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notesSlides/notesSlide3.xml" ContentType="application/vnd.openxmlformats-officedocument.presentationml.notesSlide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notesSlides/notesSlide4.xml" ContentType="application/vnd.openxmlformats-officedocument.presentationml.notesSlide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notesSlides/notesSlide5.xml" ContentType="application/vnd.openxmlformats-officedocument.presentationml.notesSlide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notesSlides/notesSlide8.xml" ContentType="application/vnd.openxmlformats-officedocument.presentationml.notesSlide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notesSlides/notesSlide9.xml" ContentType="application/vnd.openxmlformats-officedocument.presentationml.notesSlide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notesSlides/notesSlide10.xml" ContentType="application/vnd.openxmlformats-officedocument.presentationml.notesSlide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85"/>
  </p:notesMasterIdLst>
  <p:sldIdLst>
    <p:sldId id="256" r:id="rId3"/>
    <p:sldId id="481" r:id="rId4"/>
    <p:sldId id="465" r:id="rId5"/>
    <p:sldId id="257" r:id="rId6"/>
    <p:sldId id="258" r:id="rId7"/>
    <p:sldId id="259" r:id="rId8"/>
    <p:sldId id="260" r:id="rId9"/>
    <p:sldId id="261" r:id="rId10"/>
    <p:sldId id="264" r:id="rId11"/>
    <p:sldId id="293" r:id="rId12"/>
    <p:sldId id="266" r:id="rId13"/>
    <p:sldId id="283" r:id="rId14"/>
    <p:sldId id="295" r:id="rId15"/>
    <p:sldId id="284" r:id="rId16"/>
    <p:sldId id="472" r:id="rId17"/>
    <p:sldId id="278" r:id="rId18"/>
    <p:sldId id="279" r:id="rId19"/>
    <p:sldId id="294" r:id="rId20"/>
    <p:sldId id="280" r:id="rId21"/>
    <p:sldId id="281" r:id="rId22"/>
    <p:sldId id="473" r:id="rId23"/>
    <p:sldId id="268" r:id="rId24"/>
    <p:sldId id="286" r:id="rId25"/>
    <p:sldId id="287" r:id="rId26"/>
    <p:sldId id="289" r:id="rId27"/>
    <p:sldId id="288" r:id="rId28"/>
    <p:sldId id="291" r:id="rId29"/>
    <p:sldId id="292" r:id="rId30"/>
    <p:sldId id="474" r:id="rId31"/>
    <p:sldId id="296" r:id="rId32"/>
    <p:sldId id="297" r:id="rId33"/>
    <p:sldId id="299" r:id="rId34"/>
    <p:sldId id="454" r:id="rId35"/>
    <p:sldId id="455" r:id="rId36"/>
    <p:sldId id="456" r:id="rId37"/>
    <p:sldId id="298" r:id="rId38"/>
    <p:sldId id="305" r:id="rId39"/>
    <p:sldId id="306" r:id="rId40"/>
    <p:sldId id="300" r:id="rId41"/>
    <p:sldId id="331" r:id="rId42"/>
    <p:sldId id="332" r:id="rId43"/>
    <p:sldId id="457" r:id="rId44"/>
    <p:sldId id="302" r:id="rId45"/>
    <p:sldId id="458" r:id="rId46"/>
    <p:sldId id="460" r:id="rId47"/>
    <p:sldId id="459" r:id="rId48"/>
    <p:sldId id="461" r:id="rId49"/>
    <p:sldId id="301" r:id="rId50"/>
    <p:sldId id="462" r:id="rId51"/>
    <p:sldId id="303" r:id="rId52"/>
    <p:sldId id="475" r:id="rId53"/>
    <p:sldId id="307" r:id="rId54"/>
    <p:sldId id="308" r:id="rId55"/>
    <p:sldId id="338" r:id="rId56"/>
    <p:sldId id="309" r:id="rId57"/>
    <p:sldId id="340" r:id="rId58"/>
    <p:sldId id="311" r:id="rId59"/>
    <p:sldId id="477" r:id="rId60"/>
    <p:sldId id="312" r:id="rId61"/>
    <p:sldId id="313" r:id="rId62"/>
    <p:sldId id="314" r:id="rId63"/>
    <p:sldId id="315" r:id="rId64"/>
    <p:sldId id="317" r:id="rId65"/>
    <p:sldId id="316" r:id="rId66"/>
    <p:sldId id="318" r:id="rId67"/>
    <p:sldId id="478" r:id="rId68"/>
    <p:sldId id="341" r:id="rId69"/>
    <p:sldId id="319" r:id="rId70"/>
    <p:sldId id="320" r:id="rId71"/>
    <p:sldId id="321" r:id="rId72"/>
    <p:sldId id="322" r:id="rId73"/>
    <p:sldId id="323" r:id="rId74"/>
    <p:sldId id="476" r:id="rId75"/>
    <p:sldId id="324" r:id="rId76"/>
    <p:sldId id="344" r:id="rId77"/>
    <p:sldId id="326" r:id="rId78"/>
    <p:sldId id="327" r:id="rId79"/>
    <p:sldId id="328" r:id="rId80"/>
    <p:sldId id="329" r:id="rId81"/>
    <p:sldId id="336" r:id="rId82"/>
    <p:sldId id="479" r:id="rId83"/>
    <p:sldId id="453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B9BD5"/>
    <a:srgbClr val="4171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61" autoAdjust="0"/>
    <p:restoredTop sz="95477"/>
  </p:normalViewPr>
  <p:slideViewPr>
    <p:cSldViewPr snapToGrid="0">
      <p:cViewPr>
        <p:scale>
          <a:sx n="111" d="100"/>
          <a:sy n="111" d="100"/>
        </p:scale>
        <p:origin x="2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6:53.162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10 0 16383,'-5'0'0,"0"0"0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5.81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60 120 11629 190838 57881,'-16'87'-150'0'0,"-1"0"0"0"0,-1-4 0 0 0,10-23 150 0 0,17-49 90 0 0,2-2-90 0 0,8-9-180 0 0,1 0 270 0 0,0-9-90 0 0,0-2 0 0 0,-1-26 270 0 0,1-6-270 0 0,-9-7 90 0 0,7-7-270 0 0,-16 6 180 0 0,16 9 90 0 0,-16-4-90 0 0,6 24 0 0 0,-8-7 0 0 0,0 9 90 0 0,0 10 0 0 0,0-8-90 0 0,0 16 90 0 0,0-8-90 0 0,0 10 269 0 0,-8 0-269 0 0,6 0 90 0 0,-25 10-270 0 0,14-8 90 0 0,-16 16 180 0 0,19-8-90 0 0,-8 10-449 0 0,16 0 269 0 0,-16-9-90 0 0,16 7 90 0 0,-7-16-90 0 0,9 16 180 0 0,-9-16 0 0 0,7 7-270 0 0,-7-9 360 0 0,9-9 0 0 0,0-11 0 0 0,0-11 0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3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1 169 9602,'17'-17'719,"7"1"-899,-5-2 90,5 2 90,-7-1-809,0 0 539,0 7 360,7-20 90,-13 25-1350,4-18 271,-15 23-180,0 0 809,-7 0 270,-3 15 0,-7-3 0,1 19 90,-1 3-90,0 2 0,8 5 359,-6-7-179,13 0 2249,17 15-2699,-2-34-629,19 6 359,-16-31 360,-6-5 0,-3 13 0,-7-5 0,0 7 180,8 0 450,-6 0-270,5 0-90,-7-8 90,0 6-90,0-12 0,0 4-90,8-14 0,-6 4 90,13-4-360,-13 7 90,6 8 90,-1-6 90,-5 13-90,6-6 0,-8 1 90,0 5-90,7-5 540,-5 7-270,6 0-90,-8 0 0,0 7-412,7 3 322,-5 6 719,6 1-269,-1 0-180,-5-7-270,5 5 0,-7-6 180,0 0 232,0 7-322,0-7 179,0 1-179,0 4-899,0-4-450,0 7 539,0-8 270,-7 6 450,5-13 0,-13 13 0,6-5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7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7533,'-16'40'-1529,"0"2"2518,7-1-449,2-1-181,7-14 91,0 4-270,0-12 0,0 6 0,0-15 180,0-2 269,7-7-179,2 0-90,7-7-90,0-2 0,-7-15-675,4-23 0,-4-3 315,-13 14-450,9-59 181,-14 93 179,-5-5-360,5 7 180,-7 0 180,0 7-90,-1 2 1,1 1 89,7 4-180,-5-12-360,12 12 720,-12-12 0,12 13 0,-5-6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7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7533,'16'-9'1349,"1"2"-1349,-8 7 1619,5 0-630,-12 0-449,5 0-90,0 7-810,-5 2 270,5 7 180,-7 0-1889,0 1 900,0 6 449,0-5 270,-7 6-1439,-2-8 1619,0 0 0,-5-7 0,5-2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7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82 7533,'-9'9'0,"2"-2"0,0-7 1709,5 0-1260,-5 0 271,7 0 359,0 0-449,7 0-270,2 0 90,7 0-720,7-7 270,-5-2-90,13 0 899,9-20-1708,-19 23-1,16-23 541,-35 28 89,13-7-270,-14 8 270,7 8 90,-8 1-90,-8 14 540,-1 10-270,0 1-90,-6 6-90,6 0 810,0-6-360,-6 6-180,14-15 360,-7-1-270,8-8-1,0 0 1,0 1-90,8-8 0,1-2 90,7-7-450,-7-7 180,6-2 0,-6-8 180,0-6-629,6 5 359,-13-13 0,5 13 0,-7-6 0,0 1-90,0 5 90,0 1-179,-7 3 179,5 5 90,-13 0 0,6-6-900,-7 14 451,-1-14 179,1 13-270,7-12 270,-6 12-89,13-12 449,-5 12 0,0-13 0,-2 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7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7533,'0'25'3328,"0"6"-2339,0-6-539,7 8 0,-5 7-90,6-6 269,-8 6-179,0-1-90,0-4-900,0 5 360,0-8 180,0 1 0,0-8-1079,0 6 629,0-13 270,0 6 180,0-8-1169,0-7 359,0 5 450,0-12-89,0 5 179,0-7-180,0-7 90,0-2 90,0-14 91,0-3-1,0-6 180,0-1 269,0-7-269,0 13-179,7-11-1,2 20 0,0-5 270,5 6-180,-12 8 90,12-5-90,-5 5-180,8 0 180,-1-6 0,-7 14 0,5-6-360,-12-1 181,12 6 269,-12-12 0,5 12 0,-7-5 0,8 0 0,1-2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8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8162,'0'16'630,"0"0"-450,0 8 270,0 9-270,0-6-1,7 11 1,-5-20 0,6 13-360,-8-13 270,0 5-90,0 0-629,0-5 269,0 6 180,-8-8 180,6-6 90,-5-3-90,7-7-1979,-8 0 1439,7 0 91,-7-7 449,8-10 0,0-15 0,0-3 0,0 3 0,0 8 0,0 8 0,0 0 0,8-1-90,-7 8 629,7 2-269,-1 0-180,-5 5 90,6-6 0,-1 8 180,9 0-180,-5 0 359,18 0-89,-25 8 180,17 1-271,-19 7-89,5 8-360,-7-6-179,0 27-1,0-30 270,0 21-90,0-34 180,-7 12-90,5-12 90,-5 5-1799,7-7 719,-7 0 450,5-7 181,-5-2 359,7-8 0,0 1 0,7-7 0,-5 5 0,12-20 0,-5 18 449,0-11-269,5 15-180,-5-1 90,0 9 630,6-7-270,-13 13-181,12-12 1,-12 12 0,5-5 0,0 7 0,-5 0-360,5 0 0,-7 0 180,0 7-900,0 2 451,0 7 179,-7 0 180,5 1-810,-12 6 360,12-4 181,-12 4-1,12-14 270,-13 13 0,14-19 0,-14 19 0,13-13 0,-5 0 0,7-2 0,0-7 2788,0 0-2518,7-7 0,2-2-450,8 0 180,-8-13 90,5 12-1170,-5-14 721,0 8 179,6-1 90,-14 1-630,7-15 360,-8 11 91,0-3 269,0 16 719,0 7 900,0 0-1079,0 7-180,0 2 449,0 14-269,0 3-90,0 6-180,0 1-720,0 7 450,0-6 0,-8 6 90,7-15-540,-7 6 270,8-13 180,0 13-1529,0-13 809,-7-2 361,5-1-1,-5-6-540,7 0 900,-7 5 0,-2-12 0,-7 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8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7533,'41'-30'1709,"-21"10"-1619,49-11-690,-36 15-120,-8-1 556,6 1 164,-6 0 0,7-8 0,1-1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8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33 7533,'0'-18'1079,"0"3"-449,0 15 539,0 0-989,0 8 0,0-6 809,0 19-359,0-2-270,0 13 0,0 0-181,0 1 1,0 7 0,0-6 90,0 6 90,0 7-270,0-11 270,0 26-91,0-33-3327,-8 67 1979,-1-73 1079,-1 42 0,-4-79 0,5-5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9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 7533,'9'34'1799,"-1"-3"-1619,-8-15-1,-8 0-1168,6 1 629,-12-1 180,12 0 180,-12 1 0,4 6 0,-6 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0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7533,'-9'8'-180,"2"7"180,0-6 180,5 7 0,-5 0-1,0 8 1,5-6 180,-5 13-180,7-13 0,7 12 0,-5-12-90,12-1 90,-12-3 0,12-12 269,-12 13-269,12-13 0,-5 5 0,0-7-270,6 0 90,-6-7 90,7-10 90,-7-1-360,5-13 90,-12 6 90,13 0 90,-14-6 90,7 13-180,-8-6 90,0 8-1259,0 7 539,0-6 180,-8 14 0,-8-7 271,-2 8 268,-5 8 91,7-7-360,-1 14 180,8-13-89,-5 12 89,5-5-90,0 0-180,2-2 90,0 1 0,5-6 180,-5 5 0,7-7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0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7533,'0'-9'719,"0"2"-539,0 7 0,7 0 0,-5 0 180,5 0 179,-7 7-269,0 2 90,0 7 180,0 8-270,0 1 89,0 8-179,0 7-180,0-6 180,0 6 0,0-1-899,0-4 539,0 12 180,0-13 269,-7 28-89,5-32 0,-5 16-2159,7-30 990,0 0 269,0-7-89,0-2 269,0-7 90,0 0 91,0-7 359,0-2 0,0-14 0,0-3-90,7-13 90,-5 4 0,5-12 0,0 13 270,-5-13-270,12 12 0,-5 3 0,8 1 179,-8 13-89,5-5-90,-5 6 180,0 8-180,5-5 0,-5 12 90,0-5-270,6 7 180,-13 0 90,5 0 90,-7 0 0,0 0-180,0 7 0,0-5 0,0 12-90,0-5 90,0 8 630,0 13-270,0-10-91,0 18 361,0-19-180,0 11-180,0-12 89,0 6-359,7-8 0,-5-7 180,12 5-539,-12-12 269,12 6 90,-4-8 0,6 0-450,1 0 270,-8-8 90,5-8-90,-5-2-809,0-13 539,6 13 90,-13-12-180,5 11 540,0-33 0,-5 28 0,5-21 0,-7 29-449,0-1 449,0 1 0,0 0 0,0 7 0,0 2 0,0-1 0,0 7 0,0-7 2158,0 8-898,0 8-541,0 1 91,0 14-360,0-5-181,0 13 91,7 2-90,-5 1 90,5 6-180,-7-8 0,0 1-630,0-8 360,8 6 90,-7-13-900,6 5 541,-7-6 269,0-8 0,0-2-1529,0 0 719,0-5 361,0 6 539,0-8 0,8 0 0,1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3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7533,'15'80'431,"1"1"1,0 0 0,-1-4 0,-1-3-1,-6-28-431,-8-36-1349,0 5 720,0-13 269,0 13 360,0-13 0,0 13 0,0-5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1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7533,'7'45'2069,"2"-14"-1800,0 16-89,-2-23 0,-7-1 0,8 2-90,-7 1-90,7 5 180,-8-6 0,0 0 0,0 6 0,0-13 89,0 5-269,0-6-989,0-8 539,0-2 270,-8-7 90,7 0 0,-7 0-179,8 0-361,0 0 90,-7-7 180,5-2 181,-5-8-91,7-6-90,0 5 270,0-13-90,0 6 90,0-8-90,0 1 0,7-1 270,-5 1-90,13 6-90,-14-5 0,14 20 810,-13-10-450,13 19-90,-14-5-90,14 7 809,-6 0-449,0 0-90,5 0 89,-12 7-89,12-5 0,-12 12 0,5-5-450,-7 8 90,0 6 90,0-5-270,0 6 180,0-8 0,0 0 180,-7 1-90,5-8 90,-5 5-90,7-5-1440,0 0-89,0-2 630,0-7-720,0 0 1349,0-7 450,0-2-270,0-7 0,7 0 629,-5-1-359,13 1-90,-6 0-90,0-8 629,12-1-539,-17 7 90,17-4 0,-19 20-90,5-5-810,1 7 360,-6 0 91,5 0 89,-7 0-540,0 0 360,0 7 90,0-5-359,0 13 359,-7-6 180,5 7 0,-20 0 0,4 1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1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98 7533,'-9'8'-450,"2"1"1080,7 0-181,0-2-89,0-7-450,0 0 90,0-7-450,7-2 271,-5-8 179,12 1-90,-12 7 180,12-5 89,-4 5-89,-1-8-359,5 8 179,-12-5-90,5 12 180,0-5 539,-5 7-269,5 0 0,-7 0-270,8 0 720,-6 0-361,5 7 1,-7 9-180,0 2 90,0 13 360,-7 30-361,-2-19-803,-8 34 713,8-41-1978,-5-3 900,12-1 449,-13-13 450,13 6 0,-12-8 0,5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1.6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8702,'9'9'2069,"5"6"-1529,-5-14-181,8 14 1,-1-14-540,0 7 90,1-8 90,-1 0 180,1 0-1439,-1 0 719,0-8 270,0 0 180,8-9 0,-6 1 90,5 0 0,1-8 0,1-1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2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0 7533,'-18'42'0,"4"-2"1169,14-8-539,0 1-181,0-1-179,0 1-90,0-7 0,0 4 90,7-12-360,2 6 180,7-8 0,0-7 90,-7-2-360,6-7 180,-6 0 0,7 0-450,0-7 270,0-2 90,-7-14 0,6-3-180,-13-6 91,13-1 89,-14 0-360,7 8 180,-8-6 0,0 13 180,0-5 0,-8-1-90,-1 14 90,0-12 90,-6 20 540,6-5-270,-7 7-180,0 0 270,0 7-90,0 2-180,-1 14-1,1 3 181,0-1 0,7 6-90,-5-13-450,12 13 180,-13-13-719,14 20 449,-14-18 90,13 10 90,-5-21-1079,7-1 1259,0-1 0,0-5 0,0 5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3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163 147 7533,'-9'9'1169,"2"5"-989,14-12 0,-5 6 0,12-16 269,-4 6-89,6-12-180,0 5-180,0-8 0,1 1 180,-1 0-90,8-8-90,-13 14 0,11-12 180,-21 13-450,7 0 270,-8 1-360,0 1 450,-8 5-540,-1-5 271,-7 7 89,0 0-180,-1 0 0,1 0 270,-1 7-90,1 3 90,-7 6-180,4 0 180,-4 0-180,0 1-90,5 6 0,-6 2 181,8 8-1,0 0 0,0-8 0,7 6 0,-6-13 450,13 13-181,-6-13-179,8 5 1080,0-7-540,0 1-271,0-1 1,0 0 900,8 0-451,1 1-269,8-8-90,-1 5 89,7-12-89,-5 6-180,13-8-450,-13 0 270,12-8 0,-4-1 90,7-15-450,-8 6 270,-1-5 90,-8 7 90,8-1-2158,-6 1 1078,5 0 271,-7-7 359,0 4 360,-7-4 0,6-1 0,-6-1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3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17 7533,'16'0'629,"0"0"-359,-7 0 1079,6 0-629,-6 0-180,8-8 89,6 7-449,-12-7 0,4 8-180,-8 0 0,-5 0 450,5 15-360,-7-5 180,-7 14-2159,-17 7 1259,4-11 270,-11 11-359,15-15 269,-1 0 180,1-7-90,7 6 810,2-14-360,0 6-90,5-7 630,-5 0-360,7 0-181,7 0 811,-5 0-1,19-7-719,-10 6 270,13-7 180,0 8-1260,-13 0 360,10 0 270,-19 0-1439,5 8 1169,-7 1 90,0 7-90,0 0 91,-7 1-91,-2-1-180,0 0 90,-5-7-90,4 6 271,-13-6 179,4 7 1978,-4-7-1798,14-2 630,2-7-270,7 0-271,7 0 271,2 0-180,7-7-90,0-2 90,1 0-360,7-6 0,1 6 89,1-7 91,4 0-1439,-12 0 809,13-1 91,-6 1-1620,0 0 899,6-1 1080,-5-6 0,13 5 0,3-5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4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33 115 7533,'9'-7'1709,"6"5"-720,-6-13-539,7 13 90,0-12-181,0 13 1,8-14-180,-6 13-90,5-13-90,-6 7 180,-1-1 0,-6 1-900,4 1 540,-12 5 90,5-5 270,-7 7-3868,-29 7 3059,14 9 89,-37 10 360,32-1 0,-18 6 450,27-13-180,-18 6-180,26-8 1259,-19 0-1079,13 0 0,0-7 900,2 6-451,7-13 361,0 12-360,14-12-181,-3 5 1,13-7-180,-1 0 0,-5 0 0,5 0 180,8 0-630,-11 0 90,11 0 90,-22 0 180,-1 0 0,-8 0-1259,0 0-91,-8 0 451,-1 0 359,-8 0-629,-6 7 719,-2-5 0,-1 13 270,3-13-180,0 12 1530,5-5-721,1 0-359,10 6-180,7-13 1799,-7 12-899,5-12-361,-5 5-89,7-7 989,7 7-629,2-5 449,22 6-989,-11-16-90,10-1 90,-14 0-90,8-5-270,-6 4 180,5 1-450,-6-5 360,21 12 0,-16-12 180,23 12-1080,-20-5-1169,1 7 810,-10 0 629,-2 0 91,-12 0 179,12 0 0,-12 0 0,5 0-629,-7 0-1,0 0 631,-7 7 359,-2 2-270,-14 7 90,5 0 180,-20 15 90,11-4-90,-6 13 899,-5 7-809,18-18 990,-4 16-91,10-12-809,12-6 540,-5 4-361,7-22 91,0-2-180,7-7 360,2 0 179,15-7-629,1-10 90,1-1-90,-3-5 0,1-1-540,-6 6 360,-2-5-450,-2-8 180,-4 11 270,-1-4-90,-2 10 90,-7 5 90,0 0-180,-7 1 90,5 1-1349,-27 6 630,16-7 269,-17 8 180,13 0-90,8 0-1709,-5 0 1620,5 0 449,0-7 0,-6-2 0,6-7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4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81 7533,'35'-27'2428,"-5"-2"-1258,-14 27-811,1-5 1,-8 0 0,5 5-270,-12-5 90,5 7 0,-7 0 449,0 0-269,0 7-180,0 2 0,-7 8 90,-2-1-900,-7 0 450,-1 0 90,1 8 0,0-6-629,0 12 359,0-11-2608,-23 33 2608,18-28-1079,-18 14 719,30-24 720,-5-12 0,5-2 0,-7-9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4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7533,'52'7'1709,"-27"-5"-1529,28 5-1440,-44-7 631,5 0 359,-5-7 270,0-3 0,6-6 0,-6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4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7533,'-7'16'449,"5"1"-89,-5-8-90,0 5-90,5 3 0,-5 1-180,-1 5 180,7-7-900,-7 1 180,1 6 451,5 2 178,-5-6-89,7-5-629,0-7 269,0-5 180,0 6 0,0-16 900,7 6-270,2-19-360,8 9 899,-1-11-449,1 7-181,-1 0 361,1 7-180,-1-6 179,22 6-809,-17-7 90,17 7 0,-22 1 180,0 8 0,1 0-113,-8-7 1,-31 20-1,-14-2 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3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7533,'27'-36'989,"-10"11"-899,-2 17 270,-13 8 90,13 0-270,-6 0-91,1 0 91,5 8 90,-13-6-90,13 13-270,-13-6 90,13 9 90,-14-2-450,7-6 360,-1 5-90,-5-6 270,6 1-450,-8 5 180,0-6 1,0 8-721,0-7 360,0 5 270,-8-6-90,6 0 91,-13-1 179,6-1 0,-8 3 0,0 7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5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7533,'7'9'2428,"10"-9"-1888,8-9-180,7-8 539,44-13-719,-32 10-270,25-4 180,-46 17-90,-7 0-180,1 5 270,-1-6-90,0 8 180,-7 0 0,-2 0 90,-7 8-270,0 1 90,0 7 0,0 1 90,-7 6-90,-2-5-810,-7 6 360,0-1 270,-1 2 0,1 1-629,0 4 449,0-11 90,7 4-1529,-6 1 809,13-6 900,-12-2 0,5 6 0,-8-4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15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7533,'9'0'4407,"6"0"-3507,-14 0-451,7 0 1,-1-7-180,-5 5 0,5-5-270,-7 7-900,0-8 451,0 6 449,0-5 0,-15 0 0,-3-2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2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154 1 7533,'-40'48'382,"-1"0"0,10 17 0,4 9 1,13-14-743,19-13-362,-11 26 0,7-16 632,13-57 547,3 0-1267,1 0 688,5-7-148,1-2 270,-6-8 0,12-13 0,-5-4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3.17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65 0 7533,'-9'17'1529,"-5"13"-1349,5-10 0,0 18 0,-5-13 179,12 1 1,-5 4-180,7-11-270,0 11 90,0-11 90,0 4 90,0 1-900,0-6 450,0 5 270,0-7-1079,0 1 539,0-1 271,0-7 179,0-2-630,0-7 270,0 7 180,0-5-179,0 6 449,0-8 0,0-8 0,0-1 0,7-15 0,2-1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3.45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0 7173,'0'17'1439,"0"-1"-1079,0 0 359,7 8-390,-5 16-419,5-5 180,-7 6-90,7-11-180,-5-11 90,5 11 186,-7-4-6,0-1-899,-7 6 359,5-21 360,-5 12-449,7-13 473,0 0-113,-7-1-1,5-8-90,-13 0 0,6 0 0,0-8 360,-5-1 450,12-7-360,-5 0-180,7-1 269,-7 1-89,5 0-90,-5 0 0,7-1 180,7 1-90,2 0 0,0-1-540,5 1 180,-5 7 90,15-6 180,-6 6-1259,5 1 1169,-7-7 0,8 6 0,1-7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3.6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1 7533,'-18'58'854,"0"-1"1,-11 32-765,29-75-270,0-12 180,0 5 0,0-7-360,0 0 270,7 0 90,-5 0 0,12 0 0,-12 0-90,12-7-540,-5-2 181,8-14 269,-8 5-90,5-6 180,-12 1 90,5-3 0,0-6 0,2-1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3.8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7533,'0'34'809,"0"4"-359,0-12-90,0 6 269,0-6-179,0 4-90,0 3-180,0-6-90,0 11 0,0-13 90,0 1-270,0 4 90,7-11 0,-5 4 180,5-7-180,0 15 0,2-40 0,7 3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4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1 7892,'-9'0'540,"2"7"-360,0-5 90,5 12-90,-13-5-180,13 1-180,-13 4 90,13-5 90,-5 7 0,7 0 0,0 1 90,-7-1 90,5 0 180,-5 1-270,7-8 89,0 5-179,0-5 90,7 0 0,-5-2 0,12 1 0,-12-6 90,13 5 0,-13-7-90,13-7-630,-6-2 360,7-8 90,-7 1-899,5 0 449,-5-1 540,0-13 0,6 3 0,-6-13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4.4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8342,'-9'0'720,"2"7"-360,7 9-180,0 9 89,0 8-89,0-1 0,0 8 90,0-5-180,0 12 180,0-13-90,7 6 0,-6-8-1170,7-6 630,-8-3 91,0-7 358,0-7-178,7 6-1,-5-13 180,5 5-1260,-7-7 900,0 0 0,7-7 0,2-3 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5.07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0 6903,'0'17'1799,"0"-1"-1259,0 8-270,0-7 89,0 14-179,0-13 90,0 13-90,0-13 0,0 6-360,0-8 90,0 0 90,0 8 270,0-13-180,0 11 90,0-13 90,-7 0-91,5-2-1438,-5 0 630,7-5 359,0 5-360,0-7 270,0 0 180,0-7-89,0-2-1,0-7 180,0-1-90,0 1 270,0 0-90,7-1-90,-5 1-90,5 0 270,1 0 90,-7 7-270,14-6 0,-13 13 0,13-12 0,-13 12 0,12-5 180,-5 7-180,0 0 90,6 0 0,-14 7 90,14 2 0,-13 7-90,5-6 180,0 4-90,-5-5-90,5 7-90,-7-7 180,7 6-180,2-14 899,0 6-359,6-7-180,-13 0-90,12 0-90,-12-7 0,12-9 90,-12-2-720,12-13 270,-12 13 270,5-5-630,-7 6 271,0-6 179,0 12 0,0-11 90,-7 14 0,5-2 0,-12 3 0,5 7 270,0 7-90,-5 3-90,5 6 630,-8 7-271,1 2-269,7 8 0,2 0 540,0-15-180,5 11-270,-5-11-180,7 7 90,0-9 89,0-1 1,7-13 0,2 12 90,0-12-90,5 5 0,-5-7-990,8 0 361,-1-7 269,0 5-810,7-12 451,-5-2 269,6-3 0,0-4-450,-6 6 271,6 1 449,-8-7 0,0 4 0,0-4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3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7533,'0'16'2158,"7"1"-1528,-5 7-270,13 3 0,-6 7-180,1 7-90,5-5 89,-5 13 1,-1-6 0,6 8-360,-13 0-204,6-8 384,-8 6-990,7-13 630,-5 5 181,6-14 251,-8-3-72,0 1-90,0-7 1,0-1-1441,0-2 811,0-13 221,0 5 498,-8-7 0,-1-7 0,-8-2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5.3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98 1 7533,'-23'0'180,"-2"7"179,-1 2 1,10 0 90,9 5-540,7-12 0,0 6 90,0-1 180,0-5-180,7 5 270,9-7-180,2 0 0,6 0-90,-15 0 180,5 0-1,-5 0-89,0 7 0,-2-5 0,1 5 0,-7-7 0,7 0 90,-8 7-90,0 2-270,-8 8 360,7-8-90,-14 5-720,6-5 361,0 0 179,-5 6 0,5-14-1170,-7 6 631,7-7 629,-6 0 0,6 0 0,-7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5.6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66 0 7533,'-25'52'1619,"9"-13"-1529,8-25 0,8-12 90,0 5-90,-7-7-270,5 7 90,-6-5 0,8 6 90,0-8 0,0 0 0,8 0 0,-6 0 629,13 0-269,-14 0-180,14 0-90,-6 0 0,0 0 0,5 0 90,-12 0-270,12 0-90,-12 0 270,13 0 0,-14 0-360,7 0 180,-8 7 0,0-6-90,0 14 180,0-14 0,0 14 0,0-6-90,0 7 90,0 1 0,-8-1-629,7 0 269,-7-7 180,1 6-90,5-13 180,-5 5 90,0-7 0,-2-7 0,-7-3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5.8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7533,'30'68'922,"1"0"0,-1 0 0,13 26 0,-14-18-1012,-29-43-990,-7-8 541,-2 6 269,-7-6-630,0 8 361,-1-8 539,-6 6 0,-3-6 0,-6 8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7.0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16 7533,'9'-9'629,"-1"2"-269,-8 14 90,0 2-360,0 8-90,-8-1 180,7 0 0,-7 7 0,8-5-1,0 6-3840,0-1 3571,0-4 90,0 4 0,0-14-1350,0-1 721,0-1 269,0-6 360,0 7 0,-7-8 0,-2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7.5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7533,'16'0'1439,"-7"8"-1529,5-7 360,-5 6-180,8-7-270,-1 0 90,0 0 90,-7 0 90,5 0-1080,-4 0 451,-1 0 269,6 0-450,-13 0 720,5 0 0,-7 8 0,0 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7.88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81 7533,'61'-36'3598,"-9"7"-4318,-35 22 450,-1 5 180,-6-5 0,4 7-269,-12 0 179,5 0 180,-7 7-360,0-5 180,0 12 0,0-4-90,0 13 270,0-5-270,-7 13 0,5-13 540,-5 12 360,0-11-360,5 4-180,-5-7 180,7-7 89,7 6-179,2-13-180,0 5 270,5-14-540,-5-2 180,0-8-90,6 1-89,-6-15 179,0 11-90,-2-18-270,-7 6 270,0 12-270,0-9 270,-7 27-89,-2-5 179,-8 7-180,1 0 0,7 0 180,-5 0 0,5 7-90,0-5 90,-6 5-180,13 1 180,-6-7-89,8 7 179,0-8 0,0 0 0,8 0 0,1-15 0,8-3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8.1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8702,'0'9'1349,"0"5"-989,7 2 0,-5 2-180,12 13 90,-12-6-990,5 8 540,1 0 90,-7 6 540,7 25-270,-8-25-720,0 21-899,0-49 809,0 11 91,0-21 179,0 6 0,0-7 90,0 0-90,0-7 720,0-9-180,0-2-270,0-13 720,0 6-360,0 0-180,0-6-1,0 13 181,0-5-180,0 6 90,7 1 0,2 0-180,0-1 0,6 1 270,-13 0-1170,13 7 451,-14-6 269,7 14 90,-8-7-630,0 8 720,0-7 0,0 5 0,0-5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8.2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98 7533,'58'-17'125,"-1"1"1,-3 2 0,-12-5 0,-25-13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8.45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7533,'7'8'809,"-5"0"-539,13-8 90,-14 0-180,7 0-540,-1 0 180,-5 0 180,5 0 0,-7 0-450,0 0 360,7 0-90,-5 7 180,5 2-629,-7 7 269,-7 0 180,-2 8-270,0-6 450,-6 6 0,6-1 0,-7 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8.58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1 179 7533,'59'-67'1439,"-10"31"-2519,17-25 901,-36 46 89,-23 15 180,-7 0-90,0 0 0,-7 8 0,-2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4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51 7533,'-10'0'0,"3"0"719,-1 7-269,6 2-90,-5 9-90,7-2-90,-8 9-90,6 1 89,-5 8 181,7-8-180,0-1 270,7 7-630,-5-19 270,6 17-90,-8-20 180,7-1-450,-5-2 180,6-7 0,-8 0-90,0 0 270,0-7-90,0-2-540,0-9 271,0-6 179,0-2 0,0-8-630,0 8 270,0-7-89,0-15 359,0 15 0,0-13 450,7 29-180,-5 7 179,6 3-179,-1 7 0,-5 0-90,13 0 0,-13 0 0,13 0 0,-13 0 810,13 7-270,-13-5-91,5 6-269,1 7-90,-6-4 90,14 6 0,-15-2-450,7-5 90,-8 6 90,0 1 180,0 8 0,0-7-180,0 7 180,0-1-1439,0-4 629,0 4 271,0-7 179,0-8 270,0 6 0,-8-13 0,-1 6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8.8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1 229 7803,'7'-17'1619,"2"1"-1170,7 0-269,0-1 0,0 1 0,8-8 0,-6 6-270,6-5 180,0 7-90,-6 0-540,5 6 270,-7-4 270,1 12-90,-1-12 1,-7 12-1,5-6 180,-12 8-270,5 0 90,-7 0-180,0 0 90,0 8 90,0-6-90,0 5-90,-7 0 90,5-5 0,-12 5 180,-10 22 0,5-14 0,-12 23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9.1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83 7533,'-9'17'359,"2"-3"-269,7-14 900,0 0-810,7 0 0,-5 0 269,12 0-89,-5 0-180,8 0 90,-1-7-90,-7 6 90,13-14-90,-11 6-270,13 0 180,-8-5 0,0 12 89,0-12-538,1 12 269,-8-5 90,5-1-630,-12 6 360,12-5 0,-12 7 90,5 7 1,-7-5-451,0 13 270,0-6 90,-7 7 0,-2 0 91,0 0-1,-5 1 90,5-1 1439,14 15-1079,6-33-990,14 13 180,6-42 361,-6 6-631,1-1 810,-3-4 0,1 4 0,1-6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9.4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83 49 7533,'-9'26'359,"-5"-3"-179,12-7 90,-5-7-90,7 6 0,0-13 270,0 5-90,0-7-181,7 0 91,2 0-90,7 0 0,0-15 0,0 4-1079,8-27 809,-13 19 359,3-12-179,-14 22 90,0 1-1259,0 1 539,0 5 180,-7-5 270,-2 7-179,-7 7 89,-1-5-90,8 13 180,-5-6 450,5 7-270,-7-7 90,7 6-450,-6-6 0,13 7 270,-13-7 0,13-2 0,-12 0 0,5 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9.61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33 1 7533,'-7'9'2608,"5"5"-1079,-12 9-1079,12 5-90,-5 12 180,7 0-720,0-6 180,0 6 0,7-8-1080,-5 1 541,5-8-1440,0 20 1169,2-23 270,0 16 540,-2-22 0,1 0 0,1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39.91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 7533,'54'-2'-1080,"-10"4"990,-52 21-269,7-5 988,-14 13 810,13-6-809,-12 8-180,12 0 1169,-5 13-1259,7-24-360,0 14 180,0-27-1,0 1-448,7-3 269,-5-7 90,12-7-1,-5-3-1528,8-13 810,-1 5 269,0-13 360,-7 6 0,5-15 0,-5-2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0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10141,'9'10'540,"-2"4"0,0-5-91,-5 8-179,5-1 0,1 0-1754,-7 60 0,-1 9 764,8-40 88,-8 107 272,0-152 0,0-7-180,7-24 360,-5 9-89,13-22-1,-6 25-90,0-11 360,5 11 90,-5-11-90,8 11-180,6-11 270,-12 11 273,11-4-363,-13 7 0,7-1 0,-7 1 0,5 0 0,-5 0 0,7-1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0.4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0 7533,'-22'63'1469,"0"-1"0,6-4 0,1-13-1559,0-28 90,13-8-1439,-5-2 719,7-7 181,-7 7 359,5-5-900,-5 5 451,7-7 179,0-7-180,0-2 271,0-7 359,0-1 0,0 1 0,7-8 0,2-1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0.7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82 7533,'26'0'359,"-10"0"-89,-9 0 90,1 0-180,-6 0 0,5 0-450,-7 0 180,8 7 270,-7-5 0,7 5 0,-8-7 0,7 0 90,-5 0-1260,12-7 540,-12 5 181,12-13 179,-12 6-90,12-7 0,-12 7 180,13-5 0,-14 12 0,7-6-90,-1 1 360,-5 5-180,5-5 719,-7 7-449,0 0 450,-7 94-1440,-2-49 585,2 14 0,-3-4-94,-6-22 1,0-9 0,0-8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0.8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1 114 7533,'9'9'0,"6"5"0,-13-12 1439,13 6-630,-6-1-269,7-5-270,0 5-90,0-7 0,0-7 0,1-3-990,-1-6 450,0 0 270,-7 0 180,5 0-90,-5-8 0,15-1 0,1-8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1.5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16 7533,'9'0'1619,"5"0"-1619,-5 0 0,-14 15 0,8-4-2609,-31 20 2879,24-14-180,-10 7 1349,14-15-629,0 5-450,0-12-1,0 6 451,0-8-360,7 0-91,-5 0-359,12 0 90,-5 0-90,7-8 270,0-1-540,1 0 180,-1-5 90,0 4 270,-7 1-1349,-2-5 629,-7 12 180,0-12-179,0 12 89,0-5 180,0 7 0,0 0 0,-7 0 90,5 0 180,-12 7 0,5 2-360,-7 22 90,7-11 270,-6 3 90,13-8 0,-5-6-90,7 0 0,0 5 0,0-12-90,0 6 0,0-8 270,0 0-270,7 0-180,-5 0 0,5 0 180,1 0 0,-7-8 0,7 6 0,-1-5 0,-5 0-360,5 5-449,-7-12 359,0 12 180,0-13-180,0 6 90,7-7 91,-5-1 269,5 1-90,-7 0 90,0 7 0,7-5 539,-5 5-269,5-1-270,0 3 90,-5 0-180,5 5 90,1-5 630,-7 7 449,7 0-359,-1 7-270,-5-5-91,5 12 1,-7-4 0,0-1-180,0 5-540,0-5 270,0 15 90,0-7-899,0 7 449,0-8 270,0 1 90,-7 6-809,-2-5 359,0 6 270,-6-8-90,13 0 90,-5 1 90,0-8-179,5-2 1168,-5-7-539,0 0-180,5 0 899,-5-7-539,7-2-90,0-8 180,7 1 89,2 0-359,7 0 0,0-1 90,1 8-90,-1-5-1,-7 12-538,5-5 269,3 7-630,-6 0 270,11 0 270,-20 7 0,5 9-90,-7 2 270,0 13-180,0-13 90,0 13 0,-7-6 0,5 1 0,-13 5-809,6-13 449,0 5 90,1-7 0,1-7 270,5 6 0,-19-13 0,3 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4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7533,'0'17'1079,"8"0"-539,-7 0-180,7 0 269,-1 15-179,-5-4-180,13 21 269,-13-6-269,13 8-611,-13-1 521,13 9-450,-13-6 270,5 5-90,1-7-900,-6-8 631,5-1 179,-7-9 270,0-6-2159,8-3 2069,-6-7 0,5 0 0,-7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2.1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17 7533,'25'0'3688,"-9"0"-4408,-1 0 450,-13 0 180,12 0-90,-12 0-449,5 0 269,-7 0-1889,0 0 1799,0 7 271,-7-5 89,-2 12-90,-7-4 180,-1-1 629,8 5-539,-5-5-90,12 0 1170,-12-2-541,12-7-359,-5 0-180,7 7 450,0-5-270,0 6-1,0-8 361,7 0-180,-5 0-180,12 0 179,-5 0-539,15-8 180,-6 6 0,5-5 90,-7 7-1259,0 0 989,1 0-989,-8 0 539,-2 0 270,-7 0-180,0 0-89,0 7 359,-7 3-180,-2 6 180,-8-7-90,1 5 90,0-5 0,0 8-179,0-1 448,-1 0 1171,8-7-811,2-1 1440,7-1-1619,0-5 0,7 5 630,10-22-541,8 4-449,0-12 90,-2 7 0,-6-1 270,6-6-1349,-12 5 629,11-6 270,-13 8 180,8 0-1259,-8 0 629,-2-1 91,0 8-1,-5-5 90,5 12 90,-7-6 91,0 8 538,0 0 181,0 8-450,0 1 2519,-7 0-1080,5 5-720,-5-12-449,7 13-90,0-6 0,0 0 0,-7 5-1349,5-12 719,-5 12 270,7-4-1619,0-1 990,-8-2 269,7 0 540,-7-5 0,1 12 0,-2-4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2.4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 1 7533,'0'16'1169,"0"7"-5840,-8 3 5031,7-1 1188,-7 49-2088,8-52 1195,0 36-745,0-58-269,0 0 269,8 0 3091,-7-15-2911,7 5 456,-8-14-546,0 1-180,7 4 180,-5-11-90,12 11 180,-12-4 0,13 7 90,-6-1-180,7 1 180,1 7 0,-1-5-1,0 12-179,-7-5 360,6 7-90,-14 0-90,14 0 90,-14 0-180,7 0 0,-8 7 0,0 2 90,0 7-1,0 0-89,-8 8-90,7-6-449,-14 5 269,6 1 180,-7-6-1349,7 6 629,-5-8 180,12 0 360,-13 1 180,14-9 0,-14 7 0,6-6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2.54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34 7533,'12'-19'0,"-8"5"0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3.1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49 7533,'23'-7'449,"2"-2"-269,0 0-90,6-5 90,-12 12 0,12-5-180,-6 7 90,0 0 90,6 0 0,-13 0-270,20 0 90,-19 7 0,20 2 180,-21 0-180,13 5 90,-13-4 0,5 13 180,1-5-270,-6 13 179,5-13-89,-7 6 0,-7-8-180,6 7 0,-13-5 180,5 6 90,0-8-90,-5 1 0,5-1-360,-7 0 180,0 0-179,0 1 179,0-1-630,0 0 360,0 1 180,0-8-719,0 5 449,0-12 90,-7 12 360,5-12 0,-12 5 0,5-7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3.36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7533,'0'18'0,"0"4"0,0-13 899,0 7-269,0 1-270,0-9-91,8 7-179,-7-13 180,14 12-90,-6-12 180,7 5-180,0-7-630,15 0 270,-11 0 90,10-7-629,9-2 449,-18 0 90,18-6 90,-16 14 90,-5-14 0,5 6 0,-6-7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4.8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0 115 7533,'9'0'0,"-2"0"539,1 0-179,-7 0 90,14-8-360,-6 7 90,7-14 0,0 6 0,0 0 89,1-5-89,-1 5-809,-7 0 449,6-6 180,-13 13-1170,5-12 631,-7 12 269,0-5 90,0 7 90,0 0-180,-7 0-180,-2 0 181,0 0 269,-6 0 0,6 7 90,-8 2-270,1 0 180,0 6 539,7-6-269,-5 7-180,12 0 0,-5 1 540,7-1-181,0 0-179,0 0-90,0 1 180,0-8-90,0 5 0,0-12-270,7 12 90,2-12 180,0 5-450,5-7-360,10 0 270,-4-7 90,11-2 90,-15-7-989,0 0 1079,-6-8 0,4-1 0,-5-7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5.1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7533,'0'9'1169,"0"6"-539,0-6-181,0 15-179,0-7 90,0 14-90,0-6-90,7 8 90,-5 0-990,5 7 540,-7-6 90,0 13 180,0-20-1439,0 11 719,0-20 270,0 6-179,0-8 269,0-7 0,0-2 360,0-7-180,0 0-270,0-7 180,0-2 720,0-15-450,0 7 0,0-14-90,7 13 0,-5-13 360,20-9-270,-12 11-90,14-9 0,-7 29 0,-1-13 0,1 4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5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228 0 7533,'9'0'0,"-1"0"180,-8 0-1,0 0 1,0 7 0,0-5 0,-8 13-90,7 1 0,-14 10 180,13 6-90,-13 1-270,6 6 90,-7 10 180,0-6-1030,0 19 670,0-18 91,-1 12-1,1-15-270,0 6 180,0-12 90,-1-3-450,8-1 270,-5-13 91,12 6-91,-5-15 270,7-2 0,-7-14 0,-2-3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46.0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7533,'0'9'0,"0"-1"180,0-1-1,0-5 91,7 12 0,-5-5-90,12 7 0,-5-7 0,8 6-270,6 1 180,-5 2-90,5 6 270,-6-8-990,-1 8 450,8-6 180,-6 13 90,6-6 0,-8 7 0,0 1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38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1 7533,'-32'49'2069,"14"-28"-2069,4 56 89,14-45 361,0 8-180,-8-6 0,6 6-180,-5-7 90,7 7-90,0-6 90,0 6-180,0-8-90,7 1 270,-5-8-1,13-1-89,-13-8 90,12 0 0,-12-7-540,12 6 360,-12-13-90,12 5 0,-12-7-179,13 0 269,-14 0-180,7 0 180,-8 0 90,0 0-90,0-7 0,0 5 0,0-5 0,0 7 0,0 0-270,0-8 180,-8 6-90,7-5 180,-14 7-360,13 0 90,-12-7 90,12 5 1,-12-12-91,5 12 180,-8-13 0,1 7-90,0-9 90,7 1-90,-5 7 180,5-6 180,0 13-180,1-5 0,1 7 270,5-7-270,-6 5 90,8-5-90,0 7-540,0 0 540,0 7 0,0-5-90,0 12 90,8-12-90,-6 13 90,5-13 90,1 12-180,1-5 90,0 0-90,-2 6 180,0-14 0,-5 14-90,12-13 90,-12 5-90,12 0 0,-12-5 0,13 5 0,-13-7 0,5 0 180,0 0 0,2-7 0,0 5-180,5-12 90,-5 5-90,8 0 90,-1-6-90,0 6-180,0-7 0,1 0 90,-1-1-810,8-6 721,-6 5-91,-2-6-540,-1 8 270,-13 7 540,5-6 0,0-1 0,2-9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5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 7533,'-10'0'-90,"3"0"180,7 8 269,0 1-179,0 16 0,0-6 90,0 13 270,0 9-450,0-11-90,0 2 180,7-17 0,3-13-360,-1 6 270,6-8-90,-13 0-90,13-8 180,-6-9-90,1-2-270,5-5 90,-13-1 0,6 6 90,-8-5-90,0 7 90,0 0 180,0 0-270,-8 8-90,-1-6 180,-9 13 90,1-6-90,8 8 90,-6 0-89,6 8-361,-8-6 270,0 13-90,8-6-360,1 0 630,8-1 0,-7 0 0,-3 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0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34 7083,'0'-10'180,"-7"3"-180,5 7 450,-5-7-360,7 5 179,0-5-89,-7 7-90,5 0 180,-12 7-450,12 2 360,-13 14-90,14-4-180,-14 4 90,6 1 90,0 1 0,2 1 0,7 4 0,-7-12 0,5 6-180,-5-1 180,7-5-90,0-1 90,7-3-90,-5-12 0,12 12 90,-5-12-519,7 6 519,8-16-90,-6 6-360,5-12 271,-6 5-91,-1-8 180,1 1-630,-8 0 519,5 0-159,-5-1-90,8 1 0,-8 0 90,5 0 1,-12-1 269,5 1 0,-7-7 0,0-2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0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7533,'0'16'449,"0"7"-359,0-4 450,0 11-270,0-4 90,7 13-180,-5-4 0,13 12-1,-14-13 1,14 13-180,-13-12 180,12 12 0,-12-13 90,12-1-180,-12-2-360,5-13 180,-7 5-540,7-7 361,-5-7 269,5 6-720,-7-13 540,0-2-90,0-9 90,0-8 0,0-6 91,0-2-181,0-15 90,0-16 90,0 18 270,0-8-90,0 23-90,0 12 359,8-18-269,1 26-90,0-12 360,-2 15-180,0 7 90,-5 2-180,12 22 0,-12-11-90,13 18 180,-14-13-180,7 1 180,-8-3-270,0-7-360,0 8 270,0-13 0,0 10-539,0-11 269,0-1 270,0-2 0,0-7-68,0 0 1,0-7 0,0-3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0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6094,'-16'40'2518,"7"-13"-2428,2 4 90,7-15 0,0 0-270,0 0 90,0 1 0,0-8-270,0 5 270,0-12 0,0 5 90,0-7-270,0 7 90,0-5 0,7 5 90,-5-7 90,5-7-180,-7-2 90,7-7-540,-5 0 181,5-1 179,-7 9 0,0-7-180,0 6 90,0-7 0,0-1 180,0 8-89,0-5 89,0 5 90,0 0 0,0 2 0,0 7 719,0 0-449,0 7-90,0 2 0,0 7-180,7 0 180,-5 1 90,5-1-91,1 0-358,-7 0 89,7-7 90,-8-2 180,7 1-810,-5-6 360,5 5 90,0-7 0,-5 0 180,5 0 0,0-14 0,2-5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1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7533,'0'26'-90,"0"-3"450,0-6-1,0 6-89,0 2-270,0 1 0,0-3 180,0-6-270,0-1 90,0-7 0,0 6 90,0-14-450,0 6 180,0-7-179,0 0 179,0-7 90,0-2-270,0-7 180,8-8-90,-6 13 270,5-10-270,-7 12 90,7-8 1,-5-13-1,5 10 180,1-4 0,-7 10 0,14 5 0,-6-8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1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7346,'22'33'90,"-17"-22"-627,17-13 178,-22-16 120,0 1 59,0 10-74,0 0 254,0-2 11,-8 0 1,7-13 0,-7 4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1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33 7443,'7'25'1259,"-5"6"-899,13-6-90,-6 8 89,0-1-89,5 1 180,-5 7-270,0-13 0,-2 11 0,1-20-180,-6 5 90,5-6 90,-7-1-180,0 0-540,0-7 450,0 6-90,0-13-540,0 5 271,-7-7 269,5 7-1349,-35-12 1079,23 3 90,-24-14 90,29-1 90,-5 1 90,12 0 90,-5-1-179,7 1 179,0-7 0,0 12 629,58-54-899,-36 45 270,45-33 0,-51 39 0,0 12 0,-7-5-180,5 0 91,-12 5 89,13-6-90,-13 8 449,5 0-179,0 0-90,-5 0-90,5 0 360,-7 0-180,7 0 0,-5 0 0,5 0-180,-7 0 90,0-7 0,0-9-540,0-2 270,0-6 0,0 16 270,0-7-270,0 6 0,0-8 90,-7 9-90,5 0 0,-12 8 91,5 8-1,0 0 629,-6 9-269,13 6-180,-12-12 630,12 18-361,-12-11-89,12 8-90,-5 5-90,7-14 990,0 29-541,0-25-89,7 10-90,2-16-90,7-14-91,0 7 1,1-8 0,-1 0-1349,0-8 629,0-1 360,1-7 90,-1 0 0,-7-8 90,5 6 0,-5-5 0,8 6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7533,'54'27'2069,"-3"-6"-2339,-49-13 270,5-7-90,-7 14-270,0-6 270,0 7-90,0-7 360,0 6-630,0-6 180,0 0 180,-7-2-179,5-7-271,-5 7 270,7-5 90,-7 5-90,5-7 270,-5-7 0,7-9 0,0-10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2.2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10501,'0'9'540,"0"6"-360,0-6-1,0 7 361,15 73-540,-12-55 0,12 62-180,-15-56 180,0-4 90,0 11 0,0-22-90,0 6 90,0-13-899,0 6 179,0-1 540,7-12-899,-5 4 449,5-15-719,-7-15 809,7-3 180,-5-15 270,5 1-180,-7-1-90,7 1 180,-5 6 270,5 3-90,-7 6-180,8 1 270,-7 0-270,14 7 90,-13 2-90,5 0 90,0 5-90,-5-5 90,5 7 0,0 0 0,-5 0 0,5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2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1 163 7533,'0'-9'809,"0"-6"-809,0 13 270,7-12-90,-5 5 0,12-8 0,-5 1 0,7 0 0,1 0-360,-1-1-450,0 8 360,0-5 180,-7 12-90,6-5 90,-13 7 90,13 0 90,-13 7-270,5 2 180,-7 0-179,0 13 538,0-12-269,0 14 90,0-8-180,-7 1 90,5 6 90,-5-5-180,-1 6 90,6-15-450,-5 6 270,7-7-90,-8 1 270,6 6-90,-5-13 180,7 5-180,-7-7 0,5-7 0,-5-3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3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1 115 7533,'16'-25'90,"0"1"90,-7 8-91,6 6 91,-6-4 90,0 12 90,5-12-180,-5 12 0,0-6-270,6 8 90,-14 0 0,7 0-270,-1 8 180,-5-6 0,5 12 180,-7-5-270,0 8 180,0-1-90,0 0-629,0 0 359,-7 1 180,5-1-90,-13-7 270,6 5-270,0-5 270,-5 1 0,5 4 0,-7-5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5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7533,'0'9'989,"8"5"-359,-6-4 269,5 29-719,1-16-989,-6 39 269,5-39-1079,-7 16 1619,0-22 0,0 7 0,0 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3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 7533,'9'0'-540,"-1"14"900,-8 5-270,0 6 0,0-1-180,0-8-90,0 0 270,-8 8 0,7-6-360,-14 5 180,13-14 0,-12 6-180,12-6 360,-5 0-90,0-2 0,5-7 90,-13 7-90,13-5-180,-5 5 2159,21-7-1709,-3 0-90,13-7 180,0-2-2069,22-29 1169,-15 16 270,7-16 270,-24 22 0,-5-7 0,8-2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3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7533,'0'18'0,"0"33"180,0-28-450,0 32 180,0-23 0,0-7 270,0 6-270,0-13 0,0 13 180,0-20 0,0 11-270,0-13 0,0 0 180,-8-2-90,7-7 180,-7 0-90,8-7-90,0-2 360,0-8-90,0 1-180,8 0 270,-7 0-91,14-1-89,-13 1-90,5 0 90,0-1 0,3 1 0,6 0 0,-7 0-90,6-1 90,-6 1 0,7 7-360,-7-5 180,5 12-90,-12-13 270,12 13-629,-12-5 539,-2 36 0,-9-14 0,-7 23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3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49 7533,'-7'10'1169,"5"-3"-989,-5-7 360,7 7-91,7-5-179,2 5-90,8-14 0,-1-2-270,8-7 90,-6-1 180,6 8-900,-8-5 451,0 12 269,0-6-720,0 8 450,-7 0 180,-1 0-90,-8 0-90,0 0 90,0 8 1,0-6-91,0 12 0,0-5 90,0 0 0,-8 6-90,7-13 0,-7 12 91,1-12 179,5 5 0,-12-7 0,5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44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67 7533,'18'-17'3238,"4"8"-3058,-13-5 0,0 12 0,5-13-1350,-5 13-1348,8-5 2068,-8 7 270,-2 0 0,-7 0 180,0 7 0,-7 2 0,-2 8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2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8882,'9'-7'-270,"35"-17"270,-35 4-270,35-4-359,-42 10 269,12 12 180,-12-5-360,5 0 450,-7 5 180,0-5-180,0 7 1439,0 0-1259,0 7 0,0-5 0,0 12-180,0-5 0,0 0 180,-7 6-90,5-6 0,-12 7 90,12 1-90,-5-1 0,-1 0 90,7 8-90,-7-14 0,1 12 90,5-13-90,-12 7 0,12-6-90,-6-3 90,8 0 90,0-5-90,0 5-450,-7-7-89,5 0-91,-5 0 270,7 0 360,0 0 0,0-7 0,0-2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2.3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7533,'9'0'-90,"5"0"180,-12 0-90,13 0 180,-14 0-1,14 0 1,-13 0 0,12 0-270,-12 0 90,5 0 90,0 0-629,-5 0 359,5 0 180,0 0-90,-5 0-540,5 0 630,-7 0 0,8 0 0,1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2.6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8252,'8'9'810,"-7"5"-540,7-5-90,-1 8-180,-5-1 0,5 7 269,-7-4-89,7 11 180,-5 3-180,5 1-810,0-1 271,-5-2 269,5-13 0,-7 5-810,0-6 450,0-1 91,0 0 269,0-7 90,0 6 0,0-13 0,0 5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2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0 196 7533,'9'-27'1169,"-2"-2"-1259,1 20 0,-6-7 270,5 6 0,1-4-810,-7 5 270,7 0 271,-1-6-901,-5 14 450,5-14 540,0 6 0,2-7 0,7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17 130 6543,'9'10'270,"-2"-3"180,0-14-90,2 5-180,0-13-450,6 6 180,-13 0 0,12-5-270,-12 5 180,5-7 0,-7-1 180,0 8-180,0-5 0,0 5 180,0 0-90,0 2 90,0 7 450,-14 0-270,10 7-270,-18 2 360,21 0-90,-14 5-90,13-5-90,-12 8 0,12-1 90,-5-7 0,0 5 0,5-12 0,-5 12 90,7-12-450,0 5-450,0-7 720,0 0 0,7-7 0,2-2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7533,'0'25'809,"0"-1"-449,0-8-180,0-7-720,0 5 360,0-5 90,7 8-719,-5 6 809,5-12 0,0 18 0,2-10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5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7713,'0'10'179,"0"5"-179,0-13 90,7 12-90,-5-4 270,13 7-90,-13-7-90,13 4-450,-13-4 180,13-1 1,-5-1 268,7-1-808,-8-5 449,6 6 0,-5-8 270,14-8 0,-5-9 0,5-9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4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1 8342,'0'9'720,"-8"-2"-360,6 0-1,-5-5-359,7 12 0,0-4 180,-8-1 0,7 5 0,-7-5 0,1 8 90,5-1-450,-12 0-1349,12 0 899,-5 1 630,0-1 0,-2 0 0,-8 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7533,'16'0'-360,"-7"0"1079,-2 0-269,0 0-180,-5 0-630,13 0 180,-14 0 90,14 0 90,-13-7-719,13 5 269,-13-13 180,12 13 270,-12-12 0,12 5 0,-5-8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7533,'0'9'809,"-7"5"-539,5-5-90,-5 0 0,7 6-180,0-6 450,0 21-1170,-8-3 450,7 6 180,-7-9-1169,8-15 1259,0 5 0,-7-5 0,-2 7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3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7533,'26'0'719,"-3"0"-359,-14 0-720,5-8 180,-12 7 90,13-7-809,-6 1 359,0 6 540,5-14 0,-5 6 0,7-7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98 7533,'9'0'-630,"5"0"990,-12-7-270,6 5-90,-8-13 0,0 14 90,7-14 0,-6 13 0,7-12 0,-8 12 89,0-12-89,0 12-449,0-6 269,0 1-90,0 5 360,0-5-90,0 7-90,0 0-90,-8 0 180,7 0-90,-14 7-360,13 3 360,-34 42 0,22-26 0,-24 26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4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67 7533,'7'25'1259,"2"-9"-719,8-8-270,-1-8 89,-7 0-269,5 0 0,-5 0 90,7 0-360,1-8 180,0-1 0,-1 0 180,0-5 0,-7 4 0,6-6-180,-13 0 0,5-1 0,-7 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4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8702,'0'9'1169,"0"6"-989,7-13-90,-5 12 180,5-5-180,0 8-360,-5 6 90,12-12 90,-12 11-539,5-13 269,-7 7 180,0-7-450,0 5 360,0-12 1,0 6-361,0-8 540,0 0-180,-7 0 0,5 0-89,-5-8 538,0-1-179,5-7-89,-5 0-1,7-8-90,0 13 180,0-10 90,0 12 359,0-1-179,0-4-180,7 12 0,-5-5 540,5 7-181,0 0-269,-5 0 630,13 0-540,-14 7-90,7-5 0,-8 12 89,0-12-538,7 13 89,-5-6 180,5 7-90,-7-7-990,0-2 451,0 1 269,0-7 360,0 7 0,0-8 0,0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4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7533,'0'-9'-450,"7"-5"810,-5 5 0,5 0-1,0 1-629,2 1 181,0-2 268,-2 1-898,1 1 359,-7 7 180,7 0 0,-8 0 180,0 0 0,0 7 0,0 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5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65 6723,'-9'8'-899,"2"-6"899,7 5 0,0-7 2338,0 0-1888,7 0-540,-5 0 0,12 0 180,-5-7 90,0 5-2519,13-20 2070,-18 11-1,10-5 360,-14 1-180,0 14 90,0-7 0,0 8 1079,0 0-539,0 8-91,0 1 1,0 7-90,0-7-90,0 13 0,0-11-360,0 12 90,0-7 0,0-7-720,0 6 450,0-6 180,0 7 0,0-7-899,0-1 90,0-1 719,0-5 180,0 5 0,-7-7 3957,5 7-3507,2-5-540,9 5 90,1-7 90,4 0-270,3 0 0,1 0 180,-2-7 0,5-2 0,-2-7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55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7533,'0'9'1619,"7"5"-1439,-5-12-90,5 6 90,-7-8-180,0 0 0,0-8 0,0-1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5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153 1 7533,'9'8'899,"-2"1"-539,1 8-270,-6 0 0,5 0 90,-7 8 0,0-7 90,0 14 89,0-13-179,0 5 0,0-7-450,-7 7 180,5-4 90,-13 4-1079,13-7 629,-13-8 270,6 6 90,-1-5-269,-12 7 179,18-8-360,-26-2-270,11-7 1620,1 0-540,-5 0-180,21 0 359,-5 0-269,7 0-90,0 0 180,0-14-270,0 2 180,15-27-720,-4 11 450,6-7 90,-2 4 0,2-3 0,9-9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15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1383 1489 7533,'-16'7'-720,"-7"2"900,-2 15-90,-1-13 0,3 3 0,7-14 0,-1 7-90,-6-5 180,5 6 0,-27-8-360,16 0 90,-19 0 0,16 0 180,-8 0-90,-2 0 90,1 0 0,-14-8-820,12-1 640,-13 0-90,0-5 180,5 5-684,-12-8 684,5-6 0,0 5-90,2-13 360,7-2-90,0-1-180,8-13 179,1 6-89,0-8 0,13 0-90,-11 0 270,13 0-270,-1 0 90,3 1-180,7-9 180,-1 7 0,8-14-90,-5 6-90,12-7-90,-5 0 180,14 0-90,2 7-90,15 2 180,-6 7 0,12 1 180,3 6-180,2 2 0,11 7-90,-4 1 180,7-1-90,0 1 0,7-1 0,2 8 0,0 1 90,-2 8-90,-8 0-90,9 7 90,-7-6-1701,27 26 0,4 5 1611,0-9 45,0 17 0,-3 5-304,-13-2 259,1 13 450,-1-7-180,-7 6-372,12 3 192,-17 7 0,10 0 0,-15 7 0,2-6 179,-2 6 91,-6-7-270,5 7 90,-20-5 274,4 5-274,-8 22 90,-12-22 2731,3 22-2821,-21-8-450,-2-8 30,-14 10 240,-3-9-1111,-6 2 1201,-8 3 0,-1 4 0,-8-7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59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6633,'0'-9'3058,"0"1"-2698,0 8 630,0 0-900,0 8 0,0 2-90,0 7 179,0 0 1,0 9 0,0-7 0,0 14 0,0-14-450,0 14-449,0-14 449,0 7 180,0-2 90,0 42 0,0-37 0,0 18 0,0-57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59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7533,'10'0'539,"-2"0"-179,-8 0 90,0 8-270,0-6 90,0 13 89,0-5-179,0 16-90,0-7 180,0 14-90,0-14 0,0 14-450,0-14 180,0 14 180,0-14-899,0 6 449,8 1 270,-7-7 90,7-2-450,-8-1 270,0-7-90,0 1 180,0 5-899,0-13 449,0 6 540,-8-8 0,-1 0 0,-9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9:59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7533,'17'56'2608,"8"-8"-2428,-6-39 0,6-1-990,0-8 361,-5 0 359,13-8 0,-6-1 90,0-8 0,6-8 0,-6-2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3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76 7533,'-16'0'270,"2"0"179,14 0-269,-6 0 270,4 0-180,-5 0 0,7 0 899,0 0-899,7-7 0,1 5-1,7-11-89,0 12-180,1-13 90,-1 12 90,1-11-450,-1 11 270,0-5 0,0 1 180,0 4-450,-7-4-449,12 6 269,-16 0 360,9 0-90,-13 0-180,0 0 271,0 6-91,0-4 180,0 11-90,0-4 0,-7 6 180,6 0 0,-13 7-90,6-6 0,-7 6-90,0 0 180,0-5-180,0 5 180,0-7-540,-1 0 180,1 0 90,-1 0-809,8-7 539,-5-1 90,4-7 360,-6 0 0,0 7 0,0 2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3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1 106 7533,'15'-16'0,"-6"8"539,4-6 361,-4 6-91,12-7-629,-4 0 0,5 6-540,-7 3 181,0-1 179,-7 6 0,6-6 179,-6 7-89,0 0 90,6 0-2069,-12 0 990,4 7 899,-6-6 0,0 12 0,0-4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3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0 152 8612,'15'0'1799,"-6"-7"-1439,11-1 269,-9-7-269,17-1 90,-11 1-720,12-7 270,-13 6-90,13-6 270,-13 14-540,6-6 270,-7 12 90,0-5 90,-6 7-1259,4 0 629,-11 0 360,5 0-269,-7 7 89,0 2 180,0 6-90,0 7 360,0-6-90,-7 6-180,5-7 720,-11 8-360,11-7-90,-5 13 2518,48-19-3058,-24-4-1079,25-41 1260,-35 20 179,-7-25-450,0 31 270,0 1 0,-7 1 0,5 7 0,-11 0 1,4 0-91,-6 0 0,7 0 0,-5 0 90,4 0 180,0 7-269,-4-6 359,11 6 0,-5-7 0,1-7 0,-3-1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3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7533,'15'-6'809,"1"4"-449,-8-4-180,-1 6 360,-1 0-181,-4 0 1,5 0-90,-1 0-90,-4 0-90,5 0 180,-1 0-720,-4 0 270,5 0 270,-1 0-90,-4 6-720,5-4 361,-1 11 269,-4-4-360,5 6 270,-7-7-90,0 6 180,0-6-809,0 7 359,0-7 90,0 6 1,0-12 449,-7 5 0,5-7 0,-11 0 0,5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4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7533,'9'39'3418,"-3"-2"-3148,-6-7-91,0 0 91,0 1-90,0-1 0,0 0-810,0 0 451,0 1 179,0-8-1530,0-1 901,0-7 269,0 0 270,0-7 0,0-1 180,0 0 0,0-5-1079,0 5 1258,0-7-269,0 0 90,0-7 720,0 5-450,-6-12-180,4 13-90,-5-12 179,7 4-89,7 1 90,-5-6 0,11 6 90,-5-7-90,7 0 269,0 6-1888,-6-4 719,4 4 361,-4-6 179,-1 0-90,5 7 90,-11-6 90,5 6 0,-7-7 0,0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4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7533,'14'36'539,"23"-49"-808,-2 19-811,2-42 1080,-17 13 0,-5 2 0,9-3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6.1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0 11629 192009 57732,'0'12'359'0'0,"0"6"-179"0"0,0-8 90 0 0,0 19-90 0 0,0 2 0 0 0,0 18-360 0 0,9 2 270 0 0,2 25-90 0 0,9-12-90 0 0,0 13 270 0 0,-9-26-90 0 0,6-2-180 0 0,-6-18 90 0 0,9 6 0 0 0,-9-6 90 0 0,7 9-90 0 0,-16 8-90 0 0,15-6 90 0 0,-14 6-360 0 0,14 1 270 0 0,-15-7-90 0 0,7-3 180 0 0,-9-1-719 0 0,0-16 449 0 0,0 7-180 0 0,0-18 180 0 0,0-2 0 0 0,0-9 90 0 0,-9 0 180 0 0,7-18 0 0 0,-15 5 0 0 0,6-25 0 0 0,-9 8 0 0 0,0-10 0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5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7533,'0'10'1169,"0"-2"-719,0-8-270,0 0 0,8 0-180,-7 0 179,14 0 91,-5 0-90,7 0-360,-1 0 270,-6-8-90,5 6 180,-6-6-989,1 8 449,5 0 270,-14-7-1259,7 5 629,-8-6 720,0 8 0,0 0 0,0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4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7533,'0'25'359,"0"2"-359,0-18 180,0-1 0,0 6 0,0-13 0,0 6 0,0-1 0,0-4 90,0 5-360,0-7 180,0 0-1170,14-61 900,-11 40 180,11-48-269,-14 54 179,0 6 270,0 2-91,0 7 451,0 0-450,7 0 360,-6 7-180,6-5 0,0 12-270,-6-13 179,13 6-179,-13-1 270,6-4-180,0 5-360,-6 0 270,6-6 0,-7 6-269,7 0 179,-6-5 0,6 4 90,-7-6-90,0 0-180,0 7 180,0-6 0,0 13 90,0-12-720,0 5 361,0-1 179,0-4-90,0 5-90,0-7 90,0 0 0,-7 0-179,6 0 449,-6 0 0,7-7 0,0 5 0,0-11 0,0 4 0,0-6 0,0 7 0,7-6 0,-6 6 0,6-7 0,-7 0 0,0 0 0,7-1 0,-5 8 0,4-5 180,-6 11 89,7-5 271,-5 7-180,4 0-90,-6 7-90,7 1 719,-5 7-449,4 1-90,-6-1 359,7 7-269,-5-6-180,4 6 90,-6 0-360,0-5-90,7 5 270,-5-7 89,5 7-898,-7-6 449,0 6 180,0 0-540,0-5 360,0 5 90,0-7 90,0 0-1709,0-7 900,0 6 809,0-13 0,0 6 0,0-7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5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7533,'0'15'0,"0"-6"0,0 4 539,0-5-179,0 7 0,0-6-180,0 4-360,0-4 90,0-1 180,0 6 90,0-13-720,0 12 270,0-11 180,0 5-90,0-7 1,0 7-1,0-6 180,0 6 0,0-7-90,0 0 90,0-7-180,0-8-90,0 5 270,0-10-270,0 12 450,0-8-180,0 1 270,7 0-180,-5 7 90,4-5-180,1 11 270,-5-12-180,4 13 89,-6-6-179,7 0 0,-5 5 90,4-4-90,-6 6 180,7 0-180,-5 0 450,4 20-450,-6-8 90,0 16-90,0-13 0,0 0 90,0 1-90,0-1-360,0 0 180,0 0 0,0 0-719,-6-6 449,4 4 270,-5-5-90,1 1 270,4 4 0,-11-11 0,4 5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5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7533,'0'40'0,"0"2"539,0-19-269,0 7 90,0-6-630,0-2 270,0 0-90,0-12 180,0 10 0,0-12 0,0 0-90,0-1 180,0-7-2339,0 0 2339,0-7-180,0 6 90,0-12-180,0 11 1709,-7-18-989,5 10-360,2-12 0,2 7-1,11 6-538,-4-11 269,6 10 0,0-12 359,0 7-718,-7 0 269,6 6 90,-6-4-720,0 11 270,-1-11 360,-7 11-90,7-5-719,-6 7 359,6 0 180,-7 0 360,0 0 0,-7 7 0,-1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6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76 7533,'41'-25'2788,"8"-9"-2608,-30 31-1259,9-11 449,-13 14 450,-7 0-360,6 0 271,-13 0-1,6 0 270,-7 7 0,0-5-90,0 11 539,-13 23-359,-4-15-269,-6 21-1,1-20 180,7-12-90,0 10 90,0-11 0,-8 6 0,-1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6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7533,'9'-8'809,"4"2"-539,-11-1-90,4-2 0,1 1 0,-5-6 0,11 6 0,-11-7-2069,12 0 1889,-6 0 0,7 0 0,0-1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6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46 7533,'15'0'1979,"-6"0"-1530,4-7-89,-5 6-90,1-6-90,4 0 90,-4 6-990,-1-6 450,5 0 270,-11 5-1709,5-4 810,-7 6 449,0 6 180,0-4 270,0 12 0,-7-6 0,-1 7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6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7533,'9'8'899,"4"-1"-359,-5-7-90,1 0-1,4-7-89,-4 6-90,6-13-90,0 12 0,0-4 90,-7 6-180,5-7-90,-11 5-450,5-4 270,-7 6 270,0 0-540,0 6 180,0-4 270,0 11 0,-47 43 0,29-29 0,-38 35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6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0 107 7533,'9'-9'0,"4"2"0,-11 1 0,11 4 0,-4-11 1349,-1 4-540,5 1-449,-4-6 90,6 13-90,-7-12 0,5 11-181,-4-5-1168,-1 0 449,-1 6 450,0-6 180,-6 7-1709,6 0 810,-7 7 449,0 1-360,0 1 361,-7 4 359,-1-5 0,-7 7 0,0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7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15 302 7533,'-8'7'539,"1"-5"-179,7 5 90,0-7 989,0 0-1169,7 0-90,1-7 90,1 5-90,11-12-1,-10 6 91,12 0-90,-7-6 0,0 13-630,0-6 360,0 7 90,0-7-539,7 46-1,-19-29 360,2 45-899,-13-45 449,-6 10 270,13-18 180,-13 5-809,12-7 359,-4 0 181,-1 0 359,5 0 90,-4 0 0,-1 0 0,5 0 0,-4 0 0,6 0 0,0 0 0,0-7 359,0-1-359,0 0-89,6-6 178,-4 6 1620,11-1-629,-4-4-450,-1 4-91,6-6-179,-6 7 0,7-5-540,0 4 180,1 1 0,-8-6 180,6 12-540,-13-4 180,13 6 90,-12-7 90,4 6-450,-6-6 181,0 0 89,7 5-180,-5-11 180,4 11 0,-6-11 0,0 4-539,0-6 359,7 0 0,-5 0-180,4 0 91,-6 0 449,0 0 0,0 0 0,0-1 0,0 1 0,0 0-90,0 0 90,0 7 0,0 1 0,0 7 2068,0 0-1528,0 7 450,0-6-271,0 13-269,0 1-90,0 1 89,0 13-89,0-5-90,0 6 0,0 0-270,0 0 0,0 8 180,0-7-810,0 6 360,0-6 270,0-1 0,0-7-539,0-1 359,0-7 0,0 0-1529,0 0 629,0-6 1080,0-2 0,-6-7 0,-3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7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46 7533,'9'0'1799,"4"-6"-1440,-11 4-89,11-5 180,-4 1-270,6 4-450,-7-4 180,5-1 0,-11 5 180,11-5 90,-11 7-90,5 0 0,-7 0-3868,0 0 3148,-7 0 271,-1 7 359,-7-5 0,6 11 0,-4-11 90,5 11-90,-7-4 0,6-1 180,-4 5-270,11-4 90,-11-1 0,11 6 989,-11-6-539,11 1-1,-5 4-269,7-12 270,0 6-90,0-7 449,0 0-629,7 0 0,1 0 180,1 0-180,4 0 90,-4-7-180,6 6 180,0-6-91,-7 1 1,5 4 0,-4-5 90,6 7-90,-7 0 0,6-7-1170,-13 6 541,6-6 269,0 7-1169,-6 0 629,6 0 360,-7 7 90,0-6-989,-7 13 629,6-6 271,-13 7 359,6 0 0,-14 7 0,-1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6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68 8882,'17'0'1259,"0"-8"-899,-1-1-360,1-1 540,23-12-630,-17 18 90,17-11 0,-23 15-540,-8 0 270,6 0 180,-13 0 0,5 0-180,-7 0 91,0 15 89,0-3-90,-7 12 180,-38 36 0,-10 2 0,8-19 0,-11 18 0,-1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7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61 7533,'-22'22'3418,"72"-46"-3148,-42 23-91,61-41 1,-61 33-1259,6 2 539,-12 7 181,12 0 179,-13 0 0,6 0-90,-7 7 0,0 2 720,0 6-360,-7 0 90,-1 0-630,-1 0 180,-5 0 0,13 0 270,-13 1 0,6-1 180,-1-7-180,-4 6 0,5-6 0,-7 7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7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91 7533,'9'15'0,"-3"-7"1349,1 6 180,-5-12-719,11 11-271,-11-12-89,11 6-180,-4-7 90,6 0-180,0 0-2249,6-13 1889,-4 3-1439,12-12 809,-12 7 360,5 0 271,-14 0 179,6-7 0,-6 5 0,7-5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8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7533,'0'-8'1529,"7"1"-900,1 0-269,0 6-630,6-6 180,-12 7 1,11-7 178,-11 5-718,4-4 359,1 6 90,-5 0 90,4 0-90,-6 0 540,0 0-360,-6 0-90,4 0 180,-5 0 0,1 6-90,4 3 180,-5 6-180,7 0 0,0 0 90,0 0 90,0 7 0,0-5-90,0 12 89,0-13 1,0 6-90,0-14 0,0 6 0,0-12-90,0 11 90,7-11-1259,1 5 809,1-28 360,-3 10-90,1-18 90,-5 7 0,4-1 0,-6-8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8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8612,'0'15'1529,"0"0"-1169,0 0-90,7 7-180,-5-5-720,11 52 1,-4-56-1,6 39 270,0-72-719,14 3 719,-11 0 360,11-3 0,-7 12 0,1-8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08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 7533,'9'6'0,"-3"3"1799,-6-1-810,0 6-449,0-6 449,-6 7-809,-3 0 630,1-6-271,1-2-179,1-7-90,4 0-90,-5 6 90,0-4-270,6 4 0,-13 1 0,6 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11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559 454 7533,'0'8'180,"-6"5"-1,4-11 1,-11 5 180,4 0-180,-6 1 0,0 7-180,0-7 270,-13 6-270,3-6 0,-12 7 270,-7-6-90,10-2-90,-9-1 89,6-4-358,5 5 89,-5-14 180,0-2-1,12-6-178,-11-7-1,19 6 180,-4-13-1,6 6-178,6-8-1,3 1 90,6-7-90,0 5-90,6-5 180,9 14 0,9-6 0,6 6-90,0-7 90,7-1-180,-5 1 0,5 6 0,0-4 180,-5 11 0,12-5-90,-12 7 0,5 0 180,-7 7-180,0 1 90,0 7 0,0 7 0,-6 8 0,5 8-90,-19 14 90,17 36 0,-24-20-946,11 26 766,-14-40 0,0-2 180,0-7-720,-7 0 271,-1 1 449,-7-1 0,-8 7 0,-1 1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6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1633 7533,'-8'0'-180,"1"0"180,7 0-90,0 0 0,0-7 180,0 6 0,0-13-90,0 6 90,0-7 0,0 6-180,0-11 90,0 10 0,0-12 90,0 0-90,0-1 90,0-8-90,0 1 0,0 0 0,0 0 90,0-7-180,7 5-90,-6-12 270,13 12-90,-6-5 0,1 1 90,4 3-90,-5-3 0,7 12-90,0-4 90,1 11 0,-1-5-180,1 0 180,-1 5 0,0-5 0,0 7-270,0 0 270,0 0 0,0 0 0,7 0-180,-6 6 180,6-4 0,7-2 0,-10 5-90,9-10 90,-13 18 0,0-11-90,1 4 270,-1-6-270,0 7 90,-7-12 0,5 10 90,-11-13-180,11 2 90,-11-3 90,11-13-90,-11 5 0,12-12 0,-13 13 90,13-13 0,-13 12-90,6-5 0,-7 7 90,0 0-90,0-1 0,0 1 270,0 0-180,0 0 90,0 6-90,0 2 89,-7 1-89,6 4 0,-6-5-180,0 7 90,6 0 0,-6 6 90,7-4 0,-7 11 0,5-11-90,-4 11 90,6-5-540,0 7 181,0-6 179,0 4-90,0-5 180,0 7-1349,0 0 1349,0 7 0,-7 1 0,-1 7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7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7533,'0'15'-900,"0"0"810,0 0 630,0 0-180,0 0 0,6-6-450,3 4 0,-1-4 270,12-1-270,-10-1 90,12-7 90,-14-7-1,6-1 1,-6-7 0,7-1-449,7-5 179,-12 4 0,17-5 180,-17 7 0,11 0 0,-5-7 0,0-2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8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7533,'-8'38'539,"1"-7"-359,7-10 90,0-5-270,0-2 90,0 2 90,0-1-270,7-7 90,-5-1 90,11-7 90,-5 0-450,1 0 180,4-7 90,-11-1 90,11-7-360,-5-7 90,1 5 180,-2-5-90,-7 14 90,0-6-90,0 6 180,0 0-539,0-6 179,0 12 90,0-5 180,-7 7-90,5 0 0,-11 0 0,4 0 360,-6 0-180,7 0 0,-5 0 0,4 0 90,1 7-180,-6 2 0,13-1 90,-13 6-90,13-13 89,-6 13-89,7-12-449,0 11 179,0-11 180,0 4-630,0-6 720,0 0 0,7 0 0,1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9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7533,'0'15'899,"0"0"-719,0 0-90,7 0 0,-5 1 180,5 5-90,-1-4-90,-4 12 90,11-13-720,-11 13 360,11-12 90,-11 5-809,5-1 449,-1-3 270,-4 3-90,5-6-270,-7 1 181,0-8 359,0 5 0,0-11 0,0 5 0,0-7 0,-7 0 0,5-7 0,-4-2 0,-1-5 0,5-9 0,-4 7 0,6-6 0,0 7 90,6 0 89,-4 6-89,11-4 180,-4 4 270,0-6-270,4 7 0,-11-5-91,11 11-179,-11-12 180,11 13-90,-11-6 630,5 0-1530,-7 5 451,0 2 179,0 2-450,0 12 270,0-6 180,0 7 0,0 0 1,0 0 89,-7-6 0,5 4 90,-4-11 629,-1 11-269,5-11-270,-4 5 720,6 0-361,0-6-179,0 6-90,0-7 360,0 0-270,6-7-360,3-1 180,6-7 90,-7 0 89,6-1-1168,-6 1 449,7 0 270,0 0 180,-7 0-989,-1 0 449,0 0 270,-6 6-179,6-4 449,-7 5 0,0-8 0,0 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6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1 136 7533,'16'-17'0,"1"8"359,0-6-179,0 5 90,8 1-90,-6-6 0,6 13 0,-16-13 0,6 13 180,-6-5-270,8-1 179,-7 6-89,-3-6-629,1 8 359,-6-7 90,5 5-900,-7-5 540,0 7 45,0 0 0,-7 7 1,-3 2-1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9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8972,'0'32'1169,"7"4"-989,1-13-270,0 8 180,6 19 270,-6 5-4252,7 21 4072,-6-14-484,-3-3-505,-6-34 359,0 2 270,0-25 0,0 4 0,0-6 3216,0 0-3036,0-6 0,7-3 0,1-6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29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7533,'23'-28'-1080,"7"9"990,-11-3 0,1 22 180,-27 2-90,5 12-90,-11-6-89,5 0-1,-7 6 180,6-6 0,-5 7 0,13 0 539,-13-6-269,12 4-90,-5-11 540,7 5-271,0-7-269,0 6 90,0-4 0,0 4 0,7-6 0,2 0-360,6 0 90,1-6 180,-1 4-90,0-11 89,0 4 1,0 1 0,0-6 0,0 13-809,-7-12 449,6 11 0,-13-5 0,13 7 90,-13 0 0,6 0 90,-7 7-180,0-5 180,0 11 0,0-5-630,0 14 271,0 2 179,-7-1 0,-1 6 90,-7-6 0,-7 7 90,6 1-90,-6-8-540,7-1 271,0-7 89,6 0 1259,-4 1-539,11-8-270,-12-1-180,13-7 1349,-6 0-629,7 0 719,0 0-810,7-7 91,21-22-720,-7 2 90,21-10 180,-26 9-450,13 11 180,-13 2 0,6 2-1259,0 4 629,-12 1 450,10 1 0,-11 7 180,6 0 0,-6 7 0,-3 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0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31 7533,'-9'8'-90,"-4"5"450,11-11-91,-11 12-89,11-6 0,-5 7 0,7 0 90,-6 0-90,4 7 0,-5-5-270,7 5 180,0-7-90,0 0-180,7-6 90,-5 4 0,11-12 270,-11 6-450,11-7 180,-5 0 90,1 0-450,4 0 270,-4-7 90,-1-1-89,5-7 179,-11 0 0,11 0-180,-11 0 180,5 0-720,-1-7 360,-4 12 90,5-11-89,-7 13 359,0-7 0,6 7 0,-4-6 0,5 12 0,-7-4 0,0 6 0,0 0 90,0 6-180,0 3 899,0-1-359,0 6-180,0-6 0,0 7 89,0 0-269,0 0 90,0 1-180,0-8 0,0-1 180,0-7-360,6 7 180,-4-6 0,5 6-450,7-14 271,-11-1 179,11-7-270,-7-1 180,-6 1-90,6-6-270,-7 10 270,0-9-90,0 12 180,0-7 90,0 0-89,0 0-1,0 6 719,0 2-359,0 7-180,0 0 0,-7 0 630,6 7-361,-6-5-179,7 11 0,0-4 0,0 6 90,0 0-180,0 0 360,7 0-181,-6 0 91,6-6-90,0 4-990,-6-5 451,13 1 179,-13-3-990,6 1 541,0-5 269,-6 5 90,6-7-630,-7 0 810,0 0 0,7-7 0,1-2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1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7533,'7'28'0,"-6"-9"809,6 10-359,-7-7-90,7-6-270,-5 13-90,11-12 180,-11 11 0,4-11-540,1 5 360,-5 0 0,4-6 90,-6 13-720,0-12 270,7 11 270,-5-11-629,4-2 359,-6-1 90,0-6 90,0 1-180,0-3 91,0-6-1,0 0 270,0-13 0,-6-4 0,4-13 0,-5-7 0,1 5 0,4-5 0,-5 0 0,7 5 0,0-5 0,0 7 180,0 6-90,0-4-1,7 11-89,-5 2 270,11 1-90,-5 13 0,1-6 360,4 7-180,-4 7-181,-1 1 181,5 7 90,-11 0-90,5 1 0,-7 5-91,0-4-269,0 5 0,0-7 180,0 0-629,0 0 359,0 0 90,0 1-90,-7-1 180,5 0 90,-11-7-180,11 6-1530,-11-13 631,11 13 899,-11-12 0,4 4 0,-6-6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1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0 7533,'-8'0'449,"-6"7"-269,12 8 0,-4 2 0,6 4 270,0-5-180,-7 5 90,5-4-181,-4 5-179,6-7-90,6 0 270,-4 0-360,11-6 91,-11-2-1,12-1 269,-6-4-358,0 4 179,-1-6 0,0 0-180,-6-6 90,13-3 0,-13 1 90,6-5-270,-7 4 180,0-6-180,0 0 270,0 0-450,0 0 181,-7 0-1,6 0-360,-13-1 450,13 8 540,-6 2-270,7 6 719,0 0-629,0 6-90,0 2-90,0 8 0,0-1 90,0 0-90,0-7 360,7 6-180,-6-6 0,6 7-720,0-7 270,-6-1 180,6 0-90,-7-5-719,7 5 449,-6-7 180,6 0 270,-7-7 0,7-2 0,1-6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1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7533,'-8'23'0,"1"6"0,1-5 1169,4 6-449,-5 0-361,7 0 1,0 1-90,0-8 0,0 6-90,0-12 270,7 4-181,-5-6 91,11 1-180,-5-8-720,21-1 1,-10-14 269,10-1 180,-14-8 90,-7 1-90,-1-6 0,0 4-2339,-6-12 2429,6 6 0,-7-8 0,0 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2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11041,'8'0'270,"-1"0"-1350,-1 7 630,-4-6 271,11 13-721,-11-12 900,11 24 0,-11-14 0,5 16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2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1 500 7533,'8'8'-360,"-1"-1"1079,-7-7-269,0 0-90,7 0-90,-6 0-270,6 0 0,0 0 90,-6-7 180,13 6-1080,-13-13 450,13 6 270,-13-7-269,13 0 179,-12-8 90,11 7 0,-11-13 90,4 13 0,-6-6 0,0 0-270,0 5 90,0-11 0,0 4 0,0-6 90,0-1-90,0 1 90,-6 0 1,4 0 89,-11 7-90,4 0 0,1 8 359,1 0-179,0 7 0,6-6-180,-6 13 360,0-6-180,6 7 0,-6 0 360,7 0-180,-7 0-90,6 0 89,-6 0 1,7 0 0,0 7-90,0 1 90,0 7 180,0 0-1,0 7-89,7 2 270,-6 6 299,17 25 1,10 18-1,-6-10-3357,-7 8 1798,21 27 0,-5-11-2698,-29-65 3328,4-14 0,-12-8 0,-3-9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2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31 182 7533,'-8'-16'0,"1"8"629,0-6-179,6 13-90,-6-13 180,7 13-181,7-13-89,1 12-90,0-4-270,6-1 180,-6 5-90,7-11 180,0 11 90,0-5-90,0 1 0,1 4-630,-1-11 360,0 11 90,0-11 90,0 11-2429,-6-5 1170,4 7 1169,-11-7 0,11-1 0,-4-7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2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7533,'16'52'539,"1"0"1,10 25-1080,-27-100 360,0-6-359,0 13 269,0-7 0,0 2 0,0 4 0,-7-5 91,5 7-91,-11 7 450,11-6 269,-4 12-359,6-5-90,0 7 900,-7 7-451,5 2-269,-4 6 0,6 7 540,0-6-180,6 13-271,-4-12-89,11 5 0,-11-1 0,11-3 0,-11 3 90,5-12-90,-1 4 0,-4-11 0,5 11-1440,-1-11 631,-4 5 359,5-7-810,-7 0-809,0 0 1889,0-7 0,0-1 0,0-8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6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0 288 7533,'10'0'449,"5"0"-449,-6 0 0,8-7 1170,7-10 89,-5-2-539,13-5-271,2 7-179,2-7-270,43-11 0,4-2 0,-27-1 0,17 4 0,-1-1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3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7533,'17'55'449,"-1"0"1,11 39-1169,-27-92 359,0 4 180,0-6 90,0 0 0,0-6 0,0 4-180,0-11 630,0 4-270,0-6 0,0 0-270,0-7 450,0 5-270,0-4 90,0 5 90,0 1-270,0 7 270,7-6-180,-5 13 90,5-6 89,0 7-89,-6 0 180,13 0-180,-12 0-90,4 0 0,-6 7 90,7 1-90,-5 1 90,4 4-90,-6-5-90,7 8 90,-5-2 270,4 22-270,-6-16-1079,0 15 449,0-20 270,0 1 360,0-8 0,-6 6 0,-3-6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3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61 7533,'-9'32'1529,"-4"-3"-1169,11-14-1,-4-7-179,6 6-90,0-6 90,0 7 90,0-6-90,0 4-180,0-5 0,0 1-90,6-3 0,-4 1 90,11-5 180,-11 5-900,11-7 450,-11 0 181,11 0-811,-11 0 360,12 0 270,-13 0 91,13 0-91,-13 0 90,13-7-180,-12 5 90,5-5 270,0-6 0,-6 10 0,6-17 0,-7 18 0,0-12-180,0 13 450,0-6-270,0 7 3328,0 0-2968,7 0-180,-6-7 0,13 6 0,-13-13 0,6 6-450,0-7 270,-6-1 0,6 1 90,-7 0-990,0 0 451,0 0 179,0 6-450,0-4 270,0 12 180,0-13 1,-7 12-1,-1-5 90,-7 7 0,7 0 0,-6 7-90,13 2 90,-6 13 180,0-6 0,5 13-90,-5-6-89,7 8 1977,0-8-808,0 6-450,0-13 179,0 13-269,0-19-90,7 10-90,-5-11-180,12-1-90,-6-1 269,0-7-988,6 0 449,-6 0 180,0-7 90,6 6-989,-6-13 539,1 6 180,4-8 180,-5-5 90,7 4 0,0-5 0,0 7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3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7892,'0'-8'2339,"7"-5"-1979,2 11-180,-1-4 0,5 6-180,-11 0 0,12 0 180,-6 0 0,1 6-1,-2-4 91,-7 11-360,7 2-269,-6-5 269,6 17 90,-7-17-630,0 6 270,-7 4 180,6-10 90,-6 12-719,7-14 269,-7 5 270,5-4-809,-11 6 539,11-7 90,-5-1 450,7-7 0,-7 7 0,-1 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4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7533,'16'72'1034,"0"1"0,0-1 1,7 17-1,-4-13-2579,-11-19 1275,6-27-1708,-13-7 1227,6 6 212,-7-19-59,0 10 328,0-18 0,0 4 270,0-12 375,0-3-105,0-12-270,0 4 0,0-12 0,0 6 0,0-14-180,0 5 180,0-12 180,0 12-91,0 2 1,0 1-359,0 13 269,0-6 0,7 7 0,1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15 136 7533,'0'9'0,"0"4"180,0-11-1,7 4-268,-5-6-1,11-6 269,-4-3-89,6-6-359,-6 0 179,4 0 0,-5 0-90,1-7 0,-3 12 180,1-10 90,-5 11-90,5 1 90,-7-5-90,0 11-180,0-5 270,0 7-90,0 0 0,-7 0 360,-1 0-91,-8 0-89,8 7-90,-5 1 0,4 7 0,0 0 0,-4 1-270,4-1 90,1 0 0,1 0 180,0-7-719,6 6 269,-6-13 270,7 13-90,0-12 180,0 4 0,0-6 0,0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7533,'8'7'1709,"-1"8"-1439,-7 9-91,0-1 1,6-1-539,-4 0 269,5-5 90,-7 4 90,0-5-1260,0 5 631,0-4 269,0 12 270,0-13 0,0 13 0,0-5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0 9961,'-8'7'450,"1"1"-360,7 7-90,0 0-270,-6 14 180,4-11 90,-11 18 90,11-20 90,-12 13 0,12-13-180,-18 13 0,10-12 0,-12 5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0 153 7533,'49'-49'-270,"-6"13"270,-28 23-810,0 5 810,0-8 0,0 1 0,0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0 7533,'0'9'899,"0"4"-629,0-5-90,0 1 0,0 4 0,0-4 0,-7 6 0,6 0-1,-6 0 1,7 0 180,0 14-630,0-11 180,-7 11 90,6-14 90,-6 0 180,7 0-90,0-6-900,-7 4 720,-1 2 0,-1-5 0,3 4 0,6-28 0,0-3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6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7533,'8'-9'0,"6"3"90,-13 6 90,6 0-1,0 0-179,-6 0 0,13 0 90,-6 0 180,0 0-180,6 0 180,-5-7-90,-1-2-450,6 1-899,-12-5 1169,11 4 0,-11-6 0,4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6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7533,'-10'26'359,"-5"-9"451,13 6-810,-5-12 90,7 14 90,0-8-810,0-8 360,0 6 180,0-5 0,0-1-539,0 6 269,7-13 180,-5 5 0,6 1-269,-8-6 449,0 5 0,-8-7 0,-1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7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7533,'0'8'809,"7"-1"-629,-5-7 90,4-7-90,1 6 0,1-13 90,1 12-180,-3-11 179,1 5-269,-5-21 0,5 31 0,-14-12 0,5 38-3238,-11 9 3328,11-10 270,-5 8-90,7-12 0,0-13-90,0 10-1,0-12-89,0 0-359,14-1-271,-11-14 270,17 6 180,-18-20-90,11 11 180,-11-11 0,11-8 0,-4-3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7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7533,'0'32'539,"0"-4"-269,0-6-90,0-5 0,0 12 0,0-6-90,7 7-90,-6 1-450,6-8 270,-7 6 90,7-19 90,-6 10 0,6-18 180,-7 11-90,7-11-360,-5 5 270,5-7 90,-7 0-180,0 0 360,7-7-270,-6-2 0,46-46 0,-23 30 0,32-31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7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7533,'8'17'-180,"-1"3"1169,-7-18-359,0 5-630,0-7 0,0 0 0,-7 0 0,-1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9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7533,'0'9'539,"0"-2"-359,0-7 180,0 0-180,7 0 0,1 0-360,1-7 180,11 5 0,-17-11 180,24 5-720,-16-8 360,11 8 90,-7-6-449,0 13 269,-7-6 180,6 1-90,-13 4 0,13-5 180,-13 7-180,6 0 0,-7 0-359,0 0 359,-7 0 180,6 0 0,-13 0 0,6 7 0,-7 1 0,0 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9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8432,'9'0'720,"-2"0"-540,-1 0 0,3 0-1,-1 0 1,5-6 0,-4 4 90,6-11-630,7 11-269,-5-12 449,5 6 90,-7-1-1080,0-4 541,-7 5 359,6-1 90,-6-4 180,0 5 0,-1-8 0,-7 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39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7533,'17'0'0,"-4"0"719,-6 0-269,1 0-90,0 0-450,6 0 180,-13 0 0,13 7 180,-12 2-630,11-1 270,-11 6 180,4 1-90,-19 68 0,-4-44 0,-13 44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0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61 7533,'9'25'1259,"4"-5"-899,-4-20-450,13-13-360,-5-18 180,-2 11 90,-9-13-90,-6 31 91,0-4-91,0 6 270,-6 0 90,4 6 0,-11-4-180,4 11 90,1-11-90,-6 11 0,12-4 90,-11 6 270,11-7-90,-11 6-1,11-6-358,-5 0-181,7 6 180,0-13 0,0 6 180,0-7 0,0-7 0,0-1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0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7533,'0'-9'1259,"0"2"-1169,0 21 180,6-11-180,-4 17-450,5-4 180,-1 0 180,-4 6-450,5 0 450,-1 49 0,-11-43 0,4 32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1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76 7533,'0'9'359,"0"-2"-269,0-7 180,0 0-180,0-7-90,0 5 180,0-12 0,7 13 0,-5-12-90,11 4 90,-5 1-540,8-6 270,-8 12 0,6-11 180,-12 12-270,11-6 90,-11 7 90,4 0 0,1 0-90,-5 0 180,4 0 0,-6 0 90,0 0-90,0 7-270,0-6 90,0 12 90,-6-11-180,4 12 0,-5-13 180,7 13 0,-6-6-180,4 7-179,-11 7 359,11-5-90,-12 5 0,12-7 360,-5 0-180,7 0-1,0 0-89,0-6 180,0 4-90,0-11-90,0 11 360,0-11-180,0 5 90,0-7-270,7 0 270,-5-7-180,12-2 0,-12-6-630,11 0 360,-5 0 90,7 0 0,-6-7-629,4 5 359,-4-4-90,6-1 360,0-2 90,-7 1 0,-1 1 0,-7 7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1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7533,'31'-7'1979,"-2"5"-2069,-14-5 270,-7 0-180,6 6 179,-6-6-538,8 7 269,-8 0 90,-1 7-270,0 15 270,-6-4 90,6 4-180,-7-8 180,0-6-450,-7 7 180,6 0 0,-13-6-539,12 4 269,-12-12 270,13 13-180,-13-12-180,13 5 181,-13-1 359,13-4 0,-13 5 0,6-7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6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0 187 7533,'72'-36'4677,"-8"4"-5037,-38 8 360,6 5 0,-5-5 90,-1 7-1169,-2 7-630,1-5 989,-14 13 270,5-5 91,-16 7 179,0 7-90,-8 3 90,6 7 630,-13 7-270,5-5-180,-7 13 0,0-13-180,0 13-90,8-14 360,2 7-270,7-8 989,0-7-359,0 4-180,0-12-90,0 6 0,0-8 90,7 0-90,2 0-180,1 0-270,5-8-720,2-9 451,2-9 269,6-1 180,-8 3-180,-8 7 270,6 0 0,-13-7 0,5-2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1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92 7533,'41'-47'449,"-7"16"-988,-41 18 269,5 13 0,-11 0 90,5 0-90,-7 7 360,0 1 90,6 7-90,-4 0 0,4 0-180,-6 0 90,0 7-90,0-5 180,7 5 0,-6-7-90,13 0 0,-6 0 0,7 0 0,0 0 0,0 0 0,0 0 810,0 1-361,0-1-179,7-7 0,1 6 450,7-13-271,0 12-89,0-11-90,0 5-180,0-7 0,1 0 90,5-7 0,-4 5-720,5-11 360,-7-2-450,0-2 451,7-11-1,-5 18 90,-2-17-1349,-1 23 1439,-6-16 0,7 5 0,0-9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2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7623,'8'-6'-90,"12"4"-90,-9-5 90,4 7 90,-9 0-90,1 0 90,-5 0 0,4 7-90,-6-5 270,0 11-180,0-5 0,0 7 180,-6 1 0,4-2-180,-5 2 0,7-1 0,-6-7 0,4 5 0,-5-11 180,7 12-91,0-13 91,0 6-90,0-7-90,7 0 180,-5 0-180,11-7 90,-5 6 0,1-13-540,4 6 270,-11 0-719,11-6 449,-11 6 180,5-1 91,-7-4-1,0 11 180,0-11 0,0 11 0,0-4 0,0 6 0,0-7 0,0 5 0,-7-5 0,5 7 0,-5 0 0,7 0 90,0-7 179,0 6 271,0-6-180,0 1 180,7-3-1,1 1-179,1-6-90,4 12 0,-11-11 0,11 12-90,-11-6 89,5 0-89,-1 5-270,-4-5 0,5 7 90,-7 0 180,0 0-1169,0 7-360,0-5 629,0 5 360,0 0 0,0 1 1,-7 7 359,5 0 0,-11-6 0,11 4 0,-4-5 0,6 7 0,0-6-90,0 4 90,0-11 0,0 4 0,0-6 1439,0 0-1259,0-6 0,0-2 0,0-8 89,0 1-179,6 0-719,-4 0 359,5 7 270,-1-6-90,-4 6-450,5 0 270,0-6 90,-5 12-89,5-5 269,-7 7 539,0 0-359,6 0 1079,-4 7-539,5-5-360,-7 12-90,6-6 539,-4 7 451,18 40-1260,-16-29 179,9 36 1,-13-46 0,0 6-450,7-14-1259,-6 6 900,6-6 179,-7 1-1169,0-3 1619,0-6 0,0 0 0,0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2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7533,'17'-8'1529,"3"1"-1169,-12 7-1,7 0-628,-7 0 269,6 0 0,-6 0 179,1 0-268,4 0 89,-5 0 89,1 0-448,-3 7 179,1-6 0,-5 13 270,4-12-270,-6 11 0,0-12 90,0 13 180,-6-12-810,4 11 361,-11-11 89,4 11-270,-6-11 180,7 4 1,-6 1 179,6-5 180,0 4 0,-6-6 0,6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2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7533,'0'9'989,"0"5"-809,0-6 360,0 7-180,0 0-1,-7 0-269,6 0 90,-6 0 0,7 7 0,0-12-90,0 11 90,0-13 0,7 0-270,1 6 90,0-13 90,6 6 90,-6-7-720,7-7 360,7-1 180,-5-7 0,4 0 0,62-34 0,-45 25 0,8 0 0,-1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3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7533,'0'24'-540,"0"-9"540,0-2 630,0-11-181,0 5-89,0-7-450,0 0 270,6 0-90,-4 0-450,11-7 270,-4-1-90,-1-7 360,6 0-180,-13-1 90,6 1 0,0 0-719,-6 7 269,6-6 180,-7 13 0,0-13 180,-7 13 0,6-6-90,-13 7 450,13 0-90,-13 0-180,12 0-90,-11 7 359,11-6-179,-4 13 0,6-13-90,0 6 90,0-7 810,0 0-901,6-7 181,3 6-90,-1-13-90,6 13-180,-6-6 90,0 0 0,6 5 90,-6-4-540,0 6 271,6 0-631,-5 0 180,6 0-179,-6 6 539,-3-4 0,-6 5 270,0-7 0,0 0 0,0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3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7533,'8'9'1529,"6"-3"-1529,-13-6 180,13 0 0,-5-6-630,-1-3 270,6-6 90,-12 0 0,11 7-989,-11-6 539,11 6 270,-11 0 90,4 1 180,-6 0 0,0 5 0,0-4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3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7533,'0'17'899,"0"3"-359,0-12-270,0 7 90,0 1-181,0 5-89,0-4-90,7 12 270,-5-6-360,4 1 180,-6 5-90,7-6 180,-5 1-989,4 4 449,-6-11 270,0 5-1080,0-14 631,0 5 269,0-11-90,0 5 360,0-7 0,0 7 0,0 1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4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1 121 7533,'8'-8'0,"5"-6"0,-4 12 1169,6-11-629,0 11-180,0-5-540,0 7 90,1-6 90,-1 4-450,-7-4 270,6 6 90,-6-7-270,7 5 180,-6-4 0,-3 6 1,-6 0-631,0 0 540,0 6 180,0 3 90,-6-1-90,4 5 0,-5-4 180,1-1 90,4 6-90,-5-6-90,1 14 180,4-12-90,-12 10 0,13-19-180,-6 6 630,7 0-270,0-5-1,0 5-89,0-7 180,0 0-360,0-7 180,0 5-450,7-12 270,1 6-630,14-14 361,-5 6 179,4 1-360,-12 1 270,4 6 0,-4-8 0,6 2 180,6-8 0,-4 5 0,5-5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4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16 136 7533,'-7'29'180,"6"-11"269,-6 4-179,7-9 90,0-11-90,7 5-90,-6-7-90,13 0-180,-13 0 360,13 0-91,-12 0-268,12 0 89,-13-7 269,6-1-1078,0-8 539,-6 1 180,6 0 0,-7 0-719,0 7 269,0-6 360,0 13-90,-7-13-90,6 12 270,-6-4 0,0-1 270,6 5-90,-13-4-90,12 6-180,-5 0-179,7-7 1168,0 5-449,0-11-90,7 4-90,2-6 0,6 7-91,-7-6 1,6 6-180,-6 0-89,7 1 269,0 7-90,-6 0 0,4 0 89,-5 7-89,1 1 0,-3 7 180,1 0-180,-5 7 90,4-5-180,-6 5 180,0-7-90,0 0 0,0 0-449,0 0 269,0 0 0,0-6 180,0 4 0,-6 2 0,-3 9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5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137 0 8432,'-8'0'1170,"1"0"-631,7 0-89,0 7-90,0 2-180,-7-1 0,6 5-1,-6-4 1,0 13-539,6-5 359,-13 4-1889,6 8 1529,-7-11 270,6 11-1349,-5-21 629,6 6 450,0-13-89,-6 6 449,12-7 0,-4 0 0,6-7 0,0 6 0,0-6 0,0 0 0,0 5 359,0-4-269,6-1-90,3 6-90,-1-6 1260,6 0-631,-6 5 1,8-11-540,-1 4 180,0-5 0,7 5 270,-5-4-1800,4 4 811,-6-6 539,0 0 0,0 0 0,0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7.2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7533,'29'-17'2608,"1"7"-2428,-20 3-360,6 7 180,-6 0 0,5 0-90,-6 0 90,8 0 90,0 7 90,-8-5-1079,-1 13 539,-1-5 180,-5 7-270,6 0 180,-8-1 90,0 9 1,0-6 448,0 13-179,0-6-180,-8 1 450,6 5-180,-5-14 0,7 7-90,0-16 90,0 6-180,7-13 270,3-2-90,6-9-990,-6-8 450,5 0 180,-6 0 0,1-8-719,5 7-1,-14-22 900,7 20 0,0-20 0,2 14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5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 15 7533,'-23'79'629,"8"-20"-809,2-30 1,11-21 179,-5 5-270,1-11 90,4 4 90,-5-6 90,1 0-90,4 0-90,-5 0 90,7 0 180,0 0-90,7-6-90,-5 4 270,11-11 0,-11 5-270,11-1 360,-5-4-180,1 4 0,4-6-90,-5 0-450,1 0 270,4 0-90,-4 0 270,-1 0 0,5-1 0,-4-5 0,7-3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5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1 121 7533,'48'-67'0,"-6"13"0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5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1 7533,'-23'89'989,"8"-12"-719,8-54-90,7 6 0,0-13 180,0 0-1,0-3-179,0-11 90,0 12-540,7-13 360,-6 6-90,13-7 180,-6-7-1079,7 6 539,-7-13 270,6 6-1439,-13-8 719,13-5 810,-13 4 0,13-12 0,-6 6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6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7533,'0'15'0,"0"0"0,7 7 0,-6-6 1349,6 13-450,0-6-359,-5 8-270,11-1-180,-11 0 0,4 1-2069,8 46 1979,-11-49 360,10 33-180,-13-68 179,14-22-89,-11 9-90,11-15-1079,-7 13 449,-6 6 270,6-13 0,0 12-1079,-5-5 629,11 7 270,-11 0 360,11 0 0,-11-7 0,5-1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6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7533,'8'0'1979,"5"-6"-1620,-11-3-179,11 1 90,-4-6-90,-1 12 0,6-4 0,-13 6 0,13 0-450,-13 0 90,13 27 360,-13-14-90,6 22-360,-7-19 180,0-1 90,-7 6-90,6-3-630,-6 3 361,0-6 89,6 1-900,-13-8 361,13 5 449,-6-11 360,7 11 0,-7-11 0,-1 5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6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7533,'0'8'1349,"7"6"-629,-6-6-181,6 7-89,0 0 0,-6 7-91,6-5-179,0 11 0,-5-4 0,4-1 0,-6 13-630,0-11-359,7 5 539,-5-1 180,4-13-989,-6 7 539,0-15 270,0-1 90,0-7-270,0 0 91,0-7 539,0-1-180,0-8 0,0 1-180,0-6 180,7 3 0,-5-3 0,12 6 0,-12-1-270,4 1 0,-6 0 180,7 7-630,-5-6 720,4 6 0,1-7 0,1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7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7533,'8'0'809,"-1"0"-629,-7-6-90,7-3 90,-6 1 0,13-6 0,-13 13-450,13-13 180,-13 13 90,13-6 90,-13 0-990,6 6 541,0-6 179,-5 7-360,12 0 270,-13 0 90,6 0 180,-7 0 0,0-7 0,0-1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7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7533,'0'8'809,"0"5"-809,7-11 180,-6 11 0,6-11 0,-7 12 180,13-6-180,-9 0-900,16-1 0,9-7 451,-9 0 89,15-7 0,-19-1-630,-1-7 810,6-7 0,-4-2 0,5-6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8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7533,'0'8'-90,"0"5"90,0-4 90,0-1 359,6 6-89,-4-6-90,5 7-360,-1-6 0,-4 4 90,5-11 90,-1 11-540,-4-11 270,5 11 91,-7-11-91,0 5 0,0 0 180,0-6 90,0 6-450,0-7-180,0 0 270,-7 0 180,5-7 0,-4-1 90,6-7-89,0-7-1,0 5 0,0-5 270,0 7-180,0 0 89,6 0 91,-4 0-90,11 0-90,-11 6-90,11-4 360,-4 11-90,-1-4 0,6 6 0,-13 0 90,13 0-180,-12 0 0,5 0 269,0 6-179,-6-4 90,6 11 0,-7-4-90,0 6-90,0-7 0,0 5 90,0-4-90,0-1 90,0 6-1,-7-12-1168,6 11 539,-6-12 450,7 6 0,-7-7 0,-2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8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7533,'8'0'-90,"-1"13"539,0-3 181,-6 26-450,13-18-360,-12 11 90,4-7 90,1-5 90,-5 4-630,4-5 361,-6-8-1,0 6-270,0-6 90,0 0 270,0 6 180,0-13-180,0 6 0,0-7 810,0 0-720,0-7 90,0 6 90,0-13-90,0 6-90,0 0-90,7-6 0,1 6 180,1-8-270,11-19 180,-10 15-360,11-15 180,-12 20 0,-2 0 90,-7 6-449,0-4 539,0 11 0,6-4 0,3 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7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61 7533,'-9'0'449,"1"0"-269,8 0 1529,0 0-1439,15-8-2968,34-16 1978,-22 11 360,18-2 91,-45 24 269,-15 31 0,4-18 0,-13 17 0,7-22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8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15 121 7533,'68'-39'0,"-14"9"-180,-54 15 0,-7 1 180,5 13-90,-12-12 0,6 11-180,-7-5 720,-1 14-360,1-5 0,0 11-180,7-5 270,-5 7-90,11-6 0,-11 4 0,11-11-540,-5 11 0,7-11-90,0 5 271,0-7 269,0 0 0,0-13 0,0-4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9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7533,'15'-7'1079,"-6"6"-809,-2-12-90,-1 4 0,3-6 0,6 0-180,0 7 0,1-6 180,-1 12-810,-7-11 450,6 11 90,-6-4 0,7 6-450,-7 0 271,6 0 179,-13 0-90,6 0-90,-7 6 270,0 3 0,0-1 90,0 6-180,0-6 0,-7 0 90,6 6-180,-13-6 180,13 7-90,-13-7 90,6 6 0,0-6 0,1 8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9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6993,'7'15'1889,"-5"8"-1439,4 0-180,1 7 89,-5 0-89,11 8-90,-11-7-360,11 6 180,-11-6 0,11-1 180,-11 0-450,4-7 180,-6 6 90,0-5 90,0-1-899,0-1 449,0-7 180,0-7 180,0-1-180,0-7 180,0 0-270,0-7 450,0-1-180,0-7 0,0-7-90,0 6 0,0-13 90,28-42 0,-15 36 0,23-34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31 7533,'8'0'1709,"5"0"-1889,-11 0 180,11-7 0,-4 6 180,-1-6-270,6 0 0,-13 5 90,13-5-270,-13 7 90,6 0 0,-7 0 810,0 0-270,0 7-180,0 2 89,0 6 1,-7 0-180,6 0 0,-13 7-540,6-5 270,-7 4 91,0 1 178,6-5 1,-4 5 90,5-7 0,-1-6-180,-4 4 0,11-12 0,-5 6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9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7623,'48'-7'0,"-6"-1"0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49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7533,'7'24'1709,"-5"5"-810,4-6-359,-6 1-90,7 4-181,-5-4-179,5 6-90,0-7 180,-5 6-809,4-12 539,1 4 0,-5-5 90,4-1-1439,-6-7 719,0 5 360,0-11 180,0 12 180,0-13 0,0 6 0,0-7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0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0 121 7533,'38'-34'1124,"0"-1"0,28-17-944,-64 67-180,5 0 0,-7 0 180,0-6-540,0 4 270,0-4-89,0 6 269,-7 0-990,5 7 450,-4-5 180,6 4 91,0-6-541,0-6 720,-7 4 0,5-4 0,-4 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0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7533,'0'-9'1799,"0"2"-1350,0 7-179,6 14 90,-4 3-180,11 13 0,-11 7 360,12-5-181,-6 12-89,0-6 0,6 1-720,-6 5 360,0-5 180,6 6-899,-13-7 809,6 23 0,0 3 0,-5-12 0,2 6 0,-1 1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0.9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36 510,'75'-35'0,"-41"49"558,-74 52 0,-2 0 0,0-11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1.0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62 7533,'9'0'270,"4"0"-91,-11 0 1,4 0 90,1-7-360,-5 5 180,4-5 90,1 7-810,-5 0 271,11-7 269,-4 6-810,-1-6 361,5 0 539,-11 6 0,11-13 0,-4 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7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0 220 7533,'10'-17'0,"5"1"0,-5-2 0,-1 9 180,-1-6-180,-1-2 0,3-2 0,-1 2 90,-2 2-810,1 6 360,-6 0 270,5-7-90,-7 14 180,8-13-359,-6 13 179,5-5 180,-7 0 0,0 5 180,0-5 179,0 7 721,0 0-900,0 7 89,8 2-89,-6 8 90,5 7-180,-7 10-90,0 9 0,0-7 0,0-4 90,0-15-630,-7 0 271,5 0 89,-6 0-180,8-8 180,-7 7-90,5-14 180,-6 5 450,8-7 539,0 0 1,68-37-1080,-43 34 450,44-10-180,-69 41-360,-10 6 180,1-2 0,-6-13-270,5 13 180,1-13 90,-6 5 0,6-14-899,-1-2 989,-5-1 0,6-5 0,-8 5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1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7533,'8'92'0,"0"-1"0,-1-16 0,0-1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1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16 121 7263,'-9'0'270,"3"0"89,6 0 91,0 0-180,6 0-180,3-7 90,6-1-180,-6-7 180,11 7 0,-10-13 0,12 11-540,-7-12 180,0 14 180,0-6-90,0 13-90,0-6 270,-6 7 0,4 0 90,-11 0-90,11 7 0,-11-6-90,4 19 90,-6-16 0,0 23-90,0-17 90,0 12-90,0-7 90,-6 0 0,4 0-1620,-18 7 361,17-12 1169,-18 4 0,13-8 0,-7 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1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77 7533,'26'-34'1799,"1"7"-1979,-25 20 180,11 5 0,-11-4-360,5 6 270,-1 0 90,-4 6 0,5 3 180,-7-1-90,0 6 90,0-6-90,0 7-180,0 7 180,0-5-180,-7 11 450,5-10-181,-11 3 1,11 1-90,-11-5 0,4 12 0,1-13-1259,-13 20 629,11-18 270,-5 4 180,8-9-90,1-11 91,4 5-181,-5-7 270,7 0 0,-6-7 0,-3-2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2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7533,'25'84'-1709,"-5"-24"1709,-20-68 0,0-1 0,0-4 0,0 5 0,0-15 0,0 7 0,0-6 0,6 7 0,-4 0 0,5 0 0,6-21 180,-9 16-1,9-9-89,-6 16 0,-6 12 90,13-13 0,-13 12-90,6-5 180,-7 7-90,0 0 0,7 0-90,-6 0 359,6 7-179,-7 2 0,0 13 0,7-6 90,-6 6-90,6 0-1,-7 2 1,0-1-270,7-1 270,-6 0-90,6-6 0,-7 7 0,0-9 0,0 2-180,0-8-900,0 6 451,0-13 269,0 13-1350,0-13 721,-7 13 809,6-13 0,-19 13 0,3-5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2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7533,'73'4'1349,"-11"-8"-1529,-53-19 180,4 1 0,-11 0 0,4-1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2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7533,'-9'39'899,"3"-9"-719,6-8 90,0-7 90,0 1-180,0-1 0,0 0-91,0 0 91,0 0 0,6 0 0,-4-6-180,11-3 180,-11 1 0,5-5 0,-1 4-180,-4-6 0,5 0 180,-7-6-360,6-3 180,-4-12-180,5 4-1079,-7-39 989,0 26-180,6-20 1440,10 28-811,0 20-179,-1 4 450,-1 13 90,-13 7-810,6-6 90,0 6 90,-6-7 270,6 1-810,-7-1 361,0 0 89,0 0 90,0-7-990,-7 6 451,6-12 269,-6 11 360,0-11 0,6 4 0,-6-6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2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10051,'13'42'1979,"-2"-13"-2159,11 28 270,-7-26-180,-6 7 360,4-1-1259,-11 1 539,11 1 270,-11 4-630,4-11 451,-6 12 179,0-12 0,0 5 180,0-7 0,0 0 0,0 1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3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8252,'8'-7'450,"6"5"-270,-12-11 0,12 4 90,-6-12-630,7 11 270,0-10 90,0 11-630,0-6 360,0 7 180,-6 1-89,4 0-1,-5 5 90,1-5-90,-3 7 270,-6 0 0,0 7-180,0-5 90,0 12 90,0-6 0,0 7-90,0 0-90,0 0 270,0 1 0,0-2-91,0 2-268,0-1 179,0 6 90,0-3-1,-6 3-268,4-6-1,-11 7 180,11-5-180,-5 5-90,1-7 270,4-6-90,-11 4-90,11-12 0,-5 6 90,1 0 90,-3-5 0,1-2 0,1-9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3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7533,'30'-15'-900,"41"-6"900,-37 11 0,28-11 0,-47 13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4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7892,'0'8'180,"0"6"-180,0-6 0,7 0 90,-5 6-90,4-6 0,1 8-899,-5-1 359,4 0 270,-6-7-89,7 5 89,-5-4 270,4 6 0,-6-6 0,0 4 0,0-5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8.0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1 136 7533,'17'35'1259,"-8"-3"-899,6-22-90,-13-3 269,13-7-269,-6 0 0,1 0-90,5-7-180,-6-3 180,0-7 90,6 1-1080,-13-9 630,13 6 90,-13-13 0,6 13-539,-8-5 269,0 7 270,0 7-90,0-5 0,0 13 0,0-5 0,0 7 180,-60 98 0,37-66 0,-12 22 0,1-1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4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7533,'0'8'-270,"0"-1"450,0-1-180,0 3-180,0-1 0,0 6 180,0-6 0,0 7-360,0 0 270,0 0-90,0 0 90,0 0 0,0 1 0,0-1 1,-7 0-1,5 0 90,-11 0-90,5 0 0,-1 0 180,-4-6-90,4 4 0,1-11 0,-5 5-90,11-1 90,-11-4 0,11 5 180,-5-7-180,7 0 179,0 0-179,0-7 0,0 5 270,0-11 0,7 11-90,-5-11-180,11 11 180,-11-11 0,11 11-90,-11-5 90,5 7-90,-1-7-90,-4 6 180,5-6-180,-7 7 89,0 0 91,6 0-270,-4 7 0,5-6 180,-7 13 0,0-6 0,0 7-90,0 0 90,-7 1 0,5-1-540,-4 0 181,-1 0 89,5 0-90,-11 0-270,11 0 180,-11-6 181,11 4 89,-11-11 359,11 5 1,-5-1-180,7-4 0,0 5 630,0-7-360,0 0-181,0-7 91,0 5 270,0-11-180,7 11 0,1-11-1,7 4-179,0-6 90,1 7-90,-1-12-360,0 9 180,0-10 90,0 6-899,7-1 539,-12 1 180,11 7 90,-13-5-900,0 11 450,-1-5 181,-7 7-631,0 0 540,0 7 91,0 1 269,-7 14 0,-8 2 0,-8 6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5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7533,'15'0'719,"0"-6"451,14-3-1350,-10-6 180,9 0 90,-12 7-720,-1 1 450,0 7 90,0 0-450,-7 0 451,-1 7-91,-7 1 90,0 7 0,0 0 0,-7-6 0,6 4-810,-19 2 541,9-5 359,-4 10 0,-5-18 0,3 5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5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121 106 7533,'9'19'180,"4"-8"-360,-11-26 90,11-7 0,-11 6 90,5-6-90,0 13 0,-6-4 90,7 4 0,-8 1 0,0-5-90,0 11 90,-8-5 180,7 7 0,-13 0-180,12 0 0,-11 7-270,4-5 180,-6 18-90,0-10-180,7 12 90,-5-7 91,4 7 89,-6 1 90,7 1-90,-6-2 90,13-1 269,-6-4-89,0 5-90,6-14-180,-6-1 360,7 0-180,-7-5 90,6 4-270,-6-6 900,7 0-451,7 0-89,1 0 90,7-6-90,0 4 0,0-5 0,0 7-450,0 0 90,0-7 180,0 6-900,0-6 450,-6 7 270,4 0-89,-11 0-91,12 7 90,-13-6-540,7 20 450,-8-18 1,0 10-1,-8-13 270,7 7 0,-13-5 0,12 5 0,-5-7 0,1 0 0,4-7 0,-5 5 0,7-11 0,7 4 0,1-6 0,8 0 0,-1 0 0,1 0 0,-1-7 0,0 5 0,7-5 0,-6 7 270,6 0-181,-7 7 91,-7-6-180,6 12 270,-13-11-90,6 12-90,-7-6 360,0 7 179,0 0-629,0 7 360,0 1-90,0 7-90,0 0 0,0 0-180,-7 0 90,6 7 180,-13-5-630,13 5 270,-6 0 90,0-6 90,6 6-1259,-13-7 539,13 0 630,-13 1 0,6-1 0,-7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5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1 166 7533,'0'17'-90,"53"-64"90,-33 19 0,42-50 0,-47 48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6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7533,'9'-9'-630,"-3"3"180,-6 6 270,7 0 720,-5 0-270,5 0-180,-7 0-900,0 0 361,7 0 449,-5 0 0,4 6 0,-6 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6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7533,'-6'9'0,"4"-2"989,-5-7-449,7 0-90,0 7 359,0-6-179,0 6-270,0-7-1,7 0-449,2 0 90,6 0-180,14-7 1,-18-1 179,16-1-1080,-25 2 630,11 7 271,-11 0 179,5 0-630,-21 68 1080,4-31-180,-5 42-181,9-44 451,12-18-540,3-2 90,6-8 90,-7-14-630,5-8 360,-11-2-90,11-12 90,-11 13-179,5-13 89,-7 13 0,0-7 90,0 15 0,0-6 0,0 6 0,0 0-180,-7 1 0,5 7 180,-11 0 0,11 0 0,-11 0 1,11 0-91,-11 0-450,11 0 0,-4 0 181,6 0 449,0 0 0,-7 0 0,-1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6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7533,'12'78'689,"1"0"1,-1-7 0,-4-17-780,-8-39-810,0-2 360,0-11 360,0 11-89,0-11 89,0 5-180,0-7 0,0-7 180,0 5 720,0-11-360,0 5-180,0-8 629,7 1-359,-6 0-180,6 0 0,0 0 90,-6 0-180,6 0 0,-7 0-270,7-1 180,-6 1 0,6 0 90,0 0 0,-5 0 90,5 0-899,0-14 449,1 18 0,1-16-269,4 18 449,-11-6 180,4 7 1439,-6 1-720,0 7-359,0 0-90,7 0-180,-5 7 270,4 14-90,1 5 0,-5 11 89,4-7-89,-6-6 630,0 11-361,7-17-179,-5 18 90,5-13-270,-7 1 180,0 11-2249,0-16 989,0 9 450,0-13 91,0 0 269,0-6 90,0 4 0,-7-11 0,-2 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75 7533,'0'16'270,"6"-1"-270,3-7 1978,6 6-1618,0-13-180,0 6 0,-7-14 0,6-1-810,-12-1 360,12-4 180,-13 5 1,6-7 268,-7 6-89,0-4 0,0 11-1709,0-11 720,0 4 449,0 1 180,0 1 0,-7 7 0,-2-6-89,-6 4 808,0-5-359,0 7-90,0 7-90,0-5 270,0 11-180,0-12 90,6 13-90,-4-6-449,4 1 449,1 4 0,-5-11 0,4 4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2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7533,'20'58'959,"1"0"1,-5-2-1,-4-10-1049,-5-22 90,-7-1-1439,7-1 629,-6-7 451,6 7 179,-7-12 180,0 10 0,0-18 0,0 5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3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7533,'0'-17'180,"0"-3"89,7 11-89,-6-6 0,13 0 0,-6 7 90,0-5-180,6 4-810,-6 1 361,1 1 269,4 0 90,-11 5 0,11-4 0,-11 6 0,4 0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6.27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0 179 11629 192009 57732,'31'-42'0'0'0,"6"-14"-90"0"0,-15 32 180 0 0,7-5 0 0 0,-10 12-90 0 0,-8 15 0 0 0,8-7-90 0 0,-8 9 90 0 0,0 0-270 0 0,7 0 90 0 0,-16 0 90 0 0,16 0 90 0 0,-16 0-540 0 0,7 9 540 0 0,-9 11 0 0 0,0 2 0 0 0,0 6 0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8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7533,'10'24'2968,"-3"-4"-2069,1 19-449,-6-11-90,12 21-270,-12-6 90,13 8-1177,-13 0 1177,6 0-990,-8-1 540,7 1 270,-5-7-809,6 4 539,-8-11 180,0 4 376,0-15-1995,0 6 1757,0-13 1,0 5 0,0-7-1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0 152 7533,'41'-41'0,"0"0"0,28-28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7533,'8'0'1979,"5"0"-1620,-11 0 361,12 0-270,-6 0-91,0-7-1078,6 6 449,-13-6 270,6 7-90,0 0-1619,-6 0 900,6 0 359,-7 0-450,0 0 451,0 7 449,-7-6 0,-1 19 0,-7-3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7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62 6273,'-9'0'2249,"2"0"-1709,7 0 629,0 0-809,7 0 0,1 0-180,8 0 0,-8 0-1,6 0 1,-6 0-719,0 0-181,19 40 450,-22-17 180,22 21 90,-26-31-270,6-13 180,-7 0 90,7-6-809,-6-3 359,6-12 270,-7 4-90,0-5-539,0 7 269,0 0 180,-7 0 1,6 0 359,-13-1 0,6 1 0,-7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8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7533,'8'6'0,"-1"3"989,0 6-449,-5 0-90,4 0-91,-6 0-179,0 7 180,0 8-270,0-5 90,7 4 180,-5-7-720,4-12 270,-6 4 90,7-14-270,-5 0 270,4 0-90,1 0 180,-5-7-360,4-2 90,-6-6 0,0 0 91,7 0-451,-5 0 540,4-21 0,-12 16 0,-3-15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8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7533,'0'15'270,"7"0"539,-6 7-719,6-12 90,-7 4-450,0-14 180,7 0 0,-6 0 180,6 0-180,-7 0 90,7-7 0,-5-2-360,11-12 270,-11 4-89,11-5 268,-11 0-178,11 5-181,-11-11 270,4 18-90,1-11 719,-5 20-269,12-6-180,-13 7 360,13 0-180,-12 0-181,11 0 91,-11 7-180,5 1 90,-1 1 0,-4 4-270,5-5 90,-7 8 90,0-1 180,0 0-900,0 0 360,0 0 180,0 0 90,-7 0-1169,-1 0 1169,-21 8 0,10-13 0,-10 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8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16 7533,'8'0'1709,"-1"0"-2249,-7 0 540,-7 0 0,-1-7 0,-7-1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0:59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6273,'0'-8'-90,"6"-6"0,3 6 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1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8342,'16'0'810,"-8"0"-630,6 0 0,-6 0 89,7 0-538,0 0 269,0 0-90,0 0 270,7 0-270,-5-6 90,11 4 0,-4-5-360,6 7 270,7 0-90,-5 0 180,12-7-180,-6 6 0,8-6 180,-1 0-180,8 6 0,-7-13 180,6 12-90,-6-11 0,-1 11 90,1-11-523,6 11 433,-12-4-89,17-1-91,-23 5 180,16-5 270,-18 7-90,11 0-180,-11 0 90,5 0-360,-6 0 180,-1 0 90,-6 0-450,-3 0 704,-6 0-164,1 0 0,-8 0 0,5 0 0,-4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1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1 7533,'9'24'1889,"-3"-2"-1799,-6-7 89,0 0 1,0 0-360,0-7 91,0 6 89,0-6 179,0 7-89,0 7-90,0-12-1169,-6 10 270,-3-11 899,-6 6 0,-7 0 0,-2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2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62 7803,'0'32'269,"0"-10"-269,6-16 720,-4-6-270,11 0-180,-11 0-360,11 0 90,-4-6 0,0-3 90,4-6-540,-4 0 270,-1 7 90,-1-6-450,0 6 360,-6-1-89,6-4 269,-7 4 0,0 1 0,-7 1-180,-1 7 180,-1 0 90,-4 0-90,4 0-180,-6 0 539,6 0-269,-4 0 0,11 0-90,-11 0-180,11 0-89,-4 0 269,6 0-315,0 0 0,0 7 0,0 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9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0 119 7533,'19'45'539,"3"-6"-179,-20-29-90,13 5 0,-13-6 270,13 1-990,-13 5 270,13-13 90,-13 5 90,5-7-630,1 0 271,-6-7 269,5 5-90,-7-13-540,0 5 360,0-6 180,0-2-179,0-6 359,0 5 0,0-5 0,0 0 0,0 4 0,-7 3 0,5 2 269,-6 6-89,8 0-180,0-6 90,8 13 540,-6-13-270,5 13-180,1-6 89,-6 8 271,13 0-90,-5 0-180,-1 0 90,6 0-91,-13 0 91,13 0-180,-13 0 0,13 0-1079,-13 0 539,5 0-360,-7 8 360,0 1 180,0 1 90,0 5-269,-7-6 89,5 8 0,-13 7 90,13 3 180,-28 29 0,24-24 0,-17 8 0,23-33 0,0-7 0,0 0 0,8-7-719,-6-3 808,13-14 1,-5 5 540,7-13-270,0 13-180,-8-5 0,6 7 269,-6-8-89,1 7 0,5 1-90,-6 2-270,0 5 0,6 1 180,-13 1 0,6 8 0,-8 0 89,7 0-1258,-5 0 449,6 0 360,-8 16 0,-8-5 180,-1 13 0,-8 1 0,0 1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2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7533,'0'16'1169,"0"5"-359,0-4-451,0 12 1,0-12 270,0 11-270,0-11-810,0 11 360,0-4 90,0-1 0,0 6 180,0-12 0,0 5 0,0-7 89,0 0-269,0-7 0,7-1 0,1-7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2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0 7892,'-9'0'450,"3"0"1619,6 14-1619,-7-4-90,5 12 179,-4 6-809,6-9 270,-7 16 0,-22 43 0,9-48 0,-16 37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2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7533,'0'-16'449,"34"-19"-179,-19 22-719,28-14 449,-35 20 0,5 5-90,-4-5 0,-1 7 270,6 0-91,-13 0-89,6 0-89,-7 0-271,0 0 180,7 0 90,-6-6-90,6 4 180,-7-11 0,7-2 0,1-9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2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7533,'0'23'0,"0"-1"0,0 0 0,0 1 0,-6 7 899,4-6-269,-5-2-450,1-14-1260,4 6 900,-5-13 90,7 12-359,0-11 179,0 5 180,7-20 2159,15-31-2699,-10 21 540,15-18 90,-19 41 0,1-7 0,-3-1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3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39 106 7533,'-8'57'-630,"1"-15"1619,7-28-359,0-13-270,0 6-90,7-7 0,1-7-180,1-1-90,11-21-90,-16 11-630,16-17 360,-18 18 270,4-12-90,-6 13 270,0-6-90,0 13 90,0-4 0,0 11-540,0-11 271,-6 11-91,-3-4 630,-6 6-181,6 0-89,-4 6-180,4-4 270,1 11-270,-5-4-539,4 6 629,1 0 0,8-13 0,8-4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61 7533,'0'15'1259,"6"-6"-1079,3-2-180,6-7 90,-7-7-360,6-2 90,-6-6 90,0 0-180,6 0 180,-13 6 0,6 3-90,-14-1 1,-1 6 89,0-6-180,-6 7 630,6 0-270,-7 0-1,0 0 271,0 13-180,0-3-90,6 12-90,-4-13 180,11 4-180,-4-12-540,6 6 540,0 0 0,0-5 0,0 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3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7533,'15'20'1979,"-6"-2"-1350,4 19 91,-11 7-540,11-4 0,-11 13-540,4-1 270,1-12 0,-5 3-1079,4 1 539,1-17 450,-5 8 180,4-20 0,-6 0 0,0 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4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60 7533,'8'-8'1799,"-1"-5"-1799,-1 11 0,-4-12 0,12 13 1889,-12-13 89,25 13-1978,-15-6 0,9 14 180,-7 1 90,-13 7-1079,6 0 449,-7 7-1349,0 8 899,0-4 451,-7 9-1710,-8-5 1529,-1-5 180,-6 4-179,-7-14 359,10 0 629,-9 0-359,12 0 1080,8-6-721,-5-2-179,11-7 720,-5 0-361,7 0-359,7 0 90,1-7 0,14-2-90,-5-6-91,18-7-89,-9-1-90,11-1 450,0-11-270,-6 17 0,6-18-180,-13 20 0,-3-13 0,-5 5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4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7533,'8'6'0,"-1"-4"1439,0 5-720,1-14 721,14-1-991,-6 0-89,6-6 90,-7 12-720,1-5 270,6 7-90,-12 0 450,10 0-90,-11 0-540,-1 7 270,-1 8-630,-7 2 450,-7 5-89,-8 0-541,-2-5 360,2 12-1079,-6-13 899,11 6 181,-12-14 89,14 6-450,-6-12 810,6 4 0,-7-12 0,0-3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7533,'57'60'2069,"-8"-14"-2609,-34-62 270,0 1 0,1 7-1169,-1-6 1439,-7 6 0,5-7 0,-4-1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9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0 238 7533,'0'9'3778,"38"-1"-3778,-21-16 179,38-1 1,-36 0-450,5-6 181,0 5 178,-5 1 181,13 1-90,-21 8 0,4 0-1349,-15 8 719,0 1 90,0 8-359,0 0 269,-7 8 180,5-7 0,-13 7-539,5-8 359,-6 0 0,-1 0 90,0-8 1,7 6 359,-4-13 0,12 5 269,-6-7-269,8 0-89,0 0 448,0-7-269,0 5-90,8-13 0,-6 6 1260,12-8-541,-4 0-269,7 0-180,-8 0 449,14 0-359,-12 0 0,13 0-540,-6 0 90,6 0 90,-5 0-1259,13-7 1169,-13 5 90,5 2-720,-7 2 450,0 6 1,-8-8-721,-1 0 990,-1 0 0,-5-8 0,6-1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4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7533,'-9'0'1439,"3"7"-989,6-5-91,0 12-179,0 1 990,0 1-451,0 13-269,0-6-90,0 14 0,0-5-181,0 12 1,6-12 0,-4 5-899,5-7 449,0 0 270,-6-6-1259,6-2 719,0-7 360,-6 0-540,6 0 361,0-7-1,-6-1 90,6-14-90,0-1 0,-6-7 90,6 0 91,-7-7-1,0 5 0,7-12 0,-6 6 270,6-1-180,-7 3 0,7-1 90,2-22 0,6 16 0,0-15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5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8342,'24'0'3328,"-9"0"-2968,-2 0-180,-4 0 0,-1 0 0,5 0 0,-11 0 90,11 0-540,-11 0 270,5 0-90,-1 0 90,-4 7 180,5-6 90,-7 13-91,0-6-269,-7 15 1,5-7 89,-11 6 0,11 0 179,-11-6-89,5 13-1979,-14 1 1530,5-5 179,2 4-1259,2-14 629,11-6 270,-12-3 181,13 1-811,-13-5 1170,13 4 0,-6-19 0,7-4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1 198 7533,'41'16'-90,"-7"-3"-360,-34-13-719,0 0 1528,0-6-269,0 4-90,0-11-90,0 11 1260,0-11-720,0 4-91,6-6-179,-4 0 180,11 0-180,-4 0 450,6 0-181,0-7-89,-6 5-720,5 2 540,1-5-450,1 10 180,-1-5 90,-8 8 0,0 7 90,-5 0-180,4 7 180,-6 1 90,0 7-90,0 7-90,0 2 0,-6-1 90,4 12 0,-5-9 0,7 10-90,0-5 90,0-1-90,0 0 180,0 1-180,0-1 360,0-7-180,0 6 89,0-19-179,0 10 0,0-18 180,7 11 0,-5-11-180,11 4 0,-11-6 90,4-6-630,1-3 360,-5-12 0,11 4-539,-11-12 359,4 13 90,-6-7 0,0 9-360,0-2 180,0 1 181,0 0-91,0 7-90,-6 1 0,-3 0 180,1 6-449,-5-6 179,11 7 90,-11 0 90,4 0 90,1 0 180,-6 0 0,6 0 0,-7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05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15 9691,'-22'0'720,"5"0"-540,2 0-180,2 0 0,4-7 0,-6-1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9062,'0'10'270,"0"-3"-810,7 0-719,-5 2 539,6 0 720,-8 6 0,-8 1 0,-1 9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2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7533,'0'9'-630,"0"-2"1619,0 1 181,0-7-1170,14 7 0,-3-8 0,13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3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16 7533,'-9'0'0,"2"0"180,0 0-90,5 0 89,-12 0 91,12 0-360,-13 0 180,6 0 90,-7 8-90,0 1 90,7 7-90,-5 1-180,12-1 270,-13 0-90,14 8 90,-14-7-90,13 7 0,-5 0 0,7-6-90,0 5 180,0-6-91,7-1 1,-5-7 0,13-2 90,-6-7-809,7-7 449,0-2 0,0-7-630,0-1 361,1 1 179,-8 0 90,5-1-450,-12 1 270,5 0 1,-7 0 359,0 7 0,0-6 0,0 13 0,0-5-180,0 0 180,-7 5 0,-2-5 0,0 7 0,2 0 0,7 0 0,-8 0 629,7 0-359,-7 0-90,8 0 540,0 0-451,8-7-89,1 5 90,7-13 0,0 13-180,1-12 90,-8 12-450,6-12 180,-6 12 0,7-6 270,0 8-989,0-7 449,-7 6 270,-1-7-450,-1 8 270,-5 0 0,5 0 91,-7 0-91,0 8 270,0-7 0,-7 14 0,-2-6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3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16 7533,'-9'17'539,"-6"14"-449,64-26-989,-37 7 899,55-35 0,-49-2 0,6-8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3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7533,'0'9'899,"0"6"-899,0 1 180,0 2 0,0 6 180,0-1 90,0 2-271,0 8 91,0 0-270,0-1 180,0-7 0,0 6 0,0-6-720,0 1 360,0-3 180,0 1-1349,0-13 719,0 11 361,0-14 89,0 1 180,0-1 0,0-8 0,0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4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98 7533,'-8'26'1529,"6"-3"-1169,-6-6 89,8-8-89,8-2-90,1-7-630,8 0 180,6 0 180,-5 0 0,6-7-1169,-1-2 629,-5-8 180,5-6-359,-6 5 359,-1-6 360,0 1 0,0-3 0,0-6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9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7892,'0'17'1170,"0"7"-6561,0-5 5571,0 13 90,0-6 1679,0 8-1230,7 23-719,3-11 0,-1 13 180,-2-18 230,-7-7-410,8-8 0,-6-1 0,5-8 2223,-7-8-2763,0 6 270,0-13 90,0 5 90,0-7 22,0 0 1,8-7 0,1-2-1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4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16 7533,'16'-8'-270,"-7"0"1079,5 8-179,-12 0 899,20 0-1349,-18 8-810,10 1 361,-14 21-181,0-2 270,-7 19-810,-2-13 1,-8 6 269,1-22 720,0 4 0,-1-20 0,0 5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4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6721,'31'-21'-90,"-18"15"180,16-16 397,-28 22-487,7 0 227,-8 0-1847,0 0 1509,0 8 111,0-6 210,-8 12-210,7-5 0,-14 8 0,13-1 0,-12 0 0,12 1 359,-5 6-359,7-12 0,0 3 0,0-14 1080,0 0-630,7 0-181,2-7 1,0-2 90,6-7-270,-6 7 180,7-13-720,-7 11 360,5-12 90,-12 13 0,12-4-899,-12 5 359,13 0 540,-14-6 0,7 6 0,-8-7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4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7533,'0'71'2338,"0"3"-2158,0-54 0,0 18-450,0-20 270,0 13 0,0-13 180,0 13-1169,0-14-720,0 29 1439,0-24 270,0 8 0,-8-15 0,-1-6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5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16 147 7533,'-9'0'449,"2"0"-89,7 0 0,0-7-180,7-2-90,2-8 90,8 1-180,14-7-1260,32-10 1081,-28 13 179,15-1-180,-50 28 180,0 2 180,-7 0-1,5 5-268,-13-5-1,7 7 0,-1 1 90,-6-1 0,13 8-90,-12-6 90,12 5 0,-5-14 180,7 6-1,-7 1-268,5-5 538,45-26-359,-23 1-899,39-24 359,-42 15 270,-1 4 180,-7-4 0,6-1 0,-6-1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5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9152,'17'-7'1169,"-1"6"-989,0-14-360,0 14 90,0-14 90,1 13-989,-1-13 539,-7 14 270,5-6 180,-5 7-630,0 0 361,-2 0 89,-7 0 0,0 0 0,0 7-90,0-6 90,-7 14 180,-2-6-180,-7 7-180,0 1 181,0-1 358,7 0-89,-6 1-90,6-1 180,-7 0-90,7-7 0,2-2-90,7 1 360,-7-6-90,5 5-180,-5-7 90,7 0 269,0 0 271,14 0-540,-10 0 0,17 0-90,-12 0 180,7 0-180,1-7 179,-8 5-269,5-6 0,-5 1 180,7 5 0,-7-5-630,6 0 271,-13 5 89,5-5 0,-7 7-360,0 0 180,0 7 180,0 2-90,0 15 180,-7-7-180,-2 7 180,-15-8-899,6 8 449,-5-6 90,6 6 360,1-8 0,7-7-90,-5 6-179,12-14 1708,-5 6-720,0-7-449,5 0 0,-5 0 899,7 0 540,0 0-1259,7 0-90,2-7-180,7-2-180,15-14 180,-12 4-1170,12-4 630,-15 7-1439,15-8 810,-11 6 539,11 2 1,-14 2 449,-8 5 0,5-8 0,-5 1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6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8612,'0'45'1619,"0"-22"-1439,0 30 0,0-35-720,0 13 450,0-14 90,0 7 0,0-8-1169,0 0 629,0 1 270,0-8-809,0 5 449,0-12 630,0 6 0,7-16 0,2-1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6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7533,'0'8'899,"0"7"-359,0-6-180,0 7-1,0 1-538,0-1-1,7 0 90,-5 1 180,5-8-90,0-2-180,-5-7 180,5 0-90,0 0 90,-5 0-2249,27-7 2249,-31 5 0,15 2 0,-29 9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6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7533,'0'9'1619,"0"-2"-1169,0 0-91,0-5 631,0 6-361,0-8-179,0 0 0,7 7 180,-5-5-181,12 5-179,-5-7 90,7 0-180,8 0 0,-6-7 0,5 5-450,-7-13 270,1 13-90,6-12-450,-11 12 360,9-5 180,-12 0 0,8 5-539,-1-12 179,-7 12 270,-2-6-540,-7 1 540,0 5-90,0-5 90,0 7-90,-7 0 1,5 0-721,-12 0 360,5 0 181,0 7-991,-6-5 631,6 13 719,0-13 0,-5 12 0,5-5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6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66 7533,'-16'38'2788,"7"-23"-2158,2 20-181,14-25-269,2-1 0,7-2 90,-7 0-180,6-5 180,-6 5-90,7-7-720,0 0-90,0 0 451,1 0 179,-1-7-1350,1-2 721,-1-7 269,0-1 90,-7-6-1259,6 5 809,-6-6 720,7 1 0,-7-3 0,-2-6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7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 0 9961,'-9'25'1080,"1"6"-990,1-13 90,5 6-720,-12-8 360,12 1 90,-13-1 90,6 0 450,-14 15-2249,5-11 899,2 3 181,1-8 359,13-13-360,-12 5 271,12-7 449,-12 0 0,12 0 0,-5 0 0,7 0 0,0-7 0,0 5 0,0-13 0,7 13 0,-5-12 90,12 12-90,-5-12 89,7 5 271,1 0-180,6-13 0,-5 18 90,6-18 0,-8 14-90,0-9-90,1 8 0,-8-5 89,6 12 1,-14-5-809,7 7 269,-8 7 270,0 2-630,-8 7 720,-1 1 0,-15 6 0,-1 2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9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1 102 7533,'38'-36'2069,"0"4"-1620,-29 23-89,1 1 90,5 8-180,-6-7-90,8 5 89,0-5-89,-8 7-180,6 0 270,-6 0-90,8 0-270,-7 0 90,5 0 90,-13 0 90,5 0 90,-7 7-180,0 2 180,0 8-91,0 0-358,0 0 89,-7 8-360,-10 31 360,-2-22 0,-5 28 90,-16-21 0,25-26 0,-15 6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7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7533,'7'9'1709,"2"-9"-1349,7-2-181,0-12 1,1 12 0,6-12-180,-5 12 180,35-20-180,-37 18 180,28-10-450,-42 14 180,12 0 0,-12 0 180,5 0 90,-7 7-180,0-5 90,-7 12-180,5-4 0,-12-1 90,12 5 90,-13-5-540,6 7 270,-7-7 1,7 6-991,-6-6 541,6 0 269,0 5 180,-6-12 180,6 6 0,-7-8 0,0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7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1 115 7533,'0'16'989,"0"0"-539,0-7-270,0 6 270,0-7-91,7 1 1,-5-1-180,12-8 90,-5 0-180,7 0 180,1 0-720,-1-8 360,-7-1 90,6-7 90,-6 0-2609,15-15 1620,-6 11 449,-2-11 0,-2 15 450,-12 0 0,5 0 0,-7-1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8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7353,'16'-7'3328,"22"6"-3148,-23 1 0,14 9 90,-29 7-450,0 0 180,0 1 0,0-1-900,0-7 540,0 5 270,0-4 0,0-1-629,0 5 359,0-12 90,0 5-1169,0-7 1439,-8 0 0,7 0 0,-7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8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7533,'9'51'1979,"-2"-11"-1979,-7-17-90,0 1 359,0-6-89,0 5 0,0-6-1709,0-8 810,0 5 359,0-12 180,0 5 180,0-7-180,0 0 0,-7 0-90,5 0 1170,-5-7-541,7-2-179,0-7 360,0 6-270,7-4 0,-5 5-270,27-14 0,-23 4 0,16-4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8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34 7533,'-9'49'1799,"2"-15"-1440,7-11 361,0-9-270,0-12-180,7 5-360,-5-7 90,12 0 180,3 0-1,1-7 91,5-2-90,-6-7-2698,-1 0 1258,1-1 631,6-6 629,-12 5 0,10-13 0,-12 6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8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7533,'-13'59'1259,"-1"-1"0,-7 31-1349,21-42 90,0-23-629,7 13 629,-5-15 90,12 9 90,-12-24-91,5 0 1,0-5-1259,-5 6 629,13-8 91,-13 0 449,6-8 0,-1-1 0,2-7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8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7533,'0'17'0,"0"-1"0,0 8 1259,0-7-539,0 14-271,0-5-89,0-1-90,0 6 90,0-6-180,0 8-720,0-8 360,0 6 90,0-13 90,0 6 0,-7 13 0,-2-29 0,-7 12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9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65 114 7533,'16'-16'0,"-7"-1"719,6 8-359,-6-5 0,7 5 539,0-7-359,-7 7-180,6 1 90,-6 1-630,0 5 270,6-5-90,-13 7 180,5 0-540,-7 0 270,0 0 180,0 7-90,0 2 180,0 8 89,-7-1-89,5 7-1529,-13-5 809,-1 13 91,-3-13-541,-11 6 361,12-8 269,-6 0 0,8 1 540,0-1-180,0 0 0,7-7-270,2 6 990,7-13-450,-8 5-181,7-7 451,-7 0-180,16 0-180,-7 0-90,14 0 180,-6 0 0,7-7-1,15-2-179,-12-1 90,12 3-630,-15 0-2428,15 12 2608,-18-3 90,9 15 270,-22-1-180,0-7 0,7 5 450,-5-12-180,5 13-90,1-13 450,-7 5-360,14-7 0,-6 0-1,0 0-89,5 0-90,-5 0 180,0 0 180,6 0-90,-14-7 90,14 5-270,-13-13 90,5 6 89,0-7-179,-5 0 180,5-1-989,-7 1 449,0 0 180,0-1 0,0 9 90,-7-7-90,5 13 180,-12-13-90,5 14 0,0-6 180,-6 14 0,13 2-180,-12 7 0,5 0 0,0 1 90,-5-1 0,5 0-90,0 1-360,-6-1-90,6 0 540,-8 1-90,8-8 0,-6 5 0,6-5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29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7533,'0'34'1259,"0"-3"-809,0-15-1,0 1-359,7 6 180,-5-5-450,5 6 180,-7-8 0,0 0-449,0 1 179,0-1 180,0 0-450,0-7 270,0-2-179,0 1 269,0-6 180,0 5-180,0-7-270,0 0 540,0-7 90,0 5-630,8-20 270,-7 4-90,7-7 270,-1 1-90,-5 15 0,5-6 1,-7 14 448,0-14-179,8 14-90,-7-7 0,7 8 720,-8 0-451,0 0-89,0 8-90,7 0 450,-5 16-360,5-6 89,1 6 181,-7-1-90,7-5-90,-1 6-90,-5-15-450,12 5 180,-5-12 0,0 12-180,5-12 180,-12 6 0,5-8 180,1 0 0,-7 0-91,7-8 91,-1-1-90,-5-7-360,5 0 1,-7 0 179,0-8-720,0 6-179,0-6 359,0 8 360,0 0-809,0-8 449,0 6 180,-7-5 91,5 14 359,-5-6 0,-1 6 0,-1-7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0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7533,'9'0'899,"5"0"-539,-12 0-180,12 0 360,-4 0-91,6 0-89,-7 7-270,5 2-90,-4 8 180,6-1 0,-7 8-360,6 1 180,-6 0 0,0 6-180,-2 9 90,-7 3 90,0 6 0,0-9 90,-7-8-180,-2-6 180,0 5-540,-13 8-449,11-10 899,-13 16 0,1-19 0,-3 6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9.8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51 7533,'39'-7'1079,"-16"5"-1079,9 2-90,-17 2 360,-6 5-90,1-7 0,5 0 0,-5 0 0,-1 0-1260,6 0 630,-13 0 181,13-7 269,-13 5 0,5-21 0,-7 5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6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7533,'0'8'899,"0"7"-629,0 1-90,0 2-90,7 6-90,-5-8 0,5-7 90,-7 5 90,0-5-90,0 8 0,0-8-90,0 5-270,0-12 270,0 5-90,0 0-540,0-5 360,0 6 180,0-8-179,0 0 269,-7 0-90,5 0 90,-5-8 0,7 6 0,0-12 0,0 5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1 131 9961,'16'-9'810,"7"-5"-1620,3 12 630,-1-6 90,-1 8-449,-8 0 359,8-7 90,-6 6 0,13-7-90,-13 8 180,12 0-180,-5 0 450,8 0-180,0 0-90,-1 0-90,1 0 90,0 0-90,-1 0 90,1 0-90,6 0 90,-4 0 90,12 0-90,-5 0-270,6 0 90,1 0-331,0 0 421,0 0 90,-1 0-90,9 0 1,-7 0 358,14 0-179,-14 0 0,14-7-913,-7 6 823,9-6 0,-1-1 90,0 6 0,-7-5-604,5 7 334,-5 0 270,7 0-1019,0 0 839,0 0-90,-7-8 90,6 7-89,-7-6 89,9 7 0,-9 0 180,29 0-270,-23 0 90,16 0 450,-15 0-181,-14 0 1,6 0-203,-14 0 293,5 0 485,-12 0-575,12 0-90,-13 0-90,5 0 431,2 0-341,36 0-90,-33 0 428,30-8-428,-49 7 89,0-6 239,-1 7-418,0-8 0,-6 6 90,6-5-180,-8 7 180,0 0 319,-7 0-319,5 0 0,-12 0 0,5 0 0,1 0 0,-7 0 0,6 0 0,-7 0 990,0 0-900,0 7-90,0-5-90,0 6-90,0-1 0,0 2 180,0-1 0,0 7 90,0-13-180,0 13 90,0-14-90,0 14 90,0-6-180,0 0 180,0 5 0,0-12-270,0 12 90,0-4 1,0-1 179,0 5-450,0-12-90,0 12-90,0-12 361,0 5 269,0-7 0,-7 0 0,-2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8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7533,'-9'0'-360,"2"0"720,7 0 2338,0 0-2788,7 0 0,2 0 180,0 0 0,6 0-90,-6 0 90,7 0-450,15 0 1,-11 0 179,40 0 270,-29 0-90,15 0 0,0 0 0,-17 0 0,18 7-90,-7-5 90,-6 5 0,6-7 0,-8 0-90,8 0 90,-5 0 0,12 0 0,-6 0-90,22 0 0,-10-7-392,10 5 752,-14-5-360,-7 7 270,41 0-180,-32 0 0,26 0 0,-37 0 0,-7 7 0,6-5 0,-4 5 0,5 0 90,-7-5-270,6 6 90,-5-8-90,6 0 180,0 0 180,-6 0-90,7 0-90,-9 0 0,8 0 180,-6 0 0,5 0-180,-6 0-90,0 0 571,0 0-391,-1 0-90,1 0-90,-1 0 90,0 0 90,1 0-90,0 0-179,-1 0-1,-6 0 180,5 0-180,-6 0 0,0 0 180,6 0-90,-13-8 270,12 6-270,-11-5 90,4 7 180,-6 0 0,-1 0-180,1-7 0,-1 5 0,0-5 0,0 7 0,-7 0 180,6 0-180,-14 0 89,14 0-89,-6 0-89,0 0 178,5 0-89,-5 0 0,7 0-89,1 0 89,-1 0 89,8 0-178,-6 0 89,13 0 0,-13 0 0,13 0 0,-6 0 0,29 0 0,-23 0 0,22 0 0,-35 0-90,5 0 90,-7 0 0,1 0 0,6 0-180,-12 0 0,10 0 180,-12 0 0,8 0-90,-1 0 90,0 0 0,0 0-90,1 0 90,-1 0-90,1 0 270,-8 0-180,5 0 0,-4 0 0,6 0 90,-7 0-90,5 0 0,-12 0 0,12 0-180,-12 0 180,13 7 0,-14-5-180,6 5 90,-7-7 0,8 0 90,-6 0 90,12 0 0,-12 0-90,5 0-90,0-7 270,2 5-90,0-5-180,6 7 270,-14 0-180,7 0 0,-8 0 0,7 0-270,-5 0 270,5 0 90,-7 0-1259,0 0 1169,-7 0 0,-2 0 0,-8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9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 17 7533,'0'-9'899,"0"1"-899,-7 16 0,5 1 180,-5 0-90,-1 5 90,7-12 0,-14 13 90,-1-6-90,5 0-90,-10 5-1,11-12-628,-6 12 359,-1-12 90,8 13-720,-5-13 451,12 5 89,-5 0 90,-1-5-540,7 5 271,-7-7 269,8 0 180,0 0 0,8 7 0,1 3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9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0 7533,'-9'0'1169,"-5"7"-989,12-5 0,-12 5 90,12 1-450,-13-7 180,13 14 0,-13-13-270,13 12 180,-5-12 90,0 12 90,5-12-900,-5 6 451,7-1 269,0-5-540,-7 5 180,5-7 270,-5 0-89,7 0 201,0 0 1,7 0-1,2 0 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39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0 7533,'-24'24'1349,"13"-6"-1439,-11-2 360,20-2-90,-12-5-810,12 0 360,-13 6 270,14-13-90,-14 12-270,13-12 181,-5 12 89,0-12-900,5 6 990,-5-1 0,0-5 0,-2 5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0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16 7533,'9'-9'-90,"-2"2"90,-7 7 360,0 0-91,0 7-89,0-5 0,-7 13 90,5-6 90,-20 22-90,19-19-450,-19 17 180,20-20 0,-12 0-630,12-1 450,-5-1 180,-8-5 0,5 5 0,-14-7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0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0 8072,'-9'0'450,"2"0"-270,0 7-270,5 2 180,-13 0-90,14 6 180,-14-13-360,13 12 180,-5-12 0,7 12 180,0-12-1170,-7 6 541,5-1 269,-5-5 180,7 5 0,0-7 0,0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0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0 7533,'0'10'899,"0"-3"-719,-7 0-180,5 2 90,-12 0 0,12 6 180,-13-14-900,14 14 360,-14-13 270,13 12 0,-5-12-629,0 5 449,5 0 180,-5-5 0,0 6 0,-2-8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0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8432,'0'10'270,"0"4"-270,0-12 180,-7 12-540,5-12 180,-5 13 180,7-14-1169,0 14 1169,-8-13 0,7 12 0,-7-5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0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10321,'7'17'630,"-5"7"-450,13 10 0,-13 9 179,13 16 1,-13-6-1590,8 8 1,5 15 0,-3-12 420,-4 7 564,13 26 1,-12-19 0,-24-68 0,-4-2-1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1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0 6903,'-9'0'720,"2"0"-361,0 0-179,5 7-270,-13-5 0,13 12 270,-5-12-629,0 13 269,5-6 90,-12 0 0,12 5-270,-12-5 180,12 0 0,-13-1-359,14-1 539,-7-5 0,1 5 0,-2-7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1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0 7533,'-7'9'449,"5"6"-359,-5-13 180,-1 12-809,7-12 269,-14 12 270,13-12-90,-12 13 90,12-14 0,-12 14 0,5-6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1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16 7533,'9'-8'359,"-2"0"-179,-7 8 270,0 0-180,0 8 90,0 1-180,-7 7-90,5 0 0,-12 1 89,5-1 1,-7 8-629,0-7 269,7 0 180,-6-3-990,6-5 541,-1 7 269,-4-6 90,12 4-540,-5-12 270,0 5 360,5-7 0,-5 0 0,7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1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0 7533,'10'0'180,"-2"0"-1,-8 0-179,0 0 90,0 7 90,-8-5 0,6 12-180,-13-12 90,13 13 90,-12-13 0,12 12-810,-12-12 450,12 12 90,-5-5-809,0 8 539,5-8 90,-6 5 270,1-12 0,-2 12 0,-7-4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1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 7533,'-7'16'359,"5"0"1,-13-7-90,6 6 270,-7 1-3134,-7 9 2504,5 1 1039,2-10-1938,8-2 989,-6-5 0,10 7 0,-10 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2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9242,'0'15'539,"-7"-6"-359,-2 6 90,0-6-90,-5 7-1079,5 1 539,0-8 270,-6 5-1169,14-5 629,-14 0 270,13 6 360,-5-14 0,0 14 0,-2-6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2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7533,'0'43'1169,"-7"-5"-1169,-2-22 0,-8 0-810,1 1 361,7-1 359,-5-7-90,12 5 180,-13-5 0,14 0 0,-14 6 0,6-6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2.4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7533,'-18'17'539,"-3"-8"-449,19 5 90,-12-12 0,12 12 0,-13-12-180,14 13 180,-14-6 90,13 7-1080,-12-7 450,12 6 181,-12-14 89,12 14 90,-5-13 0,0 5 0,-2-7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2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0 5914,'-9'0'2338,"-5"8"-1978,12-7-360,-12 14 0,12-6 180,-13 0-900,14 5 361,-14-4 269,13 6-900,-12-7 990,12 5 0,-12-5 0,5 8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42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8432,'0'9'540,"0"6"-360,0-6-540,0 7 270,0 1 90,0-1 90,-7 0-1079,5 0 629,-5-7 90,7 6 270,0-6 0,-8 7 0,-1 1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0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7533,'10'0'1529,"5"0"-1169,-14 0-1,15 0-179,-7 7-180,1-5 180,5 5 0,-13 1 0,13-6-450,-13 13 180,5-13 90,1 13-180,-6-6 270,5 8 0,-7-7 90,0-3-180,0 1 0,0-6-180,0 35 0,15-29 90,-4 22-989,14-30 1079,-16 8 0,6-6 0,-5 5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2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407 408 7533,'-18'9'449,"-18"12"-269,23-10-450,-10 5 181,9-9-181,5 1 180,-8-7 90,1 7 0,-7-8 270,4 7-91,-4-5-89,-1 5 90,6-7-180,-13 0 90,13-7 0,-5-2-180,6-7 180,1-8 0,0-1-90,0-8-270,7 8 180,2-6 0,7 6 0,0-8-89,0 8 179,7-6 0,2 6-90,7-1 0,0 3 90,0 7 90,1-1-180,-1 1 90,0 0 0,0-1-90,1 1 90,-1 7 0,0-5-90,1 5 360,-8 0-180,13 1 89,-11 8 1,12 0-180,1 0 0,1 8 90,7-7-270,-7 14 1,6-6 179,-13 0-180,13 5 180,-13-5 0,13 8 0,-13-1 0,6 7 0,-15-4-90,5 11 90,-12 3-270,12 1 90,-12-1 0,5 5-360,-7-11 271,0 13-579,-7-8 0,-2 1 0,-7-1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4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1 9152,'10'0'1529,"-3"7"-1079,-7-5-450,-7 12 0,5-5 90,-6 7 89,1 0-358,5 1 179,-12-1 0,12 0-540,-12-7 360,5 6 90,-7-6 0,7 7-270,-6-7 180,13 6 90,-12-13-89,12 5-721,-12-7 360,12 7 181,-5-5-361,7 5 180,0-7 270,0 0-89,0-7 359,0-2 0,0 0 0,7-6 90,-5 13-180,12-12 90,-5 5 0,0 0 0,6-6 0,-6 13 0,7-12 0,-7 12 719,5-12-269,-5 12-180,8-13 180,-8 14 359,13-7-1349,-12 8 361,7 0 179,-10 0-900,-7 0 270,0 0 630,0 8 0,0 1 0,0 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4.5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66 7173,'-9'9'4048,"74"-31"-4678,-39 7 360,55-15 360,-65 22-989,1 8 449,-1 0 270,-7 0 180,5 0 0,-12 0 0,5 0-180,-7 0 0,0 8 90,0-6 0,0 12-270,0-12 990,0 12-360,0-5-180,-7 0 0,5 6-720,-5-6 270,0 0 180,5-2-809,-12 0 359,12-5 630,-13 6 0,6-8 0,-7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8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49 147 6723,'9'0'0,"-1"0"90,-8 0 90,0 0-90,7 0 0,-5 0 0,5 0 90,-7 0 90,0 8-180,7-7-1,-5 6 181,5-7 90,-7 0-270,0 8 0,0-7 0,7 6 180,-5-7-360,5 0 90,-7 0 90,8-7 0,-7-2-270,7-7 90,-1 0 0,-5 0-90,5-1 90,0 1-90,-5 0 270,5-1-450,-7 1 180,0 7 1,0 2 269,0 0-90,0 5-90,0-5 0,0 7-90,0 0 90,-7 7 0,-2 2 90,-7 14-270,-1-5 0,8 13 180,-5-13-90,-10 28 90,12-25 90,-17 17-90,27-21 0,-5-8 810,7 5-450,0-12-180,-7 5 90,5-7 449,-5 0-269,7 0-180,7 0 0,2 0 270,7 0-90,0 0-91,1 0-269,-1-7 0,0 5 180,0-12 0,8 12-180,-13-13-90,10 13 0,-11-5 0,6 7 0,-7 0 90,-1 0-90,-8 7-89,0 3 179,0 6 0,0-7-90,0 5 90,0-4 0,0 6-180,0 0 0,-8 0 0,7-7 180,-7 6-270,8-13 90,-7 12-90,5-12-539,-6 12 269,8-12 180,-7 6 360,5-8 0,-12 7 0,5 2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8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8522,'9'7'1529,"-2"9"-1349,-7 2 0,0 13 0,0-13 0,0 13 0,0-6-540,0 8 270,8-8 180,-6 6-90,5-13 90,-7 13 90,0-13-990,0-2-359,0-1 629,0-13 180,0 5 91,0-7 156,0 0 1,0-7-1,0-2 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8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7533,'8'-18'0,"-6"4"0,5 14 0,0-8 719,-5 6-269,5-5 360,7 0-2070,-10 5 721,10-5 179,-14 7 360,0 0 0,0 7 0,0 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8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7533,'0'9'1889,"7"-2"-1709,2-7-1,8-7 181,-1-2 90,0-7-270,8 7-450,-13-6 270,11 14-90,-13-7 270,0 1-630,5 5 180,-12-5 270,5 7-180,-7 0 180,0 7-89,0 2 89,0 15 0,-7-6-90,-2 5 90,-7 1 0,-1-6 0,1 6 0,-1-1-630,1-5 360,0-2-1079,0-1 1349,7-13 0,-6 5 0,6-7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8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7533,'55'0'209,"3"8"1,-40 1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9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7533,'-9'10'899,"1"4"450,8-5-989,0 0 0,0 13 0,0-4-450,0 7 90,0 6 0,0-13 180,8 13-90,-7-6 0,7 1-90,-7 28 0,-2 2 0,1-25 0,0 63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1:59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1 179 7533,'9'-43'1619,"5"5"-1439,-12 29 0,12-6 89,-12 6-179,13 1 180,-6-7-3058,7 6 2788,-6 0 0,4-6 0,-5 7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0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7533,'0'17'2428,"0"-7"-2248,0-3 0,0-7 360,0 0-360,8 0-630,-6 0 360,5 0 180,-7 8-90,0-6-2069,0 5 2069,0-7 0,8 0 0,1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0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49 10321,'8'-9'-180,"1"2"450,0 0-630,5 5 270,-5-5 90,0-1 90,6 7 90,-14-7 0,7 8-360,-1 0-90,-5 0 180,5 0 0,-7 0 90,0 0-449,0 8 269,0-7 0,0 14 90,0-6 90,-7 0 0,5 5 0,-13-5 0,14 8-1349,-14-1 539,6-7 360,0 6 181,-5-6 89,12-1 180,-12 0 0,12-1 449,-13-5-269,14 13-270,-14-14 1440,13 6-631,-5-7-359,7 0 2608,0 0-2698,7 0-180,10-7 90,1-2 0,5 0-630,-14 2 270,5-1 180,-5 7-719,0-6 359,-1 7 180,-1-8 0,-5 7 0,5-6 90,-7 7-449,0 0 449,-7 0 0,5 0 0,-13 0 0,14 0-630,-7 7 360,1-5 90,5 12 91,-5-13 89,0 14-90,5-6 0,-5 7 360,0 1-90,5-8-90,-5 5-180,7-5 809,-7 0-269,5 6-270,-6-13 630,8 5-360,0-7-91,0 7 1,0-5-90,0 5 0,0-7 90,0 0-180,8 0 180,1-7-270,0-2 0,5 0 180,-5-6 89,7 6-179,-7 0-359,6 2-91,-6 0 180,0 5 180,-2-6-270,0 8 270,-5 0-180,5 0 270,-7 0-180,0 0 90,0 8 0,0 1-90,0 0 90,0 20-719,-7-16 359,5 18 180,-12-15 0,12-7-540,-12 5 271,5-5 269,-8 7-180,1-6 0,0 4 180,0-5 0,0 0 450,-1-1-180,8-1-90,-5-5 540,12 5-360,-5-7-180,-1 7 0,6-5-90,-5 5 180,7-7 0,0 0 0,7-7 1978,-5 5-718,13-12-631,-6 4-359,7 1-180,8-5 0,-6 5 0,12-8-540,-12 1 270,6 7 180,-8 2-540,0 7 360,8 0 90,-6 0-90,-2 0-989,-1 0 449,-6 0 271,0 0 179,-1 0 180,-8 0 0,7 7 0,2 2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3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8072,'0'9'180,"0"-2"-90,0 0 90,0-5 0,0 12-90,0-5 90,0 8 0,0-1-90,0 0 0,0 0 90,0 1-90,0-1-1,0-7 91,0 5-90,0-4 90,0-1 0,7-2-270,-5 0 0,5-5 180,-7 5-450,8-7 180,-6 0 91,12 0-1,-12 0-810,12-7 450,-12 5 180,13-12-539,-13 12 269,5-13-179,-7-1 719,0 5 0,0-11 0,0 13 0,0 1 0,-7-7 0,-3 6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3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17 131 7533,'-7'-9'-360,"5"2"270,-5 7 90,7 0 1529,0 0-1169,7 0 449,3-8-449,6-1-270,1 0 0,-8-5-630,-2 12-1349,7-12 1620,-10 12 179,10-5-90,-14-1 0,0 6-90,7-5 0,-5 0 270,5 5 0,-7-12 0,0 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3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8342,'0'17'990,"0"6"-990,0-5 270,8 6-181,-7-8-628,7 7 629,-8-4-1350,0 4 631,0-14 359,0 6 270,0-6 0,-8 7 0,-1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3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7533,'18'72'1709,"-3"-14"-2429,-15-58 450,0 7-179,0-5 179,0 6 0,0-8 90,0-8 180,0-1-270,0-7 360,0-22 270,0 23-180,0-21-90,0 34 359,15-12-269,-4 12-90,12-5-90,-7 0 0,-7 5 90,6-6 0,-6 8-180,0 0 0,5 0-90,-12 0 0,5 0 180,-7 0 0,0 8-89,0-6 89,0 12-180,-7-5 360,5 8-91,-12-8-89,12 5-449,-13-5 179,14 7 0,-14-7 270,13 6 0,-12-13-90,12 5 90,-5 0 0,0-5 0,-2 5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4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17 7533,'-9'16'90,"2"0"449,7 8-359,0-13 0,0 10 0,0-12 180,0 8 0,0-8-91,0 5-269,0-12 90,7 5-90,-5-7-179,5 0 268,0 0-89,-5 0 180,5 0 0,1-7 0,-7-9 0,7-2-360,-8-6-449,0 1-1,0 4 360,0-4 90,0 14 0,0-6 270,0 14-180,0-6 360,0 7 270,0 0-90,7 0-271,-5 0 1,13 0 0,-13 0-180,5 0 90,0 0 0,-5 7-180,5 2 0,-7 7-449,0 15 449,0-11 90,0 18-90,0-28 90,-7 12-1080,5-20 91,-5 12 89,0-12 900,5 5 0,-5-7 0,7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4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83 7533,'28'-46'3598,"0"10"-3418,-26 36-1,13 0 91,-14 7-1259,6-5 629,-7 12 270,0-5-360,0 1 270,0 4 91,0-5-1,0 7-180,0 1 180,0-9-630,-7 14 450,6-18 0,-7 18 91,1-13-541,5 0 180,-5-2 270,7 0 270,0-5 0,-7 5 0,-2-7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4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8702,'0'25'1799,"0"-1"-1709,0 0 0,0 1-180,0 0-1169,0 13 449,0-18 450,7 11-809,-5-8 629,5-5 181,-7 6 2517,8-52-1258,8 5-990,10-33-1259,-8 23 719,-4 17 270,-6 9 180,-7 0 180,7 5 0,-8-5 0,0 7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4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75 7533,'0'18'0,"0"4"0,0-13 719,0 0-269,7-2-180,-5 0 90,5-5-720,-7 6 270,0-1 90,7-5 90,-5 5-900,5-7 451,-7 0 269,8 0-180,-7-7 90,6-3 180,-7-6 0,0 0 180,0 7 0,8-13-270,-6 11 270,5-12-1,-7 14-89,0-6 1080,36-1-1170,-20 5-90,22 4 90,-30 16 90,-8 7-270,0 1 180,0-1 0,-8-7 0,6 5-270,-12-5 90,5 7 0,0-6-809,-6 4 449,13-12 270,-12 12 270,12-12 0,-12 6 0,5-8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05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7982,'9'0'900,"-2"0"-360,-7 0-1080,0 0 0,-7 0 1,-2 0-1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4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1745 1356 7533,'9'9'0,"-1"-2"90,-16 1-90,7 1 90,-14 1 0,5 20 179,-7-24-269,8 24 270,-6-21-180,13 8 0,-13-7 0,5 4-180,-7-4 180,0 7 0,-7 0 0,5 7 0,-20-5 0,10 6-194,-27-9-436,3 1-497,-15 0 947,-7 0 0,-2-7-90,-15-3-1966,6-7 2101,32 1 0,0-2 494,-26-6-996,23-1 0,0-1 726,-24-10-224,32 0 0,-1-2 495,-35-7-180,8-28 0,2 11-180,7-29-750,8 12 481,9-21 269,9 6-456,8-15 366,16 5 45,8 38 0,5-1 45,12-37-90,0 37 0,3 1 90,24-30-90,17 3 0,9 10 486,23 14-486,-41 22 0,3 1 0,8 3 0,2 1-45,4-1 0,1 1-37,7 0 1,1-1 81,-3 1 0,1 0 0,11-1 0,1 1-45,-14 3 0,4 1 75,16 1 0,9 0 0,-7 3-30,-7 5 0,-1 2 0,-1-2 0,5 0 0,-10 5 45,-18 9 0,-6 4-584,36 19 269,-33 5 0,-4 6 68,12 22 67,-25-11 0,-4 2-135,-6 13 180,-14 21 180,-3-6-270,-14 15 0,-10 2 90,5-43 0,-3 0-179,-19 35 89,14-36 0,-1-2 180,-22 24 0,15-27 0,-2 0 0,-30 32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18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33 7533,'-9'0'-1439,"2"0"1708,7-7 1,0 5-180,0-6-90,0 8 90,0-7 0,0 5-90,0-5 360,0 7 1529,0 0-1799,0 7 90,0 3-180,0 6 180,0 0-91,0 8 91,0-6-360,0 13 180,0-14-89,0 14-271,0-5 180,0-1 180,0-1-90,0-8-90,0 0 90,0 0-90,0-7-270,0 6 181,0-13 89,0 5-90,0-7-1169,0 0 1439,-8 0 0,6-14 0,-5-5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18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7533,'0'17'90,"0"-1"90,0 1-1,0-1-358,0 0 179,0 8 89,0-7 1,0 7-180,0-8 270,0 8-90,0-6-270,0 13 90,0-13-89,0 27 89,0-23 0,0 9-270,0-17 180,0-12 0,0 12 180,0-12-540,0 5 271,0-7 269,0 0 0,-7-7 0,-2-2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18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0 7982,'0'9'0,"0"6"0,-7-6 180,5 7-180,-5 1 0,0-1 90,5 0 90,-12 0-360,4 1 90,1-1 90,-5 0 90,12 0 0,-13 1-180,13-1 180,-12-7-1529,12-1 809,-13-8 630,14 0 0,-7-8 0,8-1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19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7533,'44'30'0,"0"0"0,30 24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0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7533,'-8'16'989,"7"-7"-809,-7-2 0,8-7-540,0 0 270,0 7 180,0 2 180,0 0-90,0 6-90,0-6 270,0 7-91,0 0-89,0 1-180,0-1-90,0 0 90,0 0 180,0-7-719,0 6 269,0-13 180,0 12 90,0-12-450,0 5 270,0-7 0,0 7 90,0-5-989,0 6 1079,0-8 0,0 0 0,0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0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7533,'16'64'719,"0"-21"-719,-7-52-90,-2 0-90,0-5 180,-5 5-90,13-1 180,-14-4-359,7 12 179,-8-12-90,0 12 90,0-6 90,0 8-90,0 0 270,-8 0 0,7 0-270,-14 0 90,13 8-90,-12-6 90,12 12 0,-12-12 0,12 5 0,-5 0 90,7-5-90,-7 13-810,5-13 450,-5 5 360,7-7 0,-8 0 0,-2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0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7533,'5'84'809,"-1"0"1,0-13-1,-1-16-1258,-3-33 359,0-13 0,0 0 0,0 6 180,0-13 0,0 12-90,0-12-990,0 5-89,0-7 1079,0 0 0,-14 0 0,-4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7533,'9'9'270,"-2"5"89,-7-5-269,7 0 0,-5-1 270,13-8 90,-6 0-270,0 0-540,5 0 180,-5-8 180,7 6 0,0-12-989,1 12 539,-1-12 180,0 4 90,0 1 180,1-5 0,-1 5 0,1-7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1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8432,'9'0'90,"5"0"-270,-12-7 270,13 6-719,-14-14 359,14 13 90,-13-5 0,12 7-180,-12-7 180,5 5 0,-7-5 180,0 7 0,0 0 0,-7 0 0,5 7 0,-12-5 0,12 12 0,-5-5-539,-1 7 629,7 1-180,-7-1 180,1 8-180,5-6 180,-5 5-180,7-7 1979,0 8-1620,0-13-179,0 3 90,0-14 0,7 0-450,-5 0 180,13-7 0,-14 5-269,14-12 179,-6 5 90,0-8 0,5 1-90,-12 0 0,12 7 180,-12-6 0,5 6 0,-7 0 0,8 2-90,-7 0 360,7 5-180,-8-6 90,0 8 269,0 0-269,7 0-90,-5 8 0,5-6 90,-7 12-180,0-5-90,0 8 0,0-1 90,0-7-539,0 5 269,0-5 180,0 8-90,0-1-540,0 0 720,0-7 0,-7 6 0,-2-6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1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7533,'0'9'719,"0"-2"-449,0-7-90,0 7 180,0 2 0,0 1-180,0 11-180,0-10 0,0 13 179,0-1 91,0 2-809,0 8 359,0-7 90,0 4-360,0-12 270,0 13 180,0-13 0,0 5-989,0-6 539,0 6 450,-7-5 0,5 6 0,-6-7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6.39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nkEffects" value="pencil"/>
    </inkml:brush>
  </inkml:definitions>
  <inkml:trace contextRef="#ctx0" brushRef="#br0">0 160 11629 192009 57732,'11'0'-540'0'0,"7"0"450"0"0,-16-9 180 0 0,16 7 90 0 0,-7-16-270 0 0,8 7 90 0 0,-8-9-90 0 0,8 0 90 0 0,-8 9-90 0 0,9-6 90 0 0,0 5 0 0 0,0-7 0 0 0,-1-1 0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10411,'10'27'810,"5"5"-541,-6-6-179,8 8 180,0 0-540,0-8 270,1 6 0,-2-13-449,-6 5 269,5-7 270,-13-8-180,5 7-630,-7-14 270,8 5 271,-6-7-1,5 0-180,-7 0 90,0 0-90,-7-7 180,5-3 0,-6-7-89,1 0 179,-3-7-450,1 5 270,1-13-180,8 13 900,0-13-270,0 13-180,0-5 90,0 7 270,8 0-270,1 0 0,1 8 0,5-7 809,24 7-719,-15 0 0,23 1 0,-37 16-270,5-6 180,-6 13 0,8-6-180,-7 8 90,-2 0 90,-8 0 0,0 7-450,0-5 270,0 13 0,-8-13 90,6 5-630,-14-7 360,7 8 91,-8-7-451,0 7 270,0-8 90,1-7 0,-1 4 360,0-4-90,7-1-90,-5-1 180,14-8-90,-7 0-90,8 0 990,0 0-720,0-8-90,8-1 719,1-8-359,8-7-90,7 5 90,-5-6-91,13 1-89,-13 12 90,13-18-540,-13 19 180,13-6 0,-13 2-989,5 13 539,-7-13 180,0 13 270,-8-5-720,-1 7 451,-8 0-1,0 0 90,0 7-630,0 3 361,-8 7 449,-9-1 0,-9 9 0,-8 1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2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7982,'0'-9'180,"0"-5"-90,7 12 90,-5-5-360,5 7 90,0 0 0,-5 7-179,12-5 179,-12 12 0,5-5 90,-7 7-810,0 1 810,-7-1 0,-2 7 0,-7 2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3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98 7533,'17'-16'539,"-1"-1"-359,-7 9 0,5-7-450,-5 6 270,7 0-90,-7 2 0,6-1-89,-13 7 268,5-6 1,-7 7-90,7 0 90,-5 0 0,5 7-90,-7 2 360,0 7-180,0 0-90,0 8 0,0-6-90,-7 5 90,5 1-450,-5-6 180,0 6 0,5-15 270,-5 5-899,-1-5 359,7 0 180,-7 5 180,1-12 90,5 6 0,-12-8 0,5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3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7533,'64'-45'719,"-13"16"-719,-51 30 0,0 14 180,0-6-450,0 0 90,0 5 90,0-4 90,0 6 0,0 0 0,0-7 0,0 6-539,0-6-91,0 0 270,0-2 360,-7 0 0,5 2 0,-5 8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3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7533,'18'70'2338,"-4"-3"-2158,-14-48-360,0 11 180,0-5 90,0 8 90,0-8-899,0 6 359,0-13 270,0 13 0,0-13-1169,0 5 539,0-6 360,0-1 360,0-7 0,-7 5 0,-2-5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3.9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7533,'0'-10'-90,"7"-4"180,-5 12-90,5-12-90,0 4 90,2 1 180,0-5 449,13 5-899,-11-7-719,5 0 989,-2 6 0,-5-4 0,7 5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4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7533,'0'25'-180,"0"-2"360,0-14 90,0 6-181,0-6 181,0 7-629,0 1 269,0-1-90,0 7 90,0-12 90,0 11-180,0-20 0,0 5 180,0-7 90,0 7-360,0-5 90,0 5 0,0-7 90,0 0 90,0-7-90,0 5 90,-8-12 0,6 12-90,-5-13 90,7 6-90,0-7 1,0 0 89,0 0-90,0 6 180,0-4 89,0 5 1,0-7-180,0 6 0,7-4 0,-5 12 0,6-12 270,-8 12 180,0-6-270,0 8 0,7 0-90,-5 0 0,5 0 0,-7 0 539,0 0-539,0 8 0,0-6 90,0 12-90,0-12 90,0 12-810,0-4 360,0 6 180,0 0-90,0 1 270,0-1-90,0 0 0,0 0-90,0 0 180,0-6-269,0 4 179,0-12-810,0 5 360,0-7 1,0 0 359,0-7 0,0-2 90,7-29 0,-5 23 0,13-21 0,-14 27 0,14-7 0,-13 0 0,12-1 0,-12 8 0,5-5 0,0 12 0,-5-6 90,5 1 89,-7 6-89,0-6 0,0 7 360,0 0-180,7 0 0,-5 0-90,5 0 0,-7 0-90,0 0-1,0 7-358,8-6 269,-7 14-90,7-6 180,-8 7 0,0 1 89,0-1-89,0 0-989,0 1 449,0-1 90,-8 0 270,7 0-179,-14 0 269,13 1 0,-12-8 0,12 5 0,-5-12 0,7 6 0,-7-8 269,5 0-89,-5 0-180,7 0 180,0 0 270,0-8-270,0-1 90,7-7-180,-5-1 0,12 1 90,-5 7-91,7-5-89,1 5 0,-8 0 90,5-6-180,-5 13 90,0-5-89,5 7 178,-12 0-358,13 0 179,-14 7-180,7 17 90,-8-4 180,0 18-180,0-20 90,-8 5 0,7-6 90,-14-1-540,6 0 540,0 0 0,-5 1 0,5-1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5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98 114 7533,'9'0'0,"6"0"270,-13 0-181,5-7 181,0-2 90,-5-14-900,12 12 271,-12-11 269,5 13-540,-7 0 270,0-6 180,0 14 0,0-7 0,0 8 180,0 0-90,-7 0 180,5 0-270,-5 0 90,0 0-90,5 8 270,-12-7-180,4 14 0,-6 1-270,0 2 270,-1 13 0,8-13 90,-6 13 90,6-6-180,0 0 0,-5 6 0,12-13 630,-5 6-271,7-8-179,0-7 0,0 6 450,0-7-180,7 1-270,2-2 89,7-7-89,1 0 0,-1 0 0,1 0-360,-1 0 180,8-7 90,-6-2-1169,5-7 539,-14 0 270,6 0 180,-6-1-1079,0 1 1169,-2 0 0,0-1 0,2 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5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7533,'0'16'0,"0"-7"180,7 5-1,-5-5-268,5 8 89,-7-8 0,0 5 89,0-5-268,0 8 89,0-1 90,0 0-180,0 0 90,0-7 0,0 6 90,0-13-360,0 12 180,0-12 0,-7 5 90,5-7-90,-12 0 180,12 0-90,-12 0 1,12 0-181,-5 0 270,0-7 0,5-2 0,-5-8 0,7 8 0,0-5 0,0 12 0,0-5 0,0 0 0,7 5 0,-5-5 0,5 0 90,0-2 0,-5-8 89,5 8 181,0-13-270,-5 12 0,12-14 90,-12 15-90,5 1 0,1 1 90,-7 6-90,14-6 0,-13 7 0,5 0-90,0 0 90,-5 0 0,5 0 0,-7 7-180,0-6 180,7 14-1,-5-6 1,5 0-359,-7 5 89,0-4-450,0 6 360,0 0 90,0-7 0,0 6 180,-7-13-90,5 5 1,-5 0-1,7-5-90,0 5 180,0-7 0,0 0 0,0-7 0,0 5 0,0-12 0,0 12 90,0-13 0,0 13-180,0-5 90,0 0 359,0 5-89,7-12-90,3 5 0,-1-1 0,6-4-90,-6 5 90,0 0-180,5 1 90,-12 8 90,12-7 0,-12 6-91,5-6-538,-7 7 179,0 7 90,0-6 180,0 14 0,0-6 0,0 7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5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1 180 7533,'21'-48'0,"1"0"0,16-35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5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7533,'0'16'1169,"0"0"-809,0 0 0,0 1-180,0-1 89,0 0-538,0 1 358,0-1-89,0 8-1079,0-6 629,0 5 270,0-7 180,0 8-809,0-6 809,0 5 0,-7-6 0,-2-1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7533,'53'2'2518,"-10"-4"-2248,32-15 0,-33 0-90,-10 8-630,-14-6 270,14 13 180,-13-6 0,5 1-180,-14 5 180,5-5 0,-13 7-180,5 0 90,-7 0 90,0 0 0,0 7 0,0 2 0,0 1 0,-7 5-179,-3-6 179,-7 8-90,0 0 90,1-7-720,-1 5 360,0-6 90,0 0 90,0 6-359,0-13 179,0 6 90,1-8-359,-2 0 629,1 0 0,0 0 0,0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26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7533,'16'16'1709,"0"-7"-1349,0 6 89,-7-13-179,6 5 0,-6-7 0,7 0-1350,0 0 631,8 0 269,-6-7 180,5 5 0,-7-13 0,1 7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7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17 7533,'45'29'899,"-9"-10"-809,-29-27-270,-5-7 90,5 13 180,-7-13-270,0 14 0,0-14 90,0 14 90,-7-6-179,5 7-91,-5 0 270,-1 0 0,7 0 0,-14 0-180,6 0 180,0 0-270,-5 7 90,5-6 0,0 14 180,-20 1 0,16 2 0,-17 5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7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7533,'66'24'4047,"-7"-28"-3867,24 8-809,-37-21 449,-32 10 180,-12 7 0,6-7-900,-8 5 451,0-5 179,0 7-1889,0 0 1889,0-7-90,-8 5 360,6-6 0,-12 8 0,4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7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8612,'0'10'810,"0"4"-541,0-5-358,0 7 89,0 8 89,0-6 91,0 5-539,7 1 269,-5 1 90,5 1-180,-7-3 180,0-7 0,0 30 0,7-37 0,2 18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7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7533,'0'10'270,"0"-3"-91,7-7 1,-5 0 0,12 0 0,-12 0-989,12 0 809,-5 0-270,0 0 180,6 0 0,-13 0 90,12 0 180,-12 0-180,5 0 90,-7 0 899,0 0-179,-22 58-1890,10-22 990,-19 34-1079,22-39 1169,-5-15 0,12 1 0,-5-1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7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7533,'9'0'-270,"6"0"360,-13 0-90,12 0 90,-12 0-90,12 0-90,-12 0 0,12 0 90,-5 0 0,0 0 0,-1 0 0,-1-8 0,2-1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8.1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49 7533,'52'-27'1799,"-13"5"-1889,-32 22 180,-7 0 0,0 8 0,0-6 0,0 12-1,0-5-89,0 8 90,-7-1-90,5 0 90,-12 1 0,12-1-360,-5 0 181,-1 0-1,-1 8-630,0-6 360,-6 5 180,13-13 0,-5 4-719,0-12 359,5 5 180,-5-7 360,7 0 0,-8 0 0,-1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8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7533,'10'0'0,"-3"0"90,1 0 0,-7 0 89,7 0-89,-1 0 360,-5 0-270,5 0-90,0 0 90,-5 0 180,12 7-90,-12-5-1350,12 6 630,-12-8 181,5 0-811,1 0 1080,-7 0 0,14 0 0,-6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8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83 7982,'0'8'900,"0"7"-630,0-6-90,7 7 0,-5 1-270,5-1 180,-7 8 0,0-6 89,0-2-1078,0 6 539,0-19 270,0 19 0,0-13-539,0 0 269,0-2 180,0-7 0,0 0 180,0-7 0,0-10-90,0 7 630,0-12-270,7 13-1,-5-7 1,5 0-360,0-1 0,-5 1 180,13 0-539,-14-1 269,7 1 90,-1 0-90,-5 7-180,5-6 180,-7 6 0,0-7-359,0 0 449,0 7 90,0-6-90,0 13 90,0-5 0,0 7 2788,0 0-2518,0 7-90,0 2 180,0 8-180,0-1-1,0 0 1,0 0 180,0 8-180,0-6-90,7 13 0,-5-6-90,5 1 180,-7 4 0,0-5-540,0 8 360,0-8 0,0 6-900,0-13 451,7 6 269,-5-8 0,5 0 90,-7 1-90,0-8 180,0-2-1259,0 0 269,0-5 990,0 5 0,0-14 0,0-2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9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9332,'9'-9'449,"5"2"-359,-5 7 90,7-8-360,8 7 360,-13-6-360,3 7 180,-7 0 0,-5 0 90,5 0-90,-7 7-90,0 2 90,0 7 90,0 0 0,-7 1-180,-2 6 180,0-4-270,-5 4-179,12-7 179,-5 1-540,-1-1 360,7-7 90,-7 5 91,8-12-451,0 5 270,0-7 90,0 7 0,0-5 270,0 6 0,0-1 0,0 2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6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0 186 7533,'8'10'1889,"1"12"-1709,8-18-1,0 11 1,-8-7 90,7-7-90,-7 7 0,9-8-1259,-2-8 539,1-1 270,0-8 270,0-7-1439,0 5 719,0-13 271,0 14 179,-1-14 270,1 13 0,0-6 0,0 1 0,0-2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2:49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7533,'0'9'2069,"7"5"-2699,-5-12 360,5 5 180,-7-14-90,0 5 180,0-12 0,0 5 0,0-8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7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7533,'0'-9'809,"0"2"-629,0 7 0,0 0 0,8 0-90,-7 0-180,6 0 90,-7 7-90,0-5 90,0 12 0,0-5 90,0 7 0,0 1-180,0-1 90,0 7 90,0-4 0,0 4-180,0 1 180,0-6 0,0 13-180,0-13 0,0 13 90,0-14 90,8 0-360,-6-3 180,5-5 0,-7 0-719,0 6 359,0-13 180,0 5-540,0-7 810,0 0 0,-7 0 0,-3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8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7533,'10'34'1349,"4"-10"-989,-12-10-90,12-12-360,-12 5 90,12-7 0,-5 0 90,8 0-450,-1-7 180,0-2 90,0-8-989,0 1 449,1 0 360,-8-8 90,5 7 180,-4-14 0,6 5 0,1-7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8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7263,'0'16'450,"0"1"89,0-1-179,0 0 0,0 8-360,0-6 90,7 13 0,-5-13 90,5 5-360,-7 1 180,0-6-90,7 6-90,-5-8 90,5 0 90,-7 7 0,0-5 90,0 6 0,0-15 0,0 6-270,0-6-270,0 0 180,0-2 90,0 0-179,0-5 179,0 6-90,-7-8 270,5 0-270,-5 0 180,7-8 0,0-1 90,0-7-90,0-1 0,0 1 0,0 0 540,0-22-360,7 16 0,-5-16-90,12 29-90,-12-5 450,13 12-180,-14-13 0,14 13 179,-6-5-179,0 7 0,5 0-90,-5 0 270,0 0-90,6 7-180,-14 3 90,14-1-180,-13 5 0,5-12 90,-7 12-180,0-12 180,0 13 89,0-6-89,0 0-539,0 5 359,0-12 0,-7 5 0,5 0-540,-13-5 270,14 13 180,-14-13-719,6 5 359,-7-7 270,0 0 270,7 0 0,-13 0 0,4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1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1 7533,'-9'0'0,"2"0"-180,7 0 180,-7 7 0,5-5 0,-12 13 90,12-6-180,-13 7 180,14-7-90,-7 6 180,1-6-90,5 7-90,-5 7 90,0-4-90,5 11 0,-5-4 89,7 6 91,0 1 90,0-1-180,7 1 0,-5-1-180,12-6 180,-5-3 0,0-7-90,6 1 0,-6-8-180,7 5 270,-7-12-270,6 5 90,-14-7 0,14 0 90,-13 0 0,6 0-180,-8 0 1,0-7-91,0 5 270,0-5 90,0 7-180,0 0 90,0 7-90,0-5 90,0 5 0,0 0 0,0-5 180,0 5 0,0-7-1,0 0-269,-8 0 90,6 0-269,-13 0 179,14 0-90,-14 0 0,13 0 180,-12-7-90,5 5 0,-7-5 0,7 0 0,-6 5 0,6-12 90,0 12 0,-5-13 0,12 14-90,-5-6 180,0 7-180,5-8 90,-5 7-90,7-6 90,0 7-180,0 0 180,0 7 0,0-6-90,0 7 90,0-8 0,0 0-90,7 7 1,-5-6 268,12 6-269,-12-7 90,12 8-89,-12-6 268,12 5-179,-5-7 0,0 0 270,6 0-180,-6 7 90,0-5-180,5 5 270,-12-7-270,5 0 0,-7 0 90,8 0 180,-7 0 0,7 0-270,-8 0 0,0 0 90,0-7-1,0 5-178,0-5-1,0 0 180,0 5-360,0-6 180,7 1 0,-5 6 90,6-14 0,-1 14 0,-5-14 0,5 6-90,0-7-720,-5 7 810,12-13 0,-12 11 0,5-12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1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49 7443,'-9'0'-180,"1"7"180,8-5 90,-7 5 0,5 0-90,-5 2-90,7 7 180,0-6 0,0 4 0,-7-5 0,5 7 0,-5 1-90,7-1 89,0 0 1,0-7 0,0 6 0,0-14-90,0 6 90,0-7 0,7-7-540,-5 6 271,5-14 89,0 6-270,-5-7 90,5 0 90,1-1 90,-7 1-90,7 0-90,-8-1 180,0 1 1,0 0 89,0 0 0,0 7-90,0-6 180,0 13 89,0-12-269,0 12 1,0-5 178,-8 7 1,7 0-90,-7 0 270,8 0 630,0 0-720,0 7 179,8 2-179,-7 7 90,14 1-180,-13-1-90,12 0 90,-12 0 0,12 1 90,-12-8-360,12 5 360,-12-12-90,13 13-630,-14-13 360,14 5 90,-13-7-90,12 7-719,-12-6 899,5 7 0,0-16 0,2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37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98 6813,'0'9'90,"0"-2"0,0-7 90,0 0-90,0 8-90,0-6 90,0 5 90,0 0-180,0-5 90,0 12-180,0-5 180,0 0-90,0 6 0,-7 8 0,5-3 90,-5 11-180,7-15 180,0 1-90,0 6 90,0-5-90,0 6 0,0-8 0,0 0 0,0 1 0,0-1 0,0 0 89,0 1-89,7-1 0,-5 0 90,5 0-90,-7 8 0,7-6 90,-5 12-90,5-11 0,-7 11 0,0-11 0,7 4 0,-5 1 0,13-6 0,-14 5 90,7-6-270,-1-1 90,-5 0 90,12 0 0,-12 1 0,12-8 0,-5 5 0,0-5 0,6 0 0,-6 6 0,0-6 0,5 0 0,-5 5 0,0-5 0,6 1 180,-6 4-180,8-5 0,-1 7 0,0-7 0,0 6 0,1-6 90,-1 7-90,0 0-90,0 1 180,1-1-90,-1-7-90,7 5 90,-5-4 0,6 6 90,-8-7-180,1 5 90,-1-12 0,0 13 0,8-7 0,8 16 0,-5-13 0,4 11 0,-15-13 0,0 7 0,1-7 0,-1 6 0,1-14 90,-1 14-90,1-14 0,-1 14 0,0-13 90,0 5-90,0 1 0,1-7 0,-1 7 90,0-8-90,7 0 0,-5 7-90,6-6 180,0 6-90,-6-7 0,6 8 0,-1-6 0,-5 5 90,6 0-180,-1-5 90,-5 5 0,13 0 0,-13-5 90,13 5-90,-13 1 0,13-6 0,-6 5 0,0-7 0,6 7 90,-6-5-90,8 5 0,-1-7 0,-7 0 0,6 0 0,-5 0 0,7 0 0,-8 0 180,5 0-180,-4 0 0,6 0 0,0 0 0,1 0 90,0 0-90,0 0-90,-1 7 90,-7-5 90,6 5-90,-6 1 90,8-6-90,-8 5 0,6-7 270,-5 0-270,6 0 0,1 7 90,28-5-90,-28 5 0,26-7 0,-33 0 0,7 0 90,-8 0-270,5 7 180,-12-5 90,13 5-90,-6 0 0,1-5 90,5 6-180,-13-1 90,13-5 180,-13 12-90,12-12-90,-12 5 269,13 0-179,-13-5 90,13 6-90,-6-8-90,1 7 0,5-5 90,-6 5-270,7-7 270,-6 0 0,4 0 0,-5 0-90,1 0 90,5 0 0,-13 0-270,13 0 90,-13 0 0,5-7 90,1 5-90,-6-5-90,5 7 180,-6 0 0,6-8 0,-5 6 0,6-5 0,-8 7 0,8 0 90,-6-7 0,5 5-90,1-5 180,-6 7 0,5-7-180,-7 5 90,1-5-180,6 7 180,-5-8-90,6 6-180,-8-5 90,8 0 90,-6-2 0,6 0-90,-8-5-90,7 5 180,-5-1 0,6-4-90,14-9 180,-17 2-90,18-2 0,-23 8 90,0 6-180,1-7 90,-8 0 0,5 0 90,-5 7-90,7-6 90,-7 6-90,6 0 0,-13-5 0,12 4 0,-12-6-90,12 0-90,-5 7 180,0-6 0,6 6-180,-6-7 1,7-7 89,0-3 90,1 1-90,-1 1 90,1 1 0,-1 5-90,-7-6 0,5 8 90,-5 0 180,0-1-270,6 1 90,-6 0-90,0-1 90,5 1-90,-5-8 90,0 7-90,6-7 90,-6 8-90,0-7 90,5 4 0,-5-4-90,0-1 90,6 6-90,-14-13 90,14 13-90,-13-13 90,13 13 0,-13-13 0,12 14-90,-12-7 90,12 1 0,-5 5 0,0-13-90,6 13-180,-13-13 270,12 13 0,-5-6 90,0 8-90,-2 0-90,-7 7 180,7-13-180,-5 18 90,5-10 0,-7 14 0,0 0 0,8-7 90,-7 5-90,7-5 0,-8 7-90,0 0 90,0-8-90,0 6 90,0-5 0,0 7 0,0-7-90,7 5 90,-5-12 0,5 12 0,0-5 0,-5-1-90,12 7 180,-12-14-90,5 13-90,-7-12 90,0 12 180,0-5-180,7 0 0,-5 5 0,5-6 0,-7 8 90,0 0-90,0-7 0,0 5 0,0-5 90,0 7 180,0 0-180,0-7-90,0 5 0,0-5 0,0 7 90,0 0-90,0-7 0,0 5 0,0-6 0,0 8 90,0 0-90,0-7 90,0 5 0,0-5-90,8 0 0,-6 5 0,5-5 90,-7 7-90,0 0-180,0-7 180,0 5 90,0-6-90,0 8 0,0 0 0,0-7 0,0 6 0,0-6 0,0 7 270,0 0-180,0 7 90,-7 2-180,-2 7 90,-15 8-1,6-6 1,-5-2-90,14-2 0,-13-4 90,18 6-180,-17 0 180,12 0-90,-7-7 90,7 6-270,-6-13 1,13 12 179,-12-12-540,12 5 360,-12 0 180,12-5-270,-5 6 90,-1-8 0,6 0-180,-5 0 181,7 0-181,0 0 0,-8 0 270,7 0-90,-7 0 90,8 0 0,0 0 90,0-8 90,0 6-270,8-5 90,-7 0 90,14 5-90,-6-12 180,1 12 0,4-13 0,-5 14-180,0-14 180,6 13-90,-14-12 0,14 12-90,-13-5 360,5 7-180,0 0 0,-5 0 180,12 0-90,-12 0-90,12 0 0,-12 0-90,5 0 90,1 0-90,-7 0 359,14 0-89,-13 0-90,12 0 90,-12 0-90,12 0 0,-12 7 0,5-5-180,0 12 0,-5-5 90,13 8 0,-13-8-270,5 5 180,-7-5-90,0 7 180,0-6-270,0 4 0,0-12 90,0 12 90,0-12 90,0 6-180,0-8-810,0 0 361,0 7 179,0-6 360,0 7 0,0-8 0,0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3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6723,'0'16'180,"0"-7"0,0 5-180,0-12 270,0 20-90,0-11-90,0 12 0,0 1 89,0 8-89,0-4 270,0 46-270,0-33-3302,0 58 3302,7-44-180,-5 15-429,5-13 609,-7-7 0,8 14-470,-7-14 380,14 6 90,-13-7-90,12 7 90,-12-5-90,12 5 0,-12 0-90,12-5 90,-12 12 90,13-12-500,-14 12 410,14-5 0,-13 7 0,12 0 90,-12-7-90,12 5 90,-12-5-90,5 15 0,0-6 0,-5 13 0,5-21 270,-7 19-270,8-18 90,-7 12-90,7-7 180,-8-7-90,7 5-90,-5-5 90,5 0 0,-7 5 0,7-5-90,-5 7 0,5 0 89,1 1-89,-6-1 90,5 0-180,0 0 90,-5-7 0,13-2-179,-6 0 269,0 2 2425,5 0-2515,-12-2-180,12 0 180,-12-6 0,13 14 0,-14-14 0,14 14 0,-13-14 0,5 6-90,0-14 90,-5 5 0,5-5 0,-7 7 0,7 0-1193,-6 13 1,0 4 1192,6 3 0,-7-4 0,0-2 186,7-14-186,-5-8 0,5 6 357,-7-12-357,0 5 0,8-8 0,-7 8 0,7-5 0,-8-3 0,7 6 0,-5-11-90,5 13 90,-7 0 0,7-6-180,-5 6 0,5 0 180,-7-6 274,7 13-184,-5-13 90,5 6-180,1-7 3077,-6-1-3257,6-7 486,-8 6-306,0-13 11,0 6-11,0-15-180,0 6 0,0-13 0,0 5 90,0-7-1439,0 0 809,0-7 720,-8-3 0,-8-13 0,-10-2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4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1 163 8252,'0'-16'1170,"7"7"-1260,2-6 90,7 6 180,8-7 89,-6-1-988,12 1 539,-12 0 90,13-1-450,-13 9 270,6-7 180,-8 13 1,-7-5 178,6 7-89,-13 0 90,5 0-449,-7 0-91,0 0 360,0 7 450,0 2-180,-7 7 0,-2 1 269,0-1-269,-6 7 90,6-4-180,-1 11-90,-4-11 90,12 4-90,-12 1 180,5-6-360,0 5 90,-6-6 90,14-1-360,-14 0 270,13 1-90,-12-1 180,12-7-989,-5 5 449,0-12 180,5 5 1,-5-7 359,7 0 0,0 0 0,-7-7 0,-2-2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4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7533,'25'0'270,"-1"7"-270,21-5 0,-28-9 0,19-12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6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86 7533,'17'18'3148,"7"-18"-2968,-13-3 0,4-20-180,-15 13 180,0 1-1,8-6-628,-6 13 269,5-13 270,-7 13-90,0-5-810,0-1 450,-7 6 181,5-5-1,-6 7-360,1 0 180,-2 7 180,-8 3-539,0 7 359,0 0 0,8-8-90,-6 6 91,5-5 359,1 7 0,-14-1 0,12-6 0,-13-3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4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7533,'0'23'2338,"0"2"-2068,0 8-180,0 0 0,0-1 90,0 1-1169,0-1 539,0 1 180,7 7 180,-6-6 0,7 6 180,-8-15-90,0-1-2788,0 6 2788,0-17 0,0 9 90,0-22-90,0 0 1349,-8-7-630,7 5-359,-6-13 899,7 13-539,0-12-180,0 5-91,0-7-449,0-1 270,7 8-180,-6-12-180,14 10 90,-6-13 0,14 8 0,10-29 0,-21 36 0,1-18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5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7533,'0'34'2069,"0"11"-2069,0-24 179,0 2 1,0-8-629,0-14 269,0 14 180,0-14-1080,0 7 541,0-8 269,0 0 180,7 0 0,-5-8 90,5 0-90,-7-9 90,0 1 90,0 0 0,0-8-450,0-1 990,0-1-361,0-5-179,7 14 90,2-7 270,0 8-180,6 7-90,-6-6 270,7 13-181,0-5 1,-7 7 0,5 0 0,-5 0-180,0 7 180,6 3-3418,-42 71 2698,20-48 90,-24 41-809,9-67 1169,11-7 0,-5 0 0,2-7 0,12-10 0,-5-8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5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67 7533,'18'-18'1169,"4"-4"-449,-20 20-361,12-5-89,-5 0 180,7 5-450,1-5 180,-1 7 0,-7 0 0,5 0-540,-5 7 180,0-5 270,-2 12-90,1-5-180,-7 8 90,7-1 0,-8 0 0,0 1 0,-8-1 0,7-7 0,-14 5-539,6-5 359,0 8 90,-5-8-90,5 5-629,-7-12 359,7 5 180,-6 0-90,6-5 91,0 5 359,-5-7 0,5-7 0,0-2 0,2-7 0,7 0 0,0-1 0,7-6 0,2 5 3508,57-42-1530,-22 42-2067,26-11 89,-46 33 0,-16 17 89,-8-12-448,7 8 269,-6-1 0,7 0 90,-8 1-810,0-1 450,-8-7 91,7 5-631,-6-12 360,-1 13 181,-1-14 89,-8 6-90,1 1 90,0-6 90,-1 5-180,1 0 360,7-5 0,-5 5 0,5-7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5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7533,'-9'16'2788,"2"0"-1978,7 1-271,7 6-179,-5 2 0,12 1-180,-12 5 90,12-6-1889,-5 44 1169,0-28 37,-1 28-1026,-8-37 809,0-6 270,0-3-89,-15-28 719,12-13-91,-5-9 811,32-26-900,-12 31 0,17-16 323,-20 22-503,0 0-90,6-1 270,-14 9-630,7-7 360,-8 13 90,0-5-90,0 0 270,0 5-180,0-5 90,0 7-2069,0 0 2069,-8 0 0,-1 0 0,-7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6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7533,'0'25'3238,"7"-1"-3058,3-15 0,13-1 0,-4-8-180,11 0 179,-4-8-1798,13-1 900,-5 0 359,6-5 270,0 5-720,-6 0 451,7-6 179,-16 6 180,-2-7 0,1-7 0,1-3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7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9062,'0'-9'1079,"0"-5"-899,7 12 180,2-12-180,0 5 0,6-1 0,-6-4-180,7 12 90,0-5-90,-7 0-450,13 5 540,-19-13-540,19 14 270,-20-7 90,12 8 0,-12 0 0,5 0-90,-7 0 0,0 0 180,0 8-89,0 1 89,-7 7-90,5 0 90,-12 1 90,12-1-90,-13 8 0,14-6 0,-14 5 89,13-7-89,-12 8-89,12-6 89,-12 5 0,12-6 0,-5-1 0,0-7 0,5 6-540,-13-6 270,14-1 90,-7 7-450,8-13 271,-7 5-1,5-7 90,-5 7-90,7-5 90,0 5-179,-7-7 449,5-7 0,-5 5 0,7-12 0,0 5 0,0-7 0,0 7 0,7-6 0,-5 6 0,5-7 0,0 7 0,-5-6 0,5 13 0,1-12 0,-7 12 0,7-5 0,-1 0 0,-5 5 0,5-5-90,0 7 90,-5 0 0,5 0 90,-7 0 539,7 0-269,-5 0-270,5 0 180,-7 7 0,7-5-180,-5 12 269,13 17-538,-6-17 179,0 23-90,-2-28 269,0 7-718,-5 0 359,5 0 90,-7-7-180,0 6 90,0-13-90,0 5 270,0 0-90,0-5 90,0 5-179,0-7 179,0 0 89,0-7-178,0 5 178,0-5 91,0 0-270,0 5 90,0-13 0,0 6 0,0-7 0,0 0 0,0 7-269,0-6 89,0 6 180,0 0 0,0-5 0,7 12 0,-5-5 0,5 7 0,-7 0 449,0 0-179,0-7 450,0 5-270,0-5-271,7-1 91,-5 6 0,5-12 0,1 12 90,-6-12-450,12 12 90,-12-13 90,5 14 90,0-14-180,-5 13-90,5-5 180,-7 7-720,8 0 450,-6 0 0,5 0 90,-7 0-269,0-7 179,0 5-180,0-5 270,8 0 0,-7 5 0,7-13 0,-8 13 0,0-12 0,0 12 0,0-12 0,0 12 0,0-13-90,0 13 90,0-5 1,0 7 3327,0 0-2968,0 7-1,0 3-89,0 6 0,0 8 0,0 1 0,7 7 0,-5-7-180,5 6 90,-7-5 0,0 6-540,0 8 450,0-13-90,0 4-899,0-15 539,0 1 180,0-8 90,0-2 0,0-7 0,-7 0 180,5 0-899,-5 0-1,-1-7 900,7-2 0,-21-15 0,3-2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7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1 163 7533,'65'27'3957,"-21"-5"-3777,-6-22 90,-15-7-2069,-5 5 900,6-12 539,-8 5-1259,0-8 719,-7-6 541,6 5 359,-14-13 0,7 5 0,-8-6 0,0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8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0 7533,'9'0'0,"-2"0"719,0 0-359,-5 0 0,5 0-90,0 0-360,-5 0 180,5 0-90,-7 0-810,0 0 360,8 0 360,-6 0 90,6 7-1079,-8-5 1079,-8 27 0,6-24 0,-13 24 0,6-27 0,-7 13 0,7-13 0,-5 12-270,5-12 540,0 12-180,-6-12 1349,13 5-629,-5-7-360,7 0-1,-7 8 541,5-7-361,-5 7-269,7-8 989,80-43-2698,-60 32 1169,59-33-90,-79 44-629,-7 29 719,-2-7-90,0 24 90,-5-13 0,12 0 0,-5-8 91,-1 6 268,6-6-89,-6 1-90,8-3 630,0-7-270,0 1-270,0-1 90,0-7 269,0-2-269,8-7 90,-6 0-180,13-7-180,-13-2 90,12-7 90,-12-1 90,12-6-540,-12 5 270,12-13-1169,-12-9 809,5 11 180,-7-9 1,-7 29-1,5-5 360,-12 12-180,12-5 0,-12 7-450,12 0 270,-12 0-90,12 0 270,-13 0-449,13 0 179,-6 0 0,1 0 180,5 7-359,-5-5 539,7 5 0,0-7 0,0-7 0,0-2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8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11041,'0'9'449,"0"5"-179,0-5-90,0 7 0,0 1 989,0 42-899,0 12-180,0 7-597,0-10 777,0-35-90,0 0 124,-7-1-574,5 1-1619,-5-8 990,7 6 359,0-13-1079,0 6 720,0-15 269,0 5 383,0-12-113,0 5-89,0-7 449,0 0-90,-7-7 90,5-2-180,-5-7 809,7-1-359,0 8-270,0-5 270,0 5-270,0-1 180,0-4-180,0 5 360,7-7-180,2 7-1,0-6-358,5 6-1,-5-7 270,8 0 0,-1-1-990,0 1 360,-7-8 361,5 6-1,-12-5 180,5 6 0,1 1 0,-7-7 0,7-3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8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7533,'29'-31'5487,"-14"18"-5218,15-8-1168,-15 21 449,-6 0 540,0 7-1169,-2 9 539,-7 3 270,0 4 90,-15 1 180,12-6-809,-19 5 449,13-6 0,-7-1 720,7-7-360,-5-2 90,12 0-270,-13-5 990,14 5-451,-7-7-179,8 0 540,0 0-450,8 0-180,1 0 0,7-7 89,0-2 1,7-7 0,-5 7-90,6-6 90,-1 6-90,-5-7-540,6 7 270,-8-6 1,-7 13 89,6-5-630,-13 7 360,5 0 90,-7 0-989,0 0 989,-7 0 0,-2 0-809,-8 7 359,-7 3 361,-1 6-489,-22 15 0,11-12 0,-10 12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6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7533,'4'73'1214,"1"-1"0,5 18 1,1 9-1,-2-19-2923,-3-9 132,6 27 1,-2-13 1037,-10-67-326,0-1-34,0-1 712,0-14-173,0 5 360,-7-7 0,5-7 0,-21-10 0,5-9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9.1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1 180 7533,'78'-31'1151,"1"1"0,-1 0 1,-4 1-1,-3 1 0,-28 13-2140,-35 15 359,-7 0 450,7 0-179,-8 0 179,0-7-360,-8 5 180,7-5-629,-7 7 449,1 0 180,-2 0 1,-7 0-811,7 0 631,-5 7 539,-3 10 0,-1-7 0,-6 12 0,8-6 0,-1 10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49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1 131 9062,'16'-9'1169,"0"-6"-809,0 6-180,-7 0 0,6 2 0,-6 7 0,7 0-1,0 0-628,-7 0 179,5 0 270,-12 0-450,5 7 270,1 2 90,-7 8 180,7-1 270,-8 0-180,0 1 90,0-8 1169,65-17-4587,-20-10 3148,6-3 0,0-5 0,0-17 0,-4-13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0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7533,'7'-9'1709,"-5"-5"-1619,12 5-90,-5-7 180,8-1-1,-8 1-179,5 7-89,-5-6 178,7 13-268,8-5 89,-14 7 90,12 0 0,-20 0 180,5 0-91,-7 0 1,0 0 270,0 7-180,0 3-90,-7 6-90,5 8 270,-12-6-90,5 5-630,0-7 270,-6 15-1079,6-11 719,0 11 180,2-22 180,0 5-1618,5-12 1798,-12 6 0,12-23 0,-13-3 0,6-15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0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7533,'50'-22'1664,"0"-1"0,30-14-1304,-80 37-181,0 8 91,0 1-90,0 7-180,0 0 0,0 1 90,-7-1 90,5 8-630,-13 1 270,14 0 180,-14 6-809,13-13 359,-12 5 270,12-6 90,-5-1-1079,0-7 449,5 6 361,-5-14-631,7 7 361,0-8 629,0-8 0,-8-1 0,6-7 0,-6 0 0,8-1 0,0-6 0,0-3 0,0-6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0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7533,'3'71'764,"0"-1"1,0 1-1,2 23 1,-2-16-765,-3-31-989,0-20 629,0 11 90,0-20 0,0 6 270,0-16-90,0 7 0,0-13 90,0 5 0,-8-7 0,7 0-90,-7-7 450,8-2-270,-7-15 90,5 6-270,-5-5 450,7-1-450,7-15-180,-5 9 180,13-15 0,-6 27-1169,0-5 539,5 6 360,-5 8 90,0-5-89,5 5 359,-12 0 0,13-13 0,-6 4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1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7533,'0'62'479,"0"0"1,0-3 0,0-15-1200,0-35 450,0 6 91,0-13-1,0 5 90,0-7-90,0 0-180,0-15 90,0 4 180,0-12 0,7 7 0,-5-8 90,5 6-90,0-5 90,-5 6-90,5 1 270,1 0-90,-6 0 0,5-1-180,0 1 810,-5 7-360,5-6-180,0 14 449,-5-6-359,5-1 0,-7 6 0,0-5-180,7 7 269,-5 0-269,5 0-90,-7 7 90,8 2 90,-7 8-540,6-1 271,-7 0 89,0 1-90,0-1-450,0 0 180,0 0 270,0 1-90,0-1-270,0 0 91,0-7 179,0 6 180,-7-13-90,6 12 0,-7-12-180,8 5 180,0-7 0,0 7-180,0-5 90,0 5 630,0-7-360,0 0 0,0-7 0,0-2 180,0-7-90,0 0 0,8-1 269,-7-6-179,6 5-90,1-6-90,1 8 90,0 0 0,5-1 989,2 1-899,-5 7-450,11 2 180,-20 7 0,5 0-450,-7 7 271,0 2 89,0 7 0,0 8-630,0-6 450,0 5 0,0 1-269,-7-6 269,-2 13-90,0-13 90,-6 5 450,6-7-180,0 1-90,-5-8-90,12 5 90,-5-12-90,7 6 0,0-1 1,0-5 1078,0 5-359,0-7-360,0 0 89,7-7-179,-5-3 0,12-6-180,-5 0 180,7-1 0,1 1-90,-1 7 270,1-5 0,-1 12-180,-7-12 180,-1 12-270,-1-6 90,-5 8-90,5 8 270,-7 1-180,0 15 0,0-7-1,-7 7-358,5-1 269,-13-5-90,14 6-810,-14-8 360,6 1 361,-8-1-1,1 0-720,7 0 361,-6-7 269,6-2 270,-7 1 0,0-6 0,-1 5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1.8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34 7533,'34'0'2158,"-10"-8"-1978,-10 7 0,-12-6 0,12 7-450,-12-8 270,5 6 0,0-5-539,-5 7 269,5 0-450,-7 0 91,0 0 629,-7 0-90,5 0 90,-12 14 719,5-3-359,-7 13-270,0-1 989,-1 18-539,8-6-180,2 13-90,7-23 269,0 5-179,0-12 0,0 13-450,7-13 180,-5-1 0,13-3 180,-6-12-1260,7 13-2158,7-14 2608,-5-1 181,-2-9-721,-8-7 541,-8 0 539,0-1 0,-8 1 0,7 0 0,-14-1 0,13 1 0,-12 0 0,12 0 0,-5 7 0,7-6-90,0 13 0,0-12 0,0 12 1529,7-12-630,-5 12-359,12-13 0,-5 6 359,8 0-269,-1-5-180,0 5 0,1 0-450,-1-6 180,1 6-90,-1 0 0,-7-5 90,5 12 0,-12-5 179,5-1-269,-7 7-90,0-6 270,0 7-180,0 0 0,0 7-90,0 2 0,0 14 180,0-5-90,0 13-269,0-6 89,0 1 90,0 12 90,0-19 90,0 19-90,0-20 90,0 13-1619,0-5 719,0-1 360,0-1-989,0-8 719,-7 0 361,5-7 359,-12 6 0,5-14 0,-7 6 0,-1-7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2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9871,'17'-10'630,"-8"-4"-360,6 12-90,-6-12 0,0 12 0,5-5 89,-12 7-1528,5 0 719,-7 0 91,0 0 359,0 7 629,0-5-269,0 19-90,0-10 630,-14 27-540,10-11 89,-17 6-269,19-2 90,-13-13-630,13 27 540,-5-23-180,7 15 270,0-27-90,0 4-270,0-12 90,0 5 90,7-7-90,2 0-359,1 0 269,4-7 0,-5-2-989,0-8 449,6 1 360,-14 0 0,14 0-809,-13-8 450,12 6 449,-12-12 270,5 11 0,-7-11 0,0 5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2.8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10141,'0'34'1304,"0"21"1,0 1-1035,0-13-812,0 10 0,0-1 812,0-12-1599,0-6 699,0-1 684,8-3-54,-6-12 0,5 6-89,-7-8 595,0-6-866,0-3 413,0-7-2482,0-22 2070,0 9-1,0-25 180,0 21 810,0-7-271,7 0-179,-5 6 0,5-5-90,0 6 90,-5 1-1799,5 0 899,0 7 271,-5-6 449,5 6 0,-7-7 0,8 0 0,-7 7 0,7-6 0,-1 13 0,-5-5 0,12 0 0,-4 5 0,-1-5 0,-2 7 0,0 0 1799,-5 0-720,5-7-539,-7 5 269,0-5-359,8-1-90,-7 6-90,7-5-990,-8 7-90,0 0-89,0 7 539,0 2 90,-8 8 90,7-1-449,-14 0 269,6 1-90,-7-1 900,6 0-270,-4 1-180,5-9-90,0 7 1169,-6-6-539,13 0-270,-5-2-90,7-7 1529,0 0-1349,7 0-1,2 0-269,15 0 90,9-7-90,-6 5-90,4-5 180,-15 7-630,0 0 180,0 0 270,-7 0-89,6 0-541,-13 0 270,12 0 270,-12 7-539,5 2 359,-7 15 0,0-6 0,-7 13-809,-9-6 449,-2 0 180,-6-1-89,1-1 269,5-5 270,-6-1 0,8-3 449,0-12-359,-1 6-180,8-8 0,-6 0 1979,14 0-989,-7 0-450,8 0 899,0 0-899,8 0-91,1-8 181,7-1-180,1 0 0,-1-13-90,8 11-810,1-12 270,7 6 270,1 1 0,-1 0-1169,1 0 629,-1 0 180,8-1-1889,-5 1 1080,-3 0 539,-1-15 630,-6 4 0,0-6 0,-1 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3.1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277 16 7533,'9'-8'0,"-2"0"0,-7 8 2788,0 0-2158,0 8-91,0 0-269,0 16 90,0 1-180,-7 8-90,-2 0-90,0-1 270,-5 0-90,5 8-180,-15-5 180,6 12-1,-5-13-89,-8 49-995,4-25 905,-6 29 0,17-31 90,1-7 90,6 0-387,0-8 297,-5-8-2159,12-2 990,-5-13 449,7-2 271,0-1 359,0-13 0,-8-2 0,-1-9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7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7533,'0'43'1079,"0"-2"-719,0-7-90,0 0-90,0 0 0,0 0 89,7-8-89,-5 6-540,13-13 271,-13 5-1,13-7-270,-13-8 270,13-1-90,-6-8 270,1 0-450,5 0 270,-6-8-90,8-1-450,-22-46 1,-11-5 719,9 41 90,-15-35 0,-3 14 269,6 72-359,2-20-90,10 10 270,7-20-90,0 5 0,0-7-90,0 0 0,7 0-90,-5 0 90,13 0 629,-6 0-179,8 0-270,8 0 90,-7 0-450,7-7 90,0 5 180,-6-5 90,5-1-810,-7 6 270,0-13 180,0 13-719,-8-6 449,6 8 90,-13 0 180,6 0-899,-8 0-900,0 0 1889,-8 0 0,-1 8 0,-8 2 0,0-1 0,0 14 0,0-4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6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11490,'16'0'0,"-7"0"-90,6 0 180,-6 0 0,8 0 180,-8 0-90,-2 0-4318,0 0 3329,-5 0-1,-2 7 451,-2-5 359,-12 6 0,5-1 0,-8-5 0,-7 12 0,-1-5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6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7533,'7'9'899,"-5"-2"-539,13-7-180,-6 0 1889,65-7-2159,-58 12 90,48-10-450,-79 19 270,6-12 0,-7 13-989,0-6 449,-1-1 360,0 7 91,1-6-811,0 7 541,0-7 539,0 6 0,7-13 0,-6 5 0,13-7 0,-5 0 0,7 0 0,0 0 0,0-7 0,7 5 0,2-13 539,29-1-269,-23 5 0,21-11-90,-27 21 90,8-14-180,-1 14 269,0-14 1081,1 13-631,-1-5-269,-7 0-1350,13 5 540,-19-5 181,19 7 178,-20 0-1348,12 0 540,-12 0 449,5 0 180,-7 0-1080,0 0 901,-7 7 269,-2-5 0,-15 12 0,-1-4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6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7533,'7'9'1889,"43"-19"0,11-8-1979,-20 9 135,23-12 0,-10 5 134,-45 16-358,-2 7 89,-7 3 90,0 6 0,0-7 0,-7 5-90,-2-5-990,-7 15 900,-1-6-1259,1 5 630,7-13 359,-5 4 90,5-12-270,0 5 630,-6-7 0,6 0 0,-7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7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7533,'9'0'2608,"5"-7"-1978,-12 5-450,13-5 0,-13 7 0,12-8-1,-12 7 181,13-6-90,-6 7-180,0 0-989,5 0 449,-5 0 270,0 0 90,5 7-270,-12 2 180,6 7 0,-8 0 270,0-7 0,0 13-90,0-11 0,0 12-3508,-37 44 2789,21-45 719,-22 29 0,24-61 0,4-6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7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9691,'7'17'990,"-5"6"-810,13-5 0,-13 13-450,12-6 90,-12 8 270,5-1 0,0 1-630,-5 0 360,5 6 270,-7-4-989,0-3 539,0-1 180,0-13-90,-7 6 270,5-8-90,-5-7 0,7-1 180,-7-8-90,5 0-180,-5 0 90,7-15 180,0 4-90,0-13 0,0 8-359,0 0 179,0-8-90,0-1 270,0 0-90,7 1 90,2 8 0,7 0 0,0-15 0,1 11 0,-1-10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7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7533,'9'0'4587,"20"0"-4317,-24 0 90,24 7-180,-27-5 0,12 6 89,-12-8-89,12 0 0,-12 7-3868,5-5 1799,-7 5 900,0 0 179,-7-5 361,-2 12 449,-7-12 0,0 6 0,0-8 0,-1 0 0,1 7 359,7-6-269,-5 7-90,12-8-90,-5 7 1440,7-5-631,-7 5-359,5-7 90,-6 0 899,8 0-450,8 0-449,-6 0-90,12 0 360,9-7-361,-3 5-179,11-13 360,-1 6-720,-17 0 180,16 2 90,-27 7 0,5 0 180,-7 0 90,0 0-4678,-22 116 4228,17-73-204,-7 23 1,2-5 473,10-38-90,0 1 360,7-13-270,-5 4-90,13-15 0,-14 0 989,14-15-402,-6 4-317,7-13-180,-7 1 89,5 5 1,-12-13-180,6 13 90,-1-5-180,-6 6 90,7 1 270,-8 0-2429,0 6 990,0 3 449,-8 0-539,7 5 449,-6-5 270,-1 7 91,6 0-631,-12 0 450,12 0 91,-5 0 449,0-7 0,-2 5 0,-7-13 0,-1 6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8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7533,'15'92'6926,"-12"-52"-6791,5 20 0,-1 1-45,-7-14-990,0-12 540,0 12 180,0-13 270,0 6-1889,0-8 810,0-6 539,0-3 0,-7-6-989,5-1 630,-5-7 269,7 5 180,-8-12 0,7 5 181,-7-14-1,8-2 719,0-14-359,-7 4-180,5-11 720,-5 11-450,7-11-270,0 12 0,7-13 539,-5 13 1,20-20-360,-11 18-1170,12-11 631,-7 15 359,0 0 0,1-8 0,-1-1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8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7533,'0'9'2248,"0"-2"-988,7-14-541,2-3-629,8-6 90,-1 0 0,-6 7 0,4-6-1709,-5 14 809,8-7 450,-8 1 90,-2 5-1619,-36 31 2789,14 2-630,-16 40 899,24-28-629,7 4-1,0-21-179,0-3 0,7-14-540,-5 5 180,13-12-1799,1 5 719,-5-7 451,11 0-451,-20 0 450,12 0 91,-12-7 179,5-2-450,-7 0 361,0-5 359,0 12 0,0-13-180,0 13 180,-7-12 0,5 5 989,-5 0-539,7-6-270,0 7-90,0-1 1259,0-6-630,0 6-359,0-7 90,7 7-180,2-6 180,7 6-91,-7-7-628,6 7 179,-6-6 180,7 13-1,-7-12-358,5 12 269,-12-5 0,12 7 180,-12 0-180,6 0 0,-8 0 269,0 0 631,0 7-360,0 9-271,0 2 91,0 6-90,0-1-90,0 3 0,0 6-360,0-6 90,0-3 180,0 1-90,0-6-1529,0 13 809,-8-13 360,6 5-1798,-12 1 898,12-13 1260,-12 10 0,5-5 0,-7 10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8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50 8432,'16'-8'1529,"1"6"-1169,-1-5 0,8 0 0,-6 5 89,5-12-269,-7 12-270,-7-5 900,6 21-630,-13-3 0,-2 12 90,-2 1-1,-5-6-89,-1 13-539,-1-13 269,-7 13 180,7-13-180,2 13-540,0-13 360,5 13 180,-5-13 0,7-2 90,0-2-90,0-5 180,0 0-450,0-1 180,7-8-449,16 0 269,-10-8-629,23-8 449,-25 5 180,5-10 0,-2 12-719,-12-8 539,13 1 180,-14-7 360,7 4 0,-8-11 0,0 5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9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8432,'0'5'7376,"7"71"-7106,-5-27-1798,5 48 899,-7-57 449,0-5 90,0 12 528,0-13-1698,0 6 973,0-7 197,0-8 0,0 5 180,0-12 709,0-1-889,0-3-1311,0-12 412,0 6 449,0-8 540,0 0-180,0-8 0,0-1-629,15-58 719,-11 38-1349,18-38 719,-13 44 720,14-3 0,-4-6 0,4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7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1 237 7533,'0'28'1169,"0"-5"-809,0-16 0,7-5-180,2 6-1,8-8 1,0-8-180,7-1 0,-5-8 180,5 0-360,-7 0-539,0 0 359,8-7 270,-14 5-1349,11-5 629,-12-1 361,7-1 179,-7 0 270,5 1 0,-13 1 0,5-3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59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82 7533,'9'-8'2248,"6"7"-988,-6-14-631,7 6-179,0 0-450,0-5 0,0 12 90,-7-13-630,6 13 450,-6-5-1978,1 22 1528,-18 10 1080,-10 9-540,0-8 90,-4-5-1,20-12-178,-5 1 178,7-3-89,0 0 180,0-5 270,0 5-90,7-7-360,-5 0 90,12 0 0,-5 0-90,0 0 90,6 0 359,-6-7-269,8 5 360,-1-5-180,-7 7-90,6 0 90,-13 0-630,12 0 270,-12 0-90,12 0 270,-12 0-720,5 0 270,0 7 180,-5-5-1169,5 12 719,-7 2 180,-7 3 180,5 4-89,-12-6-361,5 6 90,-7 2 180,-8 1 1,6 5-811,-20-6 901,18 0 269,-18-2 0,20-13 0,-6 4 1709,15-12-810,-5 5-539,12-7 1349,-5 0-810,7-7-269,0-2-270,0 0 449,7-6-359,2 6-180,7-14 90,8 5 269,1-6-269,15 8 90,-6 0 809,14-8-779,-7 13-30,8-11-181,-8 21 91,14-14-2159,-19 14 990,18-6 449,-12 7 270,-1 0-2429,-8 0 2519,5 0 0,-25 7 0,9 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0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7533,'0'9'3148,"0"-2"-2968,0-7 0,0 0 449,7 0-269,2-7 0,8 5-720,6-12 270,-5 5 90,13-8 90,-13 8-1169,5-5 539,-7 12 450,1-12 90,-1 12-1169,0-13 449,-6 13 270,-3-5-89,-7 7-541,0 0 900,-7 0 1,-3 0-1,-13 7 270,5 10-180,-13 15 90,13-5 0,-5 4 0,14-15 0,-6 8 1529,13-13-630,-5 10-449,7-11 450,0-1-361,0 5-89,0-12-270,0 12 180,0-12-180,7 13-1,2-13 1,8 5-450,-1-7 91,0 0 269,7 0-1530,-5 0 721,6 0 449,-8-7 0,1-2-989,0-8 359,-1 1 451,-7-7 449,-2 4 0,0-11 0,-5 4 0,5-35 0,0 21 0,2-22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0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7533,'0'16'1349,"0"-7"-1169,0 6 360,0-6-271,0 7 91,0 0 90,0 0 180,0 16-361,0-5-449,0 20 180,0-13-2068,7 64 1978,-5-59-180,5 36 0,-7-68 180,0-7 90,0 0-180,0-7 90,7-2 90,-5-8 630,12-6-540,-5 5 90,0-6-90,6 8-1350,-6 0 631,14-8 269,-12 13 180,18-18-450,-25 18 271,18-5 359,-13 2 0,7-3 0,0-8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1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1 8162,'0'9'1440,"0"-2"-991,-7-7-89,5 0-180,-5 7 0,7-5 0,0 5 0,0 0 1079,-7 10-899,5 8 0,-12 8-810,5-1 360,-8 8 180,1-6 0,0 6-1260,0-7 1170,-23-29 0,32-1 0,2-41 0,17 25-5217,18-16 5307,-14 27-90,2-5 720,5 7-270,1 0-270,-6-7 89,5 5-89,1-5 180,-6 7 0,12 0-270,-11 0-1260,4-7 721,-6 5 269,-1-6-540,-7 1 360,-2 6 360,1-14 0,-7-1 0,7-9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1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7533,'0'9'2788,"0"13"-2428,0-11-90,0 20-90,0-13 0,0 13-1,0 1 721,0 10-360,0 7-181,8-7-449,-7 5 180,7-13 180,-1 20-2339,-5-10 1890,5-3-1710,-7-3 899,0-27 450,0 11 1,0-20-361,0 5 451,0-7 449,-7 0 0,5-7 0,-5-2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2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7533,'9'10'0,"-2"4"1079,-7-12-539,7 5-90,2-7-91,0 7-179,5-5 0,-12 5 0,13-7 0,-13 0 0,5 0 0,0 8-1530,-5-6-628,5 12 898,-7-12 541,0 12 269,-7-5 270,-2 0 0,-7-1 0,-1-1 0,1-5 0,0 12 0,0-12 0,-1 12 0,8-12 0,-5 13 0,12-13 1349,-5 5-630,7-7 7827,22-7-7917,-10 5-359,19-13-90,-15 13 360,15-12-1080,-11 5-1439,11 0 1080,-15-6 269,-7 6-1979,6 0 1350,-13-5 360,5 12 359,0-5-539,-5 0 449,5 5 270,-7-6-90,0 8 91,0 0 449,-7 0-90,5 0 0,-12 8 90,12 1-90,-13 7-90,6 0 90,-7 0 449,6 1-269,-4 6-180,12-5 180,-12 13 0,12-13 0,-6 6 90,8-15-90,0 6 0,0-7-90,0 1-1,0-2 1,0-7 0,0 0 90,8 0 810,-6 0 359,12 0-540,-5 0-269,0-7-270,6-2 90,-6 1-90,0-7-90,6 6-900,-13 0 540,5 2 90,-7-1-899,0 7 629,0-6 90,0-1 270,0 6-630,0-5-179,-7 0 179,-2 5 270,-8 2 1,1 9 539,-1 7-180,1 1 0,7-1-180,-6 7 989,6 3-449,0-1-180,2 6 989,7-13-629,0 6-180,0-8-180,0-7 89,0 5 1,0-12 0,0 5 180,7-7-450,2 0 90,8 0 90,6 0-990,-5-7 540,6-2 270,-7-7 0,-1 0-1619,0-1 720,0 8 449,1-5-1079,-1-2 629,0-3 541,-7-4 359,5-1 0,-12 6 0,13-13 0,-14-1 0,7-10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2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6183,'0'16'0,"0"0"1889,0 0 1799,0 22-2428,0-9-451,0 18-359,7-14-585,-2 18 0,0 3-225,4-4-594,-1 48 1044,-8-67-1709,0-13 1018,0 5 152,0-6-1,0-8-809,0-2 629,0-7-1169,0 0 1915,-8 0-116,6-7 0,-13-17 0,6-10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2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7533,'9'9'2158,"-2"6"-1708,-7-13 90,0 12-180,0-12-1,0 12-89,0-4 0,0 6-90,7 0 0,-5 0-630,5 0 270,0 1 270,-5-8-90,5 5-1169,1-5 629,-7 1 360,6 4-1349,-7-12 810,0 12 269,0-12-90,0 6 180,0-8 360,-14-15 0,10 4 0,-10-12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3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7533,'26'18'2698,"-10"4"-2428,-2-21-90,-12 14 0,5-6 0,1 7 0,-7 1-1,7-1 1,-8 0-899,0 0-900,0 0 809,0 1 450,0-8-809,-8 5 629,-1-5 91,0 8 449,-5-8 0,5 5 0,-7-12 0,7 6 269,-6-8-358,14 0 178,-14 0-268,13 0 1168,-5 0-449,7 0 269,0 0-449,0-8-180,0 6 90,7-12-90,-5 12 90,13-5 269,-6 0-359,0-3-270,5 1 180,-12 2-180,5 7 180,-7 0 0,0 0 0,7 0-4318,-34 80 4228,20-60 1350,-24 59-631,24-79-359,7 0-180,0 0 1619,7 0-900,-5-7-179,13 5-90,-6-12-181,7 12-89,0-13-90,0 6-360,0 1 180,1-7-90,-1 6-450,1 0 360,-1-6 90,1 14 0,-1-6 180,-7-1 0,5 6 0,-12-5-1799,5 7-810,-7 0 1080,0 0 540,0 7-361,-7 2 631,-2 0 539,-7 13 0,-8-18 0,6 25 0,-13-18 0,13 5 0,-13 6 0,6-5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3.2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8612,'32'-16'1709,"-6"-1"-1619,-3 8 90,-7-5 90,8 12-90,-6-6 0,6 8-1,-8 0 1,1 0-90,-1 0 0,0 0 90,-7 0 0,5 8-270,-12-6 180,5 12 0,-7-12 0,0 12-1169,0-4 629,0 6 450,-28 22 0,6-17 0,-25 18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7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7533,'0'45'1619,"0"2"-1529,0-21 0,0 8 90,0 0 89,0-8-359,0 6 270,0-5-90,0 6-1259,0-6 539,0 4 181,8-4-631,-6-1 541,6-9 269,-8-2 270,-8-5 0,-2-1 0,-7-1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3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7533,'18'-9'2698,"4"1"-2518,-20 8-900,13-7 271,-6 6 179,7-7-90,-7 8 360,-2 0 0,-7 0-180,0 8-1079,0 1 539,0 7 181,0 0 539,0 1 0,-7-8 0,-2 5 0,0-12 0,-6 12 0,6-5 0,-7 0 0,7 6 0,1-13 0,1 12 0,5-12 0,-5 5 0,7-7 9444,0 0-8904,7 0-90,2 0-7017,58-29 5758,-45 29 1259,29-5-540,-60 32 629,-8 13-449,8-15-90,-5 6 0,12-13-180,-5 13 180,0 1 0,5 3 810,-5-3-270,7-15-1,7-3-269,2-5-90,0 0-90,5-2 360,-12-7-180,13-7-1,-14-2 271,7-7-90,-1 0-270,-5-1 180,5 1-630,-7 0 270,0-1 0,0 1 180,0 0-1260,0-1 631,0 1 179,0 0-900,0 0 541,-7 7 269,5-6 90,-5 13-450,7-12 91,0 12 269,-8-5-180,7 7-719,-7 0 539,8 0 361,0 0 359,0-7 0,-7-3 0,-2-6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7533,'9'0'3912,"7"57"1,-3 17-3733,-8-27-820,7 25 1,-2-3 819,-10-38 461,0-20-461,0 10 330,0-19-420,0 5 180,0-7 90,0 0 577,0-7-667,0-2-2429,0-7 1170,0-1-2249,0 1 1618,0 7 1261,0-6 539,0 6-270,0 1 90,0-7 629,8 6-269,-7 0 0,14-6 90,-13 14-810,12-14 270,-12 13 90,12-12-1080,-12 12 631,12-5 179,-12 0 180,5 5-1529,-7-5 719,0-1 541,0 6 359,-7-5 0,5 7 0,-12 0 0,5 0 0,-7 0 0,0 7 0,-8 10 0,-2 8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4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10 163 7533,'-9'34'-900,"96"-46"361,-57-5-67,24-7 0,-5-6 606,-32-2 0,-1-8 0,0-2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4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0 130 7533,'9'9'0,"-2"-1"0,0-8 719,-5 0 541,13-8-541,-6-1-269,7 0-90,-7-5-90,5 12-1,-4-5-89,6 0-1439,-6 5 629,4-6 361,-12 8-91,5 0 180,-7 0 0,0 0 90,0 8 90,0 1 0,-7 7-90,-2 0 0,0 0 450,-6 1-270,6-1 0,-1 8 629,-4 1-359,12 0 989,-12 28-1079,12-30-270,-5 15 0,7-23 180,0-13 0,7 5-1079,-5-7 449,12 0 270,-5-7 90,8-2-630,-1-8 271,1 1 449,-2-49 0,-7-9 0,-4 19 0,-1-19 0,-1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4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7533,'9'21'1529,"-2"-8"-1349,-7 11 0,7-2 629,-5-11-269,5 19-180,0-4 179,-5-1-89,5 6 0,-7-6-270,0 7 359,0 1-269,7 0 90,-5-8-180,5 6-540,-7-13 180,0 13 180,0-20-899,0 17 179,0-24 270,0 10 271,0-14-91,0 0 180,0-7-360,0-2 270,0-14-989,0 5 539,0-6 180,0 8-539,8 7 359,-7-6 271,14 6 359,-13 0 0,5-5 0,0 12 0,-5-5 0,12 7 0,-5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4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7533,'17'0'2698,"-1"7"-1798,-7 2 179,-2 7-449,-7-7-271,0 6 91,0-14-1079,0 6 449,0-7 180,0 0-3418,0 8 2968,0-6 0,-7-9 0,-2-11 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8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5047 7533,'-9'0'1079,"1"0"-989,8 0 630,0 0-630,8 0 89,-7-7-89,7 6 0,-1-14-180,-5 6 0,12-7 180,-12 7 0,12-6-270,-12 6 91,12-7-1,-12-8 0,13 6 0,-6-5 90,0-1 0,5 7-90,-5-14 90,0 13 0,6-13 0,-6 5 0,0-6 0,5 6-90,3-33 90,-6 33 0,11-34 0,-13 35 0,0-7 0,5-1 0,-12 8 0,12-6 0,-5 6 0,0-8 270,6 1-90,-13-8-1,12 5-179,-5-11 0,0 4 90,5-7-463,-12 0 553,13-7 0,-14 5-683,7-12 593,-1 12 0,-5-12 0,12 13-2982,-12-13 3252,13 12-180,-13-5-211,5 0 121,-7 5 0,7 2 82,-5-5-82,5 18-90,-7-19 0,8 21 90,-7-20 90,7 10-90,-8-12 90,7 0-88,-5-2-92,12-7 1972,-12 0-2062,5-7 180,0-3-90,-5 2 90,5 0 0,-7 8-180,0 0 360,0-1-90,0 1-91,8 7-20,-7 2 111,7 8-90,-8 6 0,0-5-34,0 5 124,0-7-90,0 0-270,0 0 90,0-6 1,0 4-123,0-20 122,0 12-2105,-8-28 2060,4-11 0,-1-3-507,1 45 1,-1 0 641,2-11 0,1-6 0,0 10-613,2-11 613,-7-8-4,5 8-176,-12 2-90,5 7 270,-8 7 0,1 2-180,-1 7 2049,1 7-1869,7 10 2066,-6 1-2066,6 13 1402,-14-5-1492,12-1 1037,-10 6-947,12-13-90,0 6 90,-6-8 90,13 1 0,-5-1-90,7 8 90,-7 1-90,5 8 0,-5 0 0,7 7 180,0 1-180,0 8-90,0 0 180,0 15-180,0-5 90,0 14 0,0 0 270,-7-6-90,5 5 0,-5-6-180,7-1 0,0 0 89,0-7-89,0-2 0,0-7-179,0 0-1,0 8 180,0-7 90,0 6-180,0 1 90,0-6 0,0 12-180,0 3 180,0 1 90,0 5-180,0-6 90,0-1 539,-7 29-359,5-21-90,-5 21 0,-1-22 0,6-5 0,-12 13 0,12-13-90,-13-2 180,13-1-180,-12-6-810,12 0 361,-13 5 269,14-12-720,-14 5 451,13-7 179,-5 0 0,0 0-450,5 0 181,-12-7 269,12-9-180,-5-9 0,7-8 180,0 1-89,0 6 89,0-5 270,0 6 0,0 0-180,0-6 0,7 13 90,2-5 0,0 6 630,5 1-540,3-7 0,-7 12 989,12-11-449,-12 20-180,6-13-180,0 14 89,8-7 1,-6 1-90,13 6-90,-13-6 0,12-1 90,-5 6-90,1-5-180,-3 7 90,-6 0 90,-1 0 0,1 7-1169,-1 2 629,0 0 90,-7 6 360,-2-14 0,1 14 0,1-6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09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16 7533,'0'-8'-90,"0"0"629,0 8 271,0 0-450,0 8-90,-7-7-90,5 14-91,-5-6 181,7 7 0,0 1-90,-7-1 0,5 0 0,-5 0 90,7-7 0,0 6-91,7-13 1,-5 5 0,12 0 90,-5-5-180,8 5-270,-1-7 90,0-7 180,-7 5-90,6-12-809,-14 4 359,14 2 270,-13-7-450,6 6 271,-8-7 89,0 7 90,0-6-90,0 6 90,-8 0 90,-1 2-90,0 0 450,-13 5-270,11-6 90,-12 8-90,6 0 90,8 0-90,-5 0-90,5 0 180,-7 8 90,7-6-180,2 5-720,7-7 450,-8 0-1169,7 7 1439,-7-5 0,16-2 0,1-9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0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10231,'0'26'990,"0"5"-721,0-6-89,7 8 0,-5-1 0,5 8-360,-7-5 180,0 4 0,0-6 180,0-1-270,0 1 90,0-8 0,0 6-1079,0-13 629,0 5 180,0-6 90,0-1-899,0 0 539,-7 1 1,5-8-451,-5-2 450,7-7 91,-7 0 449,5 0 0,-12-15 0,5-2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0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7533,'79'-54'2069,"-19"11"-2069,-46 43-1170,-12 0 630,5 7 271,0-5-361,-5 12 270,5-12 360,-7 12 0,0-5 0,0 7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8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9691,'9'0'1440,"6"-8"-901,-5 7-269,7-14 90,8 5-450,-6-7 90,13 0 0,-6 8-630,8-6-3147,22 35 3327,-47 1 720,18 22-270,-52-9 809,1 13-719,12-24 0,-3 16 0,15-22 0,0-8 0,0-1 540,0 0-361,0-6 1,8 5 0,1-7-540,1 0 270,5 0 0,-6-7 90,8-3-989,0-15 539,0 7 90,1-14-809,-2 13 449,1-5 180,0-1 180,-7 7-89,5-15 359,-14 15 0,14-14 0,-5 5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0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7533,'15'9'314,"28"-29"1,4-10 0,-10 8 0,6-12 0,0 1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0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 7533,'-18'25'2158,"4"-2"-1888,6 1 450,6 1-270,-5 8-181,7-1 271,0 8-180,0 2-90,0-1-90,0 6-360,0-13 0,0 6 360,0-7-180,7 0-630,-5-1 360,6-7 270,-8-1-90,0-1 270,0-12-270,0 11 90,0-20-2338,0 12 1078,0-12 1260,0 6 0,0-23 0,0-3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1.0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32 7533,'46'-16'3598,"-16"7"-3778,1 2 270,-17 7 0,-12 0 0,6 0-1260,-8 0 361,0 0-1,0 7 360,0-5 181,-8 12-1,-1-12-90,-8 13 0,1-14 0,0 14 630,-1-6-270,-6 7 0,5 0-180,-6-6 0,16 4 1,-7-12-1,13 12 1799,-12-12-810,12 6-359,-5-8-180,7 7 1529,14-5-1349,-3 5-91,12-7-179,-6 0 90,6 0-360,-5 0 180,6 0-90,-8 0-630,0 0 451,1 0 179,-8 0-90,6 0-270,-13 0 270,5 7 0,-7-5 0,0 12-540,0-5 271,-7 8 89,-3-9-90,-6 7-180,-8-6-1439,-30 22 1620,14-11 359,-14 11-90,31-15 0,-1-7 0,13 5 90,-11-12 0,20 5 0,-5 1 0,0-7 2068,5 7-988,2-8-540,9 0 1169,8 0-720,6-8-359,-5 7-181,13-7-359,-6 1-90,8 5 180,6-12-1079,-4 12 539,5-5 360,-14 0 0,-3 5-2069,0-6 1170,-5 8 269,6 0 450,-15 0 180,5 0 0,-12-7 0,5-2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1.6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7533,'16'24'2428,"-7"1"-1798,-2 1-720,0-3 270,-5-7 90,12 8-810,-12-6 360,5 5 180,1-6 0,-7-8 180,14 5 0,-13-12 90,5 13-180,-7-14 180,0 7-2249,0-8 719,0 0 631,0-8 269,0-1-180,0-7 630,0-8-90,0 6 0,0-13-270,0 6 1260,0 0-540,0 2-271,7-1-89,2 6 810,29-27-630,-17 30 269,25-14-449,-35 29 90,11 0 0,-20 0 0,5 8-90,-7 0 90,0 9-90,0 6 0,0-4-90,-7 11 0,-3-12-270,-6 13 90,-1-13 90,8 13 180,-5-13-540,5 5 360,0-6 0,-6-1 1,6-7-1081,0 6 541,2-14 269,0 7 360,5-8 0,-12-8 0,5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1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 10501,'9'7'2429,"-2"2"-1980,-7 15-89,0 1 90,0 8-270,0-8 0,0 6 0,0-6 179,0 15 1,0-6-180,0 6 0,-7-15-270,5 6-630,-12 9 361,5-4 269,0 11 180,-6-21-1889,6-3 719,0-7 631,-5 1-1,12-1 180,-12-7-180,12-2 180,-13-7-1619,13 0 900,-13-7 449,14-9 91,-7-2 269,8-13 180,0 13 0,0-6 1079,8 8-719,1 0-270,0-1-90,6 1 719,-6 0-359,7 7-180,0-6 90,8 6-360,-6 0 360,5-5-180,-7 5 180,8-1-720,-6-4 450,5 5 0,-6-7 0,6 0 0,3-1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2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7533,'43'-27'3957,"-5"5"-4496,-29 22 269,6 0 180,-14 0 0,7 0-989,-8 0 449,0 7-899,0 2 719,0 1 810,-8 4 0,-8-5 0,-9 7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2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16 10681,'24'0'1169,"-6"0"-899,6 0 0,-1-7-90,-5 5-540,5-5 360,-6 7-90,6 0 90,-5 0 0,-2 0 270,-8 7-360,-8 2 90,0 0-180,-8 6 90,7-6 270,-21 15-180,18-6-90,-17 5 0,5-7 90,-3 1 90,-4-1-1169,7 0 179,-15 7-989,11-11 900,-11 9 989,15-19 0,-8 6 0,-1-8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2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7533,'17'0'1889,"-8"0"-1620,5 0-89,-12 0-270,12 7 90,-12-5 180,13 6 0,-14-1 180,14-5-360,1 5 0,2-14 0,5-2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2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34 7533,'7'-9'719,"-5"-6"-179,5 13-180,-7-5-90,0 7-540,0 7 180,0 9 90,0 3 0,-7 11-360,5-4 180,-13 6 0,13 1-180,-12-8 270,12 6-89,-13-13 179,13 13-180,-12-13 90,12 5 90,-5-13-270,-1 4 90,7-12 0,-7 12 90,8-12 720,0 6-270,0-8-270,0 0 89,0-8 451,0 6-270,0-12-180,0 5 90,0-8-90,8 1-1,1 0 91,7 0-180,0-1 90,-6 1 90,4 0-360,-5 0-1169,8 6 629,-8-4 270,5 12 360,-12-5 0,5 0 0,-7-3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2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7533,'0'72'3778,"29"-21"-4048,-7-60 270,17-7-90,-22-1 90,-3 1 0,-5-7 0,8-3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8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7533,'17'0'180,"-8"0"-180,6 0 809,-13 0-269,13 0-270,-6 0 89,1 0-89,5 0 0,-13 7-90,5-5-450,-7 5 180,0 1 90,8-6 90,-6 13-450,5 1 270,-7 4 1,0 4 178,-7-7 901,-3 37-1260,16-35 180,-2 26 180,35-67 0,-10-14-2339,-3-9 990,-3-4 1259,-21 0 0,13 12 0,-6-12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3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7533,'16'-9'809,"-7"-5"-809,6 12 1080,-6-12-451,7 12-179,0-6-450,0 8 180,1 0 0,-8 0 0,5 0-360,-5 0 90,0 8 0,-2 1-90,-7 0 180,0 13-90,0-11 180,0 12-180,0-7 180,-7 1-90,-2 6 90,-7-5-540,0 6 180,-1-8 180,1 0-629,7 1-181,-12 6-359,10-12 1259,-5 3 0,1-14 0,6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3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0 9332,'0'17'1169,"0"-1"-989,0 7 360,0-5-91,0 13-89,0-5-180,0 6-90,0 1 0,0-1 90,0 1 0,0-8-450,0 13 360,0-18-540,0 33 270,0-32 90,0 17 90,0-21-90,0-1 0,-7-7-359,5 6 179,-13-14-630,13 6-1978,24-72 3328,-7 42-360,23-51 539,-14 43-539,-14 18 270,12-16-630,-20 27 180,5-12 180,-7 12-1079,0-12 989,0 12 0,0-13 0,0 6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3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17 8342,'9'0'1170,"-1"-7"-451,-1 5-269,-5-6-180,5 8 0,0 0 179,-5 0 1,12 0-270,-12 0 0,12 0 180,-4 0-180,-1 8-270,-1-6 90,-8 12 0,0-12 180,0 12-450,0-4 360,0 6-90,0 0 90,-8 1-990,-1-1 540,-8 0 90,1 0 180,0 1-1439,-8-1 630,6 0 359,-5-7 180,14 6 360,-5-13 0,5 5 0,-8-7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3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7533,'17'0'-90,"50"-14"0,-38 3 0,38-13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4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9602,'8'16'2428,"-7"0"-1888,7 8-180,-8 1 719,0 8-359,7-1-361,-5 8 1,5-5 0,-7 12-180,0-13-630,0 20 360,0-18 90,0 12 90,0-9-630,0-4 361,0 12 179,-7-13 0,5 6 179,-13-15-269,14 6 1,-14-13-2070,6 13 1079,-7-13 271,7 5 809,-5-14 0,-3 6 0,-8-6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14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7533,'9'28'2428,"-2"-7"-2877,-7-21 449,0 0 0,8 0 0,1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28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10568 179 7533,'-9'-23'-90,"-6"5"0,13 1 270,-13 10 90,14 0-181,-14 5 1,13-5-90,-12 7 90,5 0-90,-7-7 90,0 5 0,-1-6 0,-6 8 0,5-7 0,-6 6-180,1-7-90,5 8 0,-13 0 180,6 0 0,-1 0 0,-5 0 90,6 0-90,-7 0 90,-1 0-90,1 0 0,-8 0 90,5 0-90,-5 0 0,1 0 90,-3 0-180,1 0 90,-14 0-322,12 0 412,-13 0-360,0 0 360,-2 0-90,-7 0-180,6 0 180,-11 0 0,10 0-575,-12 0 575,7 0 0,0 0 0,0 0 0,-7 0 0,4 0-835,-11 0 835,5 0-90,-8 0-925,8 0 1015,-13 0 90,18 0 0,-25 0-90,18 0 0,-12 0 0,-1 0 0,-1 0 0,-1 0 0,-5 0-180,6 0 180,37 0 0,1 0 90,-40 0-180,39 1 0,-5-2 90,-14-1 0,-10 0 0,7-1-639,1 2 1,1 1 638,-5-2 0,-7-1 0,11 1-45,15-2 0,6 0 90,-1 3 0,1 0-45,0-3 0,0 1-45,-4 2 0,1 2 45,-43-1-416,43-4 0,-1 1 416,4 2 0,0 0 0,-1-3 0,1 1-45,-3 2 0,0 2 45,3-1 0,-1 0 0,-3 0 0,0 0-90,4 0 0,0 0 90,-4 0 0,1 0 0,3 0 0,0 0 0,-4 0 0,-1 0-45,1 0 0,1 0 45,-44 0-45,41 0 0,1 0 45,7 0 0,1 0-45,-7-1 0,-1 2 45,2 2 0,0 1-45,3-3 0,-1 0 90,1 2 0,0 1-45,-4-4 0,1 0-90,-43 7 18,47-6 1,-1 0 116,-3 2 0,0 2-45,5-2 0,1 1-52,-6-4 1,-1 1 141,4 6 0,2 1-45,1-4 0,0 1-45,-3 2 0,1 2 0,-46 7 45,46-7 0,-1-1-45,0 0 0,0 0 0,-1 0 0,1 0-180,-45 8 180,47-7 0,-1-1 0,2 0 0,1 0 0,-8 0 0,0 0-90,3 0 0,1 0 90,-3 4 0,0 0 0,6-3 0,0 0 0,1 3 0,1 0 180,-48 4-90,47-4 0,0-1-90,-1-2 0,1 1 45,-4 5 0,0 0 135,-37 4-180,-6 4 0,13 1 0,-13-6 0,12 5 90,-4 1-90,-1 1-180,6 0-214,26-7 1,-3 2 348,-10 8 1,0 0 43,8-5 0,2 1 1,-1 8 0,4-2 230,-14 2-230,21-7-90,-14 6 90,14-5 0,-7 6 485,16 1-575,-6 0 90,12-8 0,3 6 2508,1-13-2508,13 5 1560,2-14-1560,9 6 649,7-6-739,0 7 549,0-7-459,7-2-180,2 1 180,7-7 0,8 14-90,1-13 0,0 12 90,13-5 0,-11 7 0,13-6-90,-7 4 90,7-5 0,1 7-267,8 1 447,0-1-180,14-7 180,-10 6-811,24-14 631,-17 6 0,20 1 180,-6-7-910,22 6 730,-11-7-506,-30-3 1,0-1 415,30 3 90,-33-7 0,-1 1 90,40 6-135,-36-3 0,2 1-45,-7 2 0,1 2 135,9-1 0,-1 0-45,-8 0 0,-2 0-45,7 0 0,0 0-517,-2 0 1,-1 0 561,0 0 0,1 0 0,2 0 0,0 0-213,-3 0 0,1 0 213,3 0 0,-1 0 0,-2 0 0,0 0-45,2 0 0,-1 0 45,-1 0 0,0 0 0,0 0 0,5 0-429,12 0 1,7 0 0,-4 0 428,0 0 0,0 0 0,0-3 0,4 0 0,-6 1-214,-5 2 0,-5-2 214,3-5 0,0 0 258,-2 5 1,-1 2-304,3-3 0,-1-1-24,-4 0 0,1 1 69,0 2 0,1 0 325,-1-7 0,1 1-325,2 6 0,1 0 0,-4-6 0,0 0 154,4 6 1,1 0-110,-5-6 0,0 0-45,4 6 0,-1 0 0,-3-6 0,1-1 45,3 7 0,0 0-45,-3-6 0,-1 0 0,4 5 0,-1 2-45,-7-4 0,1 1 90,10 3 0,0 0-1,-9 0 1,0 0-45,5-3 0,0-1 0,-3 3 0,-1 0-90,2-3 1,0 1 44,-1 2 0,0 2 45,4-1 0,-1 0-45,-3-4 0,1 0 45,3 3 0,0 1 0,-3-4 0,-1 0 0,3 4 0,1 0 0,-4 0 0,0 0-45,5 0 0,-1 0 45,-4 0 0,1 0 45,2 0 0,0 0-90,-2 0 0,-1 0 45,1 0 0,0 0 0,2 0 0,0 0 0,-3 0 0,1 0-45,-1 0 0,1 0 45,-2 0 0,1 0 0,0 0 0,-1 0 45,-2 0 0,0 0 0,6 0 0,0 0-45,-2 0 0,0 0 45,-1 0 0,0 0-744,4 0 0,-1 0 699,-2 0 0,-1 0 0,0 0 0,1 0-29,2 0 0,0 0 29,-2 0 0,0 0 0,-1 0 0,0 0 0,7 0 0,0 0 0,-9 0 0,-1 0 0,10 0 0,0 0 0,-6 0 0,-1 0 0,8-3 0,0-1 0,-7 3 0,1 0 0,5-3 0,0 1 0,-7 3 0,1 0 90,-1 0 0,8 0-191,0-1 0,11-1 1,2 0-1,-9 0 101,14 1 0,-1 0-46,-12 0 1,7-2 0,0 1 0,-13 1 90,-3 1 0,-6 0-45,8 0 0,1 0 45,-9 0 0,0 0 488,8 0 1,1 0-534,-6 0 0,-1 0-40,4 0 1,0 0 84,0 0 0,1 0-45,3 1 0,-1-2 0,-5-3 0,-1 1 45,10 2 0,0 0-45,-6-3 0,-1 0 0,1 4 0,1 0 0,0 0 0,1 0 0,1 0 0,0 0-45,-7 0 0,2 0 45,11 0 0,0 0 45,-12 0 0,-1 0-45,6 0 0,2 0-45,-6 0 0,1 0 45,5 0 0,-2 0 0,-9 0 0,-1 0 45,13 0 0,0 0-45,-12 0 0,0 0 0,5 0 0,2 0 0,-2 0 0,1 0 135,-2 0 0,3 0 322,22 4 0,0 0-457,-14-3 0,0 0 0,14 3 0,-2-1 31,-20-2 1,-1-2-32,3 1 0,1 0-90,-7 0 0,1 0-136,4 0 1,1 0 225,-3 0 0,1 0-310,-1 0 1,1 0 219,3 0 0,0 0 90,0 0 0,0 0-73,-7 0 1,0 0 72,6 0 0,1 0 0,-4 4 0,-1-1 97,-1-2 0,0 0-97,1 3 0,0-1 45,-3-3 0,-1 0-45,-2 0 0,0 0 0,6 0 0,0 0 0,-6 0 0,0 0 255,2 0 0,1 0-166,-4 0 1,0 0-90,0 0 0,0 0 45,0 0 0,0 0-45,0 0 0,0 0 445,-4 0 1,1 0-446,6 0 0,-1 0 0,-8 0 0,0 0 0,8-3 0,1-1 0,40 2-255,-33-2 1,9-1-1,-6 0 255,-8 0 0,1 1-30,7-2 0,7 1 1,-11-1 228,26-3-199,-40 2 0,0 0 0,38 5-90,8-13 90,-8 6 0,-1 1 180,-8-7-180,1 6 0,-8-7 0,-2 7 180,0-6 205,3 6-385,6 0 0,-7-5 0,-1 4 90,-8-6-90,0 7 90,0-5 0,29-3 90,-7-1-180,4-5 90,-28 7-360,-23 6 90,-8-4 1075,1 5-895,-8 0 2964,-9-6-2964,-2 13 1348,-12-12-1258,5 12 849,-7-12-939,0 5 90,0 0-90,-7-6 90,-2 6-90,0 0 0,-12-6-90,10 7 180,-13-9-90,1 1-90,5 0-90,-13-1 180,6 1 0,-8 7-90,-7-5-89,-1 5 179,-1 0 89,-5-6-495,5 6 406,-6 0 0,-1-5-90,-7 12 90,5-13-89,-5 6 89,-1-7 0,7 7-225,-20-9 0,-3 0 225,3 3-498,-3-3 1,3-2 497,12 4-90,-7 0 0,0-1-53,-8 1 98,22 4 0,-1 0-45,-37-6-403,34 7 0,0-1 403,-26-4-858,-1-1 858,-6 1 90,5 0 0,-13 0 0,5-1 90,0 8-90,-4-5 0,4 5 0,39 1 0,-1-1 180,-39 1-180,33 0 0,0 1 0,-27 5 0,31-5 0,-1 0 0,-41 5 0,-3-5 0,44 3 0,0 1 0,-43 1 0,46-2 0,0 1 90,-44 3-90,45 0 0,-1 0-90,-1 0 0,1 0 90,-46 0 0,40 0 0,0 0 0,-35 0 0,38 0 0,0 0 0,3 0 0,1 0 0,-47 0 45,43 0 0,-1 0-45,4 0 0,0 0 0,-4 0 0,-1 0 0,2-1 0,-1 2 0,0 2 0,-1 1 0,1-3 0,1 0 0,2 2 0,0 1 0,-1 0 0,-1-1 0,2-2 0,1 0 0,-4 2 0,0 1 0,-4-4 0,1 0 45,6-1 0,-1 2-45,-4 2 0,-1 1 45,6-3 0,1 0-45,-3 2 0,-2 2 0,-2-2 0,-1 1 0,3-4 0,0 1 0,-3 3 0,1-1 0,3 1 0,0 0 0,-4-4 0,0 1 0,6 6 0,-5 1 0,-11-4 0,-10-2 0,3 1 45,-21 5 0,-1 0-552,21-4 0,-2-1 0,4-1 507,-15 2 0,5-1-45,2-2 0,4-2-598,14 1 0,0 0 643,-16 4 0,2 0-84,22-3 0,3 0 174,3 3 0,0-1-20,0-2 0,0-2-70,-44 1 180,-1 7-180,0-5 0,8 5 180,1-7-180,8 0 90,-1 0-90,8 0-90,-5 0 180,12 0 0,-6 0-90,8 0 1126,7 0-1216,2 0 0,7 0-449,1 0 269,6 0 1781,2 0-1691,14 0 1921,3 0-1921,7 0 983,0 0-1253,7 0 472,1 0-292,8-7 30,8 5 240,1-5 0,7 0 0,0-3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29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359 0 7533,'-26'9'-450,"-4"6"360,5-13 0,-1 5 360,-5 0-90,5 2-180,-6 0 90,0 6 0,-1-6-90,8 0 90,2 5 179,6-5 1,1 15-180,7-6 90,2 5-90,7-6-90,0-8 0,7 5 90,2-5 0,7 8 0,8-1-720,1 0 360,7-7 181,8 6-91,-6-14 180,14 14 0,-7-6 0,8 7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29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212 1 7533,'-25'16'-810,"-5"7"1170,12 3 0,-13-1-180,13 13 89,-13-11-179,13 20 180,2-12-90,9 5 180,-1-15 0,6 6 0,-5-13-630,14 5 270,10-13 0,1 4 180,13-12-810,-13 5 360,12-14 90,-12-2 180,13-8-1079,-6 1 1079,0 0 0,-1-8 0,-7-1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30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82 180 7533,'8'99'1529,"1"-39"-1709,8-24 90,6-36-270,-5-7 180,5-2 0,-6-7 270,-1-8-629,0 6 269,-7-13 180,5 13-180,-12-13 0,13 13 90,-14-13 0,7 14 90,-8-14-179,0 13 269,0-13 0,0 13-90,0 2 90,0-6 629,0 18-179,0-10-360,0 14 630,0 0-1,0 7-269,0 2-180,0 15 0,0-6 89,0 5-269,0 1 90,0-6 0,0 13 0,0-6-180,0 7 180,0 1 0,0 0-270,-8-1 90,7 8-90,-7-6 180,1 13-450,-2-12 180,-7 12 180,0-13-90,0 6 180,-1-7-180,-6-8 180,5-2-450,-5-6 270,6-8-89,0-2-451,1-7 270,0 0 90,-1-7-90,1-9 540,7-10-90,2-6-180,7 6-90,0-5 810,0 6-360,0 0 180,7-6-360,2 13-90,0 2-180,6 1 270,-6 13 0,7-5-810,0 0 360,8 5 270,-5-12-180,11 5-719,-5-8 989,8 1 0,-1-15 0,1-3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00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99 7533,'-33'48'119,"1"-1"1,0 11 0,11-5-209,21-16 89,0 27 89,0-42 1,9 7 0,2-18 0,8-2-449,-8-9 269,7 0-90,2-9 450,2-2-270,6-18 0,-8-11 0,-9-1-294,7-17 294,-7 17 0,1-8-90,-4 9-180,-8 9 180,0-6-90,0 24 360,0-14-270,0 16 90,0 0 0,0-6 180,-8 14 114,-4-5-294,-8 8 0,0 0 0,0 0 0,0 0 0,1 0-270,-1 8 90,9-5 90,-7 14 90,16-15-630,-15 16 630,14-16 0,-5 16 0,8-7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8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7533,'-9'8'1529,"-6"1"-1169,13 1 89,-6-3-89,8 1-180,-7 1 0,5 8 540,-6 0-271,8 7-89,0 17-90,0 5-180,8-11 90,-6 11 0,5-26-990,1 29 540,1-13 180,0 13 180,-1-13-90,-1-2 180,-5-10 0,6 1-1259,-8-14-900,7 12 630,-5-21 719,6 5-180,-8-7 451,0 0 359,-8 0 0,-1-15 0,-8-4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30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229 1 7533,'-57'40'2338,"14"-13"-2158,3 10 0,17-11 0,-1 7 450,6 28-450,2-28-450,9 19 270,14-43-90,2 6 270,7-13-720,0 5 360,8-7 180,-6-7-989,13 5 539,-13-13 180,12 6 90,-12-7 0,13 7 180,-13-6 0,6-1 0,-8-10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30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17 546 7533,'-9'51'809,"1"-18"-719,8-12 180,0-19-90,0 6 0,0-8 0,0 0 269,8 0-269,1-15 0,7 4 0,0-20-630,7 6 360,-5-15 180,6 6-1439,-8-13 809,0 13 271,-7-14 179,6 14-90,-6-13 0,0 5 0,-1-7-90,-8 8-270,0-6-134,0 5 674,0 1 0,0 8 3957,-51 67-3687,38-21-45,-18 36 0,4 5 45,25-20-270,-5 28 180,7-24 0,0-11-1,0 13-538,0-7 179,0-1-1439,7 30 1349,-5-30 90,5 28 0,-7-42 0,0 5 180,8-6 0,-7-1 0,7 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31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0 293 7533,'10'0'359,"4"0"-179,-5 0 0,14-7-90,-5 5 0,6-12 90,-8 5 0,7-15-180,-5 6 0,6-13 270,-8 13-630,8-5 270,-6 6 0,6 1 270,-15-8-90,5 14 90,-12-12-90,13 13-720,-14 0 90,7-5 181,-8 12 269,0-6 0,0 1 90,0 5-90,-8-5 0,-1 14 270,-7-5-90,-7 13-180,5-6 270,-6 7 90,7 8-360,1 1 180,0 7 179,-1-6 46,16 28 0,8 2-765,4-25 180,12 20 1,8-8 179,7-43 90,17-7 0,-16-2 0,3-8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31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7533,'17'0'1799,"-8"0"-1350,-2 0-179,-7 8 630,0-7-451,0 7-89,0-8-270,-7 7 90,5-6 0,-13 14 0,14-13-1799,-14 5 809,13-7 810,-5 7 0,7-5 0,0 5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7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0 8432,'-9'7'450,"-5"-5"-180,12 13-180,-12-13 90,5 19 0,0-10 89,-6 13 91,14-1-180,-14 2-270,13 8 90,-5 0 180,7-1-270,0 8 90,0-6 0,0-1 90,0-9 90,0-8-90,7 0 0,2-7-990,0 5 541,13-12 89,-11 6 180,12-8-900,1 0 451,-6-8 179,13-8 360,-5-2 0,6-20 0,1 3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7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 7533,'0'9'1259,"0"5"-1079,0-4 0,0 6 0,0 7 0,0-5 89,0 6 91,0-1 0,0 3-90,0-1-450,0 13 270,-8-18 90,7 18-720,-7-20 360,8-2 270,-7-1-540,5-13 360,-5 5 1,7 0-91,0-5-90,0 5 90,0-14 0,-7-9 0,5-2 180,-5-6 0,7 1-90,0 4 90,0-11 90,7 11-180,-5-4 90,12 7 90,-12 7 0,13-6-90,-6 6 0,7 0-270,0-5 90,-7 12 180,6-5-90,-6 7 90,0 0 0,13 0-1529,-11 0 1169,5 7 91,-2 2 89,-12 7 180,5 0 0,-7 1 180,0-1-180,0 0 0,0 0 719,8 1-359,-7-8-270,7 5 90,-8-5 539,0 0-359,7-2-90,-5-7 0,12 0 0,-12 0-90,12 0 0,-5-7-180,7-2 0,1-14 269,-8 5-89,5-6-809,-5 1 359,0 4 180,-2-4-450,-7 14 180,0-5 270,0 4-90,0 1 1,0 2-91,0 7 180,-7 0-90,-2 0 540,-7 7-270,0 2 0,-1 8 179,1-1-179,0 7 90,0-4-270,0 11 720,-1-11-270,8 11-90,2-11-1,7 4 91,0-7 0,0 1-90,0-1-270,0-7 90,7 5 0,2-12 180,8 5-1080,-1-7 450,7 0 270,3-7 0,-1-2 90,-2-7-90,1 0 180,-6-1-90,13-6 0,-5 5 0,6-6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8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65 261 7533,'-9'9'989,"2"-1"-989,7-1 360,0-5 90,0 5-270,0-7-1,0 0 91,7 0-90,2 0 0,15 0 0,-6 0-180,12 0 0,-11-7 180,4 5-450,-6-13 180,-1 13 270,1-5-180,-1 0 0,0 5 180,-7-5-90,5 0-540,-12 5 0,13-5 181,-14-1 89,7 7-360,-8-7 270,0 1-1439,-8-2 1349,7 0-179,-14-5 539,13 5 0,-5-1 0,7-4 0,-7 12 0,5-12 0,-5 5 0,0 0 0,5-6 0,-5 6 0,0-7 0,5 7 0,-13-6 0,14 14 90,-14-6 89,13-1 631,-12 6-450,4-12-90,1 12-91,2-5 91,-1 7 90,7 0-270,-7 0 180,1 0-90,5 0-90,-5 0 270,7 0-91,0 0-448,0 7 179,0 2 89,0 7 1,0 1 0,0-1 0,0 7 90,0-4 90,0 11-90,0-4-90,7 6 90,-5-7-90,5 6 0,-7-6 90,0 15-270,0-13 0,0 11 180,0-12-180,0 6 0,0-6 180,0 5 90,-7-6-630,5 0 270,-12-2-450,5 1 360,-7-6 91,7 6-1,-6-15-990,-1 5 631,-2-19-91,-5 3 270,14-14 0,2-8 1,7 6 359,0-6 0,0 8 0,0 0 0,0-7 0,0-3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8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16 7982,'0'-9'810,"0"2"-630,0 7 0,0 7 0,7-5 269,-6 20-89,7-12-180,-8 21-540,0-5 360,0-1 90,0 6 0,0-6 90,0 8 0,0-8-540,0 20-179,0-30 359,-8 21-90,7-34 90,-6 5 0,7-7 90,-8 0 180,6 0-90,-5 0-90,7 0 0,0-7-90,-7-2 180,5-7 0,-5-1-180,7 1 180,7-7-90,-5 4 90,12-4-180,-5 14-89,8-6 269,-1 6-90,-7-7-180,13 0 180,-19 7 0,19 2 0,-13 7-90,7 0 0,-6 0 90,4 0 180,-5 0-90,0 7-90,-1 2 540,-8 7-270,7 0-180,-5 0 90,5 1 360,0-8-181,-5-2-89,5-7 180,0 0-180,-5 0 90,12 0-180,-12 0 0,13 0 0,-6-7 90,7-2-90,0-8-630,-7 1 360,-2 0 90,0 0-540,-5-1 360,5 1 91,-7 0-1,0 7 0,0-6-90,0 13 270,-7-5-180,5 7 90,-12 0-270,5 0 270,-14 7 810,-10 17-90,6 3-271,-3 13-89,21-15-180,-6 6 360,13-13-180,-5 13 0,7-13-90,0 6-180,0-8 179,0-7-89,0 5-539,0-12 269,7 12 180,2-12 0,0 6-450,13-8 270,-11 0 90,12-8 0,-7-1-899,8-7 449,-6 0 90,12 0 180,-12-8 1,14 6 269,-14-13 0,6 13 0,-1-13 0,2 6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9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0 7533,'6'67'2878,"-3"-45"-2878,42 36-90,-30-58 90,21 0-180,-34 0 90,5 7 0,0-5 90,-5 13 180,5-7-180,-7 9 90,-7-8-180,-2 5 90,0-5 0,-6 8 0,6-8-629,-7 5 269,0-12 180,0 12 0,-1-12-720,-6 5 361,5-7 179,-5 0-360,14 0 720,-6-7 0,6-2 0,-8-7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9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7533,'9'99'3148,"6"-32"-3148,-13-14 180,5-28 90,-7 7-540,0-7 180,0 6 180,0-5-720,0 6 450,0-6 90,0-3 0,0-7-359,-7 1 89,5-8 0,-5-2 180,7-7 0,0 0 180,0-7-180,0-2 90,0-8-90,0-6 1,7-3-1,-5 1 90,12-6 0,-12 13 270,12-5-90,-5 6 0,0 1-180,6 7 629,-6 2-179,8 7-270,-8 0 450,5 0-270,-12 0-90,12 7 89,-12 2 1,5 14 0,-7-4-90,0 4 0,0-6-180,0-1-90,0 0 360,0 0-1080,0 1 450,0 6 270,0-4 1,0-3-1081,-7-2 451,-2-5 449,0 0 270,-5-2 0,5 1 0,-7 1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8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7533,'0'40'1259,"0"-10"-989,-7 12 90,5-10-180,-6-14-1,8 14 1,0-13 270,0 13-270,0-13 0,0-2-360,8-2 180,1-6 0,8 1 90,-8-3-270,6-7 360,10 0-450,-4 0 270,11 0-180,-15-7-539,8-3 539,-14 1-90,11-6 0,-12 5-180,-1-14 270,6 13-359,-13-12 179,5 21 90,-7-13-809,-7 13 1079,5-5 0,-13 7 0,6 0 0,-8 0 0,0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49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7533,'16'0'-180,"-7"0"1169,5 0-449,-5 0-180,8 14 89,-1-3 1,1 19 0,-1-11-180,1 11-180,-8 3 90,5 1 89,-12 6-358,12 14 89,-12-16 0,5 16-450,-7-21 360,0 0 90,0-1 0,-7 1-1529,-16 21 1349,3-24-1079,-11 16 449,7-30 810,-2 1 0,-6 6 0,0 2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2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7533,'0'65'1529,"-1"-1"0,-5-3-1799,12 30 0,3-4 270,-8-48 90,7 50-719,-8-71 269,0 5 180,0-13-540,0 4 271,0-5 179,0 0 0,0 6-360,0-13 180,0 5 181,0-7 269,0 0 0,-8 0 0,7-7 0,-7-2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3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7533,'9'0'-180,"-2"0"180,-7 15 899,0-4-359,0 19-180,8-4 0,-7 6-91,7 0-89,-8 8 0,0-5-360,7-3 270,-6 6-90,7-18 180,-8 18-450,7-12 270,-5-1-90,12-2-899,-12-7 449,5 1 540,0 6 0,-12-12 0,3 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3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1 115 7533,'7'34'1349,"2"-11"-1349,7-16 90,1-7 90,-1 0-90,1 0-270,-1 0 180,0 0 0,8-7 90,-6-2 0,12-14 0,-11 4 0,4-4-1889,-7-1 1799,0 6 0,1-13 0,-1 6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3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1 7533,'0'9'0,"0"5"0,0-5 0,-7 7 0,5 8 1349,-20 9-1079,19 1-270,-19-1 90,13-3 90,-8-4 89,-7 28-1438,13-23 450,-10 14 449,19-36 270,-5 5 0,0-12 0,-2 6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3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7533,'39'49'0,"1"0"0,-7-9 0,1 1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4.0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7533,'18'58'-180,"0"0"0,-3 38 450,-26-87-270,-5-1 90,1-1-180,13-6 450,-5 7-181,7-8-89,0-8 90,0-1-180,7-7 90,9 0-90,3 7 0,12-13 90,-13 18 0,12-17-630,-12 11 271,13-6 179,-6 7 0,0-5-810,6 12 450,-12-12 181,4 12 269,-6-6 0,-8 8 0,5 0 0,-5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4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464 245 7533,'-9'43'1169,"-5"-5"-989,12-22 0,-13 1 0,14-8-270,-14 5 180,6-5 0,-7 8-630,-1-1 360,1-7 180,-8 5 0,6-12-270,-13 12 180,13-12 0,-12 5-90,12-7 180,-13 0 0,13 0 0,-13-7-90,-9-23 1,11 8 178,-9-16 1,29 22-90,-5-1 810,41-57-540,-5 29-270,19-33 270,12 33-90,-24 25-90,11-11-180,-10 8 0,-5 12 180,1-3 0,4 14-360,-12 0 270,6 0-90,-7 0 180,-1 14 0,0 4-90,-7 15 0,6 7 0,-13-6 0,5 13-90,-7-13 180,0 6-450,0-8 180,0 1-90,0 0-539,-7-8 269,5-1 540,-13-8 0,14 7 0,-7 2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5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1 7533,'-16'16'0,"7"-7"0,-5-1-90,12-1 180,-5 2-90,-1 0 270,7 5-91,-7-5 1,8 8-90,0-9 630,0 7-540,0-13 719,8 13-719,-7-14-90,7 6 270,13-7-270,-15 0 0,22 0 180,-26 0-900,13-7 360,-14 6 180,7-14-719,-1 13 449,-5-13 180,5 7 0,0-1-450,-5-6 271,5 13 89,-7-12 0,0 12-90,0-12 180,0 12 0,-7-5-89,5 7-1,-12 0 270,5 0 0,-8 7 180,8 2-180,-5 7 0,5 0 269,-7 1-89,7 6-90,-6-5 450,6 6-270,0-8-180,1 0 90,1 1 269,5-1-179,-5 0-90,7 1 180,0-1-90,0-7 90,0 5-270,7-12 179,2 5-179,8-7 180,0 0-180,-1 0-270,0 0 180,7 0-90,-5-7 270,6 5-1169,-1-12 539,-5 5 180,6-7-1079,-8-8 539,0 6 810,-7-6 0,6 1 0,-5-3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5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7533,'0'10'270,"0"4"-91,0-12 1,0 13 90,0-14-90,0 14 90,0-13 0,0 12 90,0-5-91,0 15-89,0-6-270,0 13 360,0-6-90,0 15-360,0-6 180,7 6 0,-5-8 180,5 1-270,-7 0 90,0-1 0,0-6 0,0 4-540,0-12 271,0 6 179,0-8-270,0-7 90,0 6 0,0-13 180,0 5 180,0-7-180,0 0-90,0-7 0,0-3-179,0-20 269,7 10 0,2-19 90,0 22-180,6-7-90,-6 8 90,14 0 0,-5-1-180,5 1 360,-14 0 0,13-1 0,-4 1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8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7533,'83'-4'749,"0"0"1,-10 2-1,-15-5-928,-33-10-1620,-15 0 809,-2 8 990,-8-7 0,0 7 0,0-8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5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7533,'0'9'1349,"0"-2"-1259,0-7 0,7 0 90,-5 0-90,13 0 90,-14 0-180,28 0-90,-24 0 90,24 0-990,-27-7 540,13 5 271,-14-5 89,7 7-720,-1-7 720,-5 5-180,5-5 0,-7 7 91,-7 0 89,-2 7 180,0 2-270,-6 7 180,6 1 0,0 6 449,-5-5-269,5 6-90,0-1 720,1-5-361,1 6-179,6-15-90,-7 6 360,8-14-270,0 14 180,0-14-271,0 6-179,8-7 0,-7 0 180,14 0 90,-6-7-90,7-2 0,0-7 0,0 0-1439,1 7 719,-1-6 180,1 6-1169,-1-7 1529,-7 7 0,6-13 0,-6 4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7533,'0'9'989,"0"5"-89,0-5-451,0 14-89,0 3 90,0 6-270,0 8 0,0-5 0,0 12-630,0-13 360,0 13-989,0 2 539,0-6 360,0 4 90,0-21-1079,0-3 449,0-6 360,0-8-89,0 5 179,0-12 270,0 5 0,0-7 0,0-7 0,7-9 0,-5-2 0,5-6 0,0-7 0,-5 11 90,5-11-90,1 15 0,-7-7 90,14 4 0,-6-4-1,7 7-89,-7-1 0,5 8 0,-4-12 0,6 3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6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8522,'9'0'0,"5"0"180,-12 0-90,12-8 90,-5 7-90,0-6 0,6 7-630,-13 0 360,12 0 90,-12 7-360,5-6 271,-7 14-1,0-6 180,0 7 0,0 0 0,0-7-90,-7 6 0,5-6 270,-12 7 0,12 1-270,-13-8 449,14-2-179,-7 0 0,8-5-180,-7 5 270,5-7-90,-5 0 0,7 0 0,0 0 449,14 0-359,-3 0-180,13 0-450,-8-7 181,0 5 179,0-5 0,-7 0-1080,6 5 540,-6-6 271,0 8 179,-2 0-540,-7 0 450,0 0 0,-7 8 0,-2 1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6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7533,'54'-20'2293,"0"-1"1,-19 9-2204,26-19 0,-5 2-1619,-39 20 809,-1 2 450,-6-1-539,4 6 359,-12-5 0,5 7 181,-7 0-901,0 0 1170,-7 0 0,-2 0 0,-7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6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66 7533,'-9'35'-1350,"2"-5"1350,7-13 0,0-8 1350,0 5-541,7-12-269,2 12-540,0-12 0,12 5 270,-17-7-180,25 0-900,-18-7 450,12-2 180,-7-7 1,8-7-541,-6 4 270,6-11 450,-8 4 0,1-6 0,-1-1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7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7533,'0'8'809,"0"-1"-359,7-7-90,2 0 0,0 0-181,6-7-89,-6 6 180,7-6-630,7 14 630,-12 2-989,11 7 359,-21 0 270,7 1-270,-8-8 270,0 12-90,0-17 270,0 18-629,0-13-181,-15 7 630,4-7 0,-5-2 90,9-7 0,7 0 0,0-7-90,0 5 90,0-12-90,7 5 0,-5-7 90,20-1-90,-11 1 90,12 0 0,-13-1 0,4 8-90,-5-5 90,0 12 540,6-6-360,-13 8 270,5 0-180,-7 0 179,0 0-359,0 8 0,0 1 90,0 0-90,0 6 180,0-6-180,0 7-270,0 0-810,0-7 451,-7 6 539,5-6 0,-13 7 0,6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7.4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245 1 7533,'0'9'5127,"-7"34"-5487,-3-27 270,1 37 180,-6-35-90,6 13-180,0-13 180,-5 13 0,5-13-809,-7 5 359,0-6 180,-1-1 180,8 0-989,-5 0 539,5-7 90,-7-1 90,7-8-359,-6 0 179,13 0 180,-12 0 360,12 0 0,-12 0 0,5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7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7533,'9'-9'0,"6"2"0,-6 7 899,7 0-359,0-7-180,0 5 89,1-5-89,-1 7 0,1 0-270,-1 0-360,1 0 180,-1 7 180,0-5 0,0 12-360,0-12 180,1 5 180,-8 1-90,12 1 0,-10 0 0,12-2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9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7533,'7'9'1079,"-5"-1"-899,12-8 0,-12 0 0,13 0 0,-6 0-180,7 0-90,-7 0 270,5-8 89,-5 7-988,8-7 539,-8 8 90,5 0 0,-12-7 180,12 5 0,-12-5 0,5 7-1259,1 0 629,-6 0 90,5 0 180,-7 0-179,0 0 449,0 7 0,0-5 0,-7 13 0,-3-6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49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7533,'16'8'1439,"-7"0"-899,20-8-361,-16 0 1,18-8-90,-15 7-989,0-6 899,1 7 0,-1-8 0,1-1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19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7533,'0'43'1439,"0"-9"-1079,0-3-90,0-11-360,8 4 0,1-7 90,0-1 180,6 1-1,-5-7-89,7-2 0,7-8-719,-5 0 359,5-8 90,1-2-810,-6-7 451,13-7 179,-6-2 180,8-1 180,0-4 0,7-3 0,2-9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115 115 7083,'17'-9'-360,"-8"1"450,5 8-90,-5-7 90,7-2-90,-7 1 0,6 1 0,-6-1 90,0 6-90,-2-12 180,0 12 0,-5-5-90,5 7 180,-7 0-1,0 0-269,0-7 90,0 5-180,0-5 180,0 7 0,0-8-180,0 6 0,0-5 180,-7 7 0,5 0 0,-5 0 0,0 0 0,5 0-360,-13 0 0,14 0 91,-14 0-1,13 0 0,-12 7 0,5 2 90,-7 1 0,0 4 90,7-5-90,-6 7 90,6 0 0,-7 1-180,-15 14 360,18-11 0,-9 10-270,15-13 90,5-8 180,-5 5 0,7-5 359,0 0-179,7-2-180,-5-7 0,12 0 270,-5 0-180,8 0 0,6 0-270,-4 0 179,4-7 1,1-2 0,-6 0-450,5-5 270,-7 12 0,1-6 90,-8 8 90,-2 0-180,0 0 180,-5 0-1259,5 8 539,-7-6 270,0 12 90,-7-5-449,5 7 269,-12 1 90,5-8-90,0 5 180,-6-12 0,6 12 1,0-12 628,2 6-269,7-8-180,-7 0 90,5 0 90,-5 0-90,14-8 0,2-1 0,7-7-180,0 0 180,1 7-90,-1-6-270,7 6 90,-5 0 270,6-5-270,0 5 0,-6-1 180,6-4-90,-8 5 180,0 0 0,-7-6-180,5 14 450,-12-7-270,5 1 90,-7 5-270,0 2 180,0 2-90,0 13 630,0-6-361,0 7 1,-7 0-180,5 1 0,-12-1 0,12 0 90,-12 0-630,5 1 360,0-1 0,-6 0 0,6 0-989,0 1 1079,-5-8 0,4 5 0,-6-4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1 147 7533,'0'16'1079,"7"0"-179,9-7-91,9-2-2788,37-50 1709,-30 25 90,14-34-989,-32 35 1169,-5 1 0,0-8 0,-2-1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2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7533,'0'9'0,"0"5"0,0-5 449,0 7-89,0-6 0,0 11-180,0-17 0,0 25 0,7-18 0,-5 12-1080,5-7 450,-7 1 270,0-1 180,7-7-89,-5 5 89,5-12 0,-7 5 0,0-7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2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 7982,'8'16'720,"-7"-7"-720,7 5 270,-8-12-90,0 13-180,0-6 0,0 7 270,0-7-90,0 6-810,0-13 450,0 12-1349,0 2 1259,0 2 180,0 6-360,-8-15 180,7 5 1,-14-5 269,6 0-90,-8 6 90,8-13 0,-6 12 0,14-12 0,-14 5 0,6-7 270,0 0-181,2 0 91,7 0 180,0 0-90,0-7-90,0 5 0,0-12 90,0 5-90,7-8 89,2 1-269,7 7 90,1-6 0,-8 6 0,5 1 90,-4 1-90,-1-1 90,6 6-90,-14-5-360,14 7 270,-13 7-180,5-5 90,-7 13 0,0-7 0,0 9 90,0-1-359,0 8 89,-7-6 90,-2 5-450,0-6 360,-14-1 0,13 0 91,-14 0 89,7 1 90,1-8 0,7 5-90,-5-12 90,5 5 0,0-7 0,1 0 899,8 0-449,-7 0-180,6 0-180,-7 0 989,16-7-539,-7 5-270,14-12 539,-6 12-449,7-13 270,22-1-540,-16-2-1,16 2 91,-21 1 0,-1 13 0,0-12 0,0 12-1529,0-5 809,1 0 180,-8 5 180,-2-6-899,-7 8-1529,0 0 2608,-7 0 0,5 0 0,-13 8 0,6 1 0,-7 0 0,0 5 0,0-4 0,0 6-180,-1 0 180,1 8 0,6-7 0,-4 14 989,12-13-449,-5 6-180,7-8 899,0 1-629,0-9-91,0 7-179,0-13 0,7 5-90,2-7-90,8 0-1,-1 0-628,1-14 269,6 3 270,-5-13-720,5 1 450,-6-3 90,-1-6 90,0 7-1709,0-6 900,0 6 809,1-8 0,-1 0 0,0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3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81 7533,'18'36'2158,"3"-6"-1978,-12-30-180,8 0 0,-1-8 180,0-1 90,0-7-450,-7-1 90,6 1 90,-14 0-539,7 0 269,-8 7 180,0-6 0,0 13-360,0-12 90,0 12 90,-15-5 1,4 7-1,-12 0 180,7 0-180,0 0 90,-1 7 90,1 2 0,-7 15-90,4-7 90,-4 7-90,-1-8 270,6 1-180,-6-1-89,8 0 89,7 1 629,-5-1-269,12 0-180,-12-7 0,12 6 720,-5-14-451,7 6-89,0 1 540,0 1-271,0 0-179,7 6 0,2-14 180,7 6-181,0-7 1,8 0 180,23-7-360,-9-2-280,16-7 280,-21 0-90,-8-1-180,-2 9-450,-6-7 450,-1 13-989,7-12 539,-12 5 550,4 0-190,-15 2-539,0 7-1620,0 0 2069,-8 0 270,-1 0 0,-7 7 0,0 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3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9691,'9'0'1260,"6"0"-1080,-13 0 0,5 0-1,1 0 91,1 0 90,7 0-270,0-7 90,0 5 0,-7-5-810,6 7 450,-6 0 180,7 0 0,-7 0-989,5 0 449,-12-7 270,13 5-269,-14-6 179,7 8 90,-8 0 90,7 0 270,-5 0 0,5 0-360,-7 0 90,0 0 450,0 8-180,0-6 0,0 5 0,-7 0-540,5-5 270,-13 12 0,14-12-89,-14 13 89,13-6 0,-12 0 90,5 5 0,0-12 0,-5 12 0,5-5 180,0 1-90,-6 4-180,6-12 90,0 12 540,-5-12-270,5 13-90,0-14 0,-6 7 629,13-1-359,-6-6-90,8 7 629,-7-8-719,5 7-180,-5-5 0,7 5 180,0-7 0,7 0 0,-5 0 0,13 8 0,-6-7-270,8 6 90,-1-7 90,0 0 0,-7 0-270,6 0 90,1 0-90,-5-7-540,10 6 271,-12-14 269,15 6 90,-6-7-810,5-1 271,1 8 359,-6-5-720,6 5 541,-1 0 449,-5-6 0,6 6 0,-8-7 0,0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4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7803,'16'-7'719,"1"5"-539,-1-5-180,-7 0 0,6 5 180,-6-5 0,0 7-450,5 0 270,-12 0-90,12 0 270,-12 0-270,5 0 90,-7 0 180,0 0-90,0 7-90,0-5 0,0 12 90,0-4-180,-7 6-90,-2 0 270,0 0-90,-5 0-450,12-6 270,-13 4 0,14-5 180,-14 0 0,13 6-90,-5-13 90,0 5-989,5-7 989,-5 0 0,-1 0 0,-1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5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65 7533,'73'-30'2069,"-42"17"-2339,36-9 360,-52 22 0,-13 7 89,5-5-89,-7 13 90,0-6-1259,-15 15 809,12-6-270,-19-2 271,13-2 89,-8-5-90,1 0-90,7 6 180,-5-13-90,5 12 0,0-12 360,1 5-90,8-7-90,-7 0 180,5 0 0,-5 0-180,7 0 1170,0 0-1080,0 7 90,-7 9 0,-2-5 0,-7 11 0,7-6-450,-6-5 270,6 11-90,-7-13-90,7 7 180,-6 1-180,6-8 270,-7 5 90,-1-12 0,8 5-90,-5 0 450,12-5-180,-5 5-180,7-7 90,-7 0-1,5 0 1,-5 0-180,7 0 180,7 0-180,-5 0 90,12-7 90,-5 5 270,7-12-90,1 12-90,-1-12-1,1 12 1,6-13-90,-5 6 0,6-7-90,-1 7-360,-5-6 180,13 6 90,-13 1-1169,5 1 629,-6-1 270,-1 6 90,0-5-719,-6 0 359,4 5 180,-12-12 1,5 12 359,-7-13 0,8 6 0,1-7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16 7533,'0'-8'1439,"0"0"-1259,0 23 0,0-4-90,0 12-90,7-7 180,-5 1-540,5 6 180,-7-5 270,0 6-90,0-8-270,0 0 270,-7 0-90,5 1 270,-5-1-900,0 0 450,5-6 1,-5-3-1,0 0 0,5-5 90,-12 5 0,12-7 360,-6 0-180,8 0 270,0 0-180,0-7 0,0 5-180,8-12 450,-6 4-270,12-6 89,-5 0 271,7-1 0,15-6-180,-11 5-180,10-5 180,-14 13-180,-7-4 179,6 5-718,-13 0 269,5 1 90,0 8-270,-5-7 90,5 5 180,-7-5 0,0 7 90,0 0 0,0 7-180,-7-5-449,5 13-181,-12-6-38,5 7 0,-8 1 0,1-1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5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7533,'20'13'2788,"-13"-2"-2608,38-35 0,-19 1-360,6 5 180,1-6 90,-7 8 90,-3-1 0,1 9 0,-14-7 0,12 13-1170,-13-5 540,0 7 181,-2 0 179,-7 7-180,0 9 90,0 3 90,0 4 90,-7-7 0,5 8-90,-12-6 0,12 6-450,-12-8 270,12 0-89,-13-7-361,14-2 270,-14 1 180,13-7 1,-5 7 269,7-8 0,0-8 0,0-1 0,0-14 0,0-3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1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84 9332,'7'-16'629,"3"6"-629,-1-5 180,6 13 0,-6-13-540,8 13 180,-7-5 270,5 0-90,-6 5-269,0-6 89,6 8 90,-13 0-90,6 0 90,-1 0-180,-5 8 360,5 1-360,-7 8 270,0 0-90,-7 0-180,5 7 0,-13-5 180,13 6 1,-13-9-271,13 1 90,-13 0 90,14-7-90,-7 5 180,8-13 0,0 5-90,0-7-269,0 0 898,0-7-269,0-3-90,8-7 450,-7 0-270,14 0-180,-5 1 90,7-2-90,-1 2-1,1-1-89,0 0 180,0 0-360,0 0 91,0 0 178,0 8-178,-7 1 89,5 8 89,-5 0-89,-1 0 180,6 0-180,-13 0 180,13 15-270,-13 4-90,5 7 270,-14-1-539,5-8 179,-13 7 90,13-5-450,-13 5 181,13 1 179,-13-7 270,13 7 0,-13-8 0,6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7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9242,'16'0'539,"-7"0"-718,5 0-1,-5 0 180,7 0-900,-7 0 450,6 0 270,-13 0 180,5 0-809,-7 0 359,7 0 270,-5 0 180,5 8 0,-14 0 0,-2 8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7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32 7533,'7'9'1889,"45"-23"-1979,-24 9 90,31-17 90,-49 22-360,-3 0 180,-7 0 0,0 0 180,0 7-90,0-5 0,0 12-180,0-4 180,-7-2 0,-3 7 0,-6-6-270,-1 7 90,1 0 0,7 1-90,-5-1 91,5-7-1,-8 6 90,1-6 90,7 0-90,-5 5 90,12-12 0,-12 6 0,5-8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7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7533,'17'0'-540,"-8"-8"990,12 6-1,-17-5-179,17 7 90,-19 0-540,13 0 270,-6-7-180,1 5-270,4-5 181,-12 7 89,12 0 90,-12-7-720,13 5 270,-6-5 270,0-1 180,-2 6 0,0-12 0,2 5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8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7533,'0'26'899,"0"-3"-809,0-7-180,0 1 90,0 6 0,0-5 180,0 5-450,0-6 270,0-1-90,0 0-449,0 1 359,0-8 90,0 5 0,0-12 180,0 6-90,0-8-720,0 0 540,0-8 90,8 6-90,-7-20 90,6 19 1,-7-19-1,0 20 0,8-12 90,-7 12-90,7-12 90,-1 4 0,-5-6 90,5 0-180,0 0 90,-5-8 0,12 6 90,-12-5-180,13 6 90,-14 1 90,14 0 90,-13 7-180,5-6 0,-7 14 179,0-7 1,0 8-90,7 0 180,-5 0-90,6 0 0,-8 0-90,0 8-90,0-7 90,0 14 0,0-6 270,0 7-181,0 0-89,0 1 90,0-1 0,0 0-90,0 1 90,0 6-90,0-5-180,0 5 0,0-6 180,0-1-540,0 0 270,0 1 90,0-1-89,0-7-451,0 6 360,0-14 90,0 7-90,0-8 225,0 0 0,0-8 0,0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8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82 7533,'9'17'629,"6"-8"-449,-13-2-90,12-7-90,-12 0 180,12 0-90,-5-7-270,0-2 90,6-8 0,-6 1 90,0 0-90,-2 0 90,-7 7 90,7-6-450,-5 13 181,5-5-1,-7 7-270,-7 0 180,5 0 90,-12 7 0,5 2 90,-7 8-90,-1-1 90,1 0 90,-7 0 0,5 1 0,-6 6-89,8-4 448,0 4-269,0-7 90,7 1-270,-6-9 450,13 7-180,-5-13 899,7 12-449,0-12-360,0 5 90,0 0 449,0-5-269,7 6-180,2-8-1,8 0-269,-1 0 180,7 0-270,24-15 90,-9 12 90,9-19-360,-16 20 90,-13-13 90,13 14-1349,-13-14 629,-2 13 361,-1-5 89,-13 7 180,5 0-270,-7-7 270,0 5-360,0-5-899,0 7 1349,-7 0 0,-2-7 0,-8-3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8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7533,'-9'62'1259,"1"-3"-1079,8-40 0,0 4-90,0-7 180,8 1-180,-6-1 89,5 0-1528,-7 1 720,7-1 269,-5-7-540,5 5 900,-7-12 0,0 5 0,0-7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9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8612,'0'-9'720,"0"1"-450,8 8 89,1-7-179,7-2 0,7 1 0,-5-7 0,6 6 0,-1-7 0,-5-1 0,6 8-1,-8 2 91,1 0 90,-1 5-540,0-5-809,-7 7 539,-2 0 270,-7 0-270,-7 7-89,5 2 179,-12 7 90,5 1-270,-7 6 271,-1-5-1,-6 6 0,4-1-90,-4-4 90,-1 11 0,6-12 540,-5 6-180,7-8-90,7-7-180,-6-2 1170,14 0-631,-7-5-89,8 6 90,0-8 809,0 0-809,8-8 0,1 6 360,21-19-540,-10 17-1,11-18 1,-15 14 0,0-2 90,0 3-1979,-7 0 900,6 5 449,-13-12-360,6 12 450,-8-6 0,0 8-359,0 0 269,0 8 0,-8 1 540,6 7-270,-13 1 90,6 6-270,0-5 990,-5 13-450,12-13-180,-5 5-90,7-6 629,0-8-179,0-2-270,0 0 0,0-5 0,0 6 90,0-8-180,7 0-180,2-8 180,0 6 89,5-12 1,-4 5-899,-1-8 449,6 1 180,-6 0-90,0-1 90,5 8 180,-12-5-270,5 12-809,-7-12 359,0 12 270,0-13 360,0 14 90,0-7-270,0 1 0,0 5 360,-7-12-90,5 12 0,-5-12-270,7 12 180,0-13 720,7 6-270,-5 0-1,12-5-179,-4 5-90,6 0 90,-7-6-90,5 14-900,-5-14 361,0 13 269,6-5-90,-14 7 180,6 0-450,-7 0 180,0 0 180,0 7-539,0-5 629,-7 13 0,-2-7 0,-7 8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9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98 7533,'-4'29'1169,"1"-2"-1889,19-42 451,-2 7 179,-12-9-90,13 1 360,-14 0-90,14-1-90,-13 1 0,5-7 0,-7-3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59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5491,'0'16'809,"0"0"681,0 0-1310,0 1 846,0-1-667,0 7 254,7 3-523,-5 42-449,5-33 1161,-7 24-802,0-42-1439,0-1 719,0 0 360,0 1 91,0-8 269,0 5 0,-7-5 0,-2 8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0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7533,'16'-7'-990,"44"-31"630,-40 22 91,31-20 269,-51 36 0,-7 7 0,-2-5 0,0 13 0,-6-7 0,6 9 0,0-1 0,-5 0 449,4 22-179,1-16-180,2 9 90,7-17 450,0-5-181,0 7-269,0-6 90,0-3-90,7-7 0,-5 7 90,13-5-90,-13 5-540,12-7 270,-12 0 90,13 0-360,-14 0 360,14 0-90,-13-7 90,12 5-1079,-12-12 1079,5 12 0,0-20 0,2 4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1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271 0 9512,'-9'0'1529,"2"0"-990,7 8-269,0-6 90,-8 12-540,6-4 180,-5 7 0,-1 7 180,6-5 0,-14 13 0,7-6 0,-8 8-1170,8-8 451,-6 7 359,5-7-1529,-29 23 1079,17-26 180,-18 14 180,31-35 1,-6 5-451,13-7 180,-13 0 270,13 0 270,-5 0-179,7-7-1,0 5 180,0-13 0,7 5 0,-5 1 0,13-6 449,-6-2-269,8 6-180,0-12 900,-8 21-361,6-12-359,-5 4 90,7 1 180,-1-7-90,1 15-90,8-7-270,-7 8 90,7 0 179,-8 0-89,1 0 90,-1 8-180,-1-7 180,9 15-90,-7-14-1439,7 13 629,-1-13 270,-5 12-629,5-12 359,-7 5 360,0-7 270,-8 0 0,14 0 0,-3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0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7533,'4'82'674,"-1"1"1,-1 7-810,3-31 0,-3-6-1844,-9-15 1979,5-25-360,-5 16 91,7-27 179,0 5 899,-7-7-629,5-7-90,-5-3 0,7-6-180,0 7 90,0-5-180,0 4 1170,0-6-541,7 0 1,-5 0-990,12 0 360,-12-1 90,13 1 180,-6 0-1169,0-1 1079,6 8 0,-6-12 0,7 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0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7533,'0'16'809,"0"0"-359,0-7-90,0 6-630,0-6 270,0 0-90,0 5 360,0-12-720,0 13 360,0-7 0,0 1 90,0 6-809,0-6 809,0 15 0,7-6 0,2 5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0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7533,'0'17'0,"0"-1"629,0 0-179,0 0-90,0 1-450,0-1 180,7 0 0,-5-7 0,5 6-540,-7-6 270,0 7 180,0 0-90,0 1 270,0-1-90,0 0 90,0 0-900,0 1 720,0-8 0,-7 13 0,-2-5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0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7533,'46'0'2069,"-10"0"-3239,-29 0 630,-5 0 361,5 0-901,-7 0 1080,0 0 0,-7 8 0,-2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1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7533,'-9'9'-180,"2"-2"270,7-7 1169,0 0-989,7 0-180,2 0 180,0 0-90,6 0-1,-6-7 1,8 5-90,-8-5-270,5 7 270,-5 0-539,7 0 449,-7 0-90,6 0-90,-14 7 0,7 2 90,-8 0-450,0 6 270,-8 1 90,-1 2-89,-7 13-181,0-13 180,0 5 0,0-6 0,-1-1 180,1 0 0,-1 0-179,1-7 269,7-2 809,-6 1-449,14-6-180,-7 5-180,8-7 2608,0 0-1528,0-7-2070,48-24 1,13-5-720,-27 5 1709,24-7 0,-5 2 0,-39 20 0,-5-1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1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7713,'0'16'809,"7"-7"-539,-5 6 180,5-7-270,-7 9 0,0-8-1,0 5 1,7-5 0,-5 8-90,5-1-90,1-7 180,-6-2-360,13 0 270,-13-5-90,12 5 90,-5-7-270,0 0 90,6-7 90,-6 5 90,0-12-899,5 12 359,-5-12 270,0 12-989,-2-13 539,0 6 180,-5-7 180,5 0 270,-7-1 0,8 1 0,1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01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9781,'0'9'720,"0"6"-450,0-6-90,0 14 180,0-5-91,0 13-89,7-6 0,-5 8 0,5-1 0,-7 8 0,0-5 0,8 4-360,-7 1 270,7-6-90,-8 6-900,0-7 451,0 0 269,0-1 90,0 0-1080,0-6 451,0 4 359,0-11-360,0-3 181,0-1 179,0-7 360,0 1 0,-8-2 0,-1-7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2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 7533,'-9'16'180,"-6"-8"-180,13 7 90,-12-6 89,12 7 91,-5 8-270,7-6 180,0 13 0,-7-6 0,5 0-360,-5 6 180,7-13 0,0 6-90,0-8-90,7-7 360,-5 6-90,5-14-630,0 7 360,-5-8 1,12 0-631,-12 0 450,13-8 90,-6-1 270,0-7 0,5-8 0,-5-1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3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7533,'0'16'809,"-14"51"-629,10-38 0,-10 30-270,14-44 90,0-13 0,0 5 180,0-7-450,0 7 270,0-5-90,7 5 180,-5-7-180,5 0 0,0-7 0,-5 5-449,12-12 269,-12 4 90,5-6 0,1 7 0,-7-5-90,7 12 180,-8-12 0,0 12 0,0-13-90,0 13 91,7-5 358,-5 7-179,6 0-180,-8 0 540,0 0-180,7 0-180,-5 0 270,5 0-270,-7 0 179,7 0-179,-5 0-180,5 0 180,0 7 0,-5-5 0,13 5 0,-13-7-180,5 0-90,-7 0-1529,0 0 1350,-7-7 359,5 5 0,-6-5 0,1 0 0,-2-2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3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6633,'16'7'1080,"-7"-5"-721,6 12-359,-6-5-90,7 7 360,-7 1-180,5-1-90,-5 0 0,0 8 180,6-6-270,-14 20 90,7-11-450,-8 6 271,0-2-1,0-6 270,-8 0-720,-1 5 360,-7-11 270,-7 19 0,5-11 0,-6 12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1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11670,'0'9'-180,"0"6"-89,0-13 269,0 6-90,0-8-1350,8 7 721,-7-5 359,7 5 360,-1-7 0,-5 0 0,6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4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7623,'-9'7'269,"2"-5"-269,0 5 90,5 0-90,-13-5 180,14 12-180,-7-4 90,8 6 180,0 0-180,0 7-90,0-4 90,0 4 0,0 1 0,0-6 0,0 5-90,0-14 90,0 6 0,8-6 0,-7 0 0,14-2 0,-13-7 0,12 0-900,-12 0 450,12 0 180,-12 0 90,5-7-758,0-9 0,2-2 0,8-6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4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7533,'17'94'2248,"-8"-44"-2158,5 24 180,-12-49-360,5 8 90,0-8 90,-5 6-629,5-6 359,-7 1 180,0-3 0,0-14-630,0-2 450,0 1 90,0-6-180,0 5-90,0-14 91,0-2-1,0-8 90,0 1 90,0 0-90,0-1 0,0 1 540,0 0-180,0 0-90,0-1 0,7 8 90,2-5-270,0 5 90,6 0 180,-6-6-90,0 6 89,13 0-179,-18 2 0,18 7 90,-20 0-90,5 0 90,-7 0-90,0 0 180,0 7 0,0 2-180,0 7-180,0 1 270,0-1-90,-7 0 90,5 1-630,-13-1 271,13 0-1,-13 0-630,6-7 900,-7 6 0,0-13 0,-1 5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7533,'27'7'1079,"2"2"-809,-27 7-90,5 8 0,-7-6 0,0 13-270,0-6 0,0 8 270,0 6-450,0-4 270,0 4-90,0-6 180,-7-8-1080,-2 13 451,0-18 359,-5 4 0,12-10-90,-13-12 270,14 5 0,-14-7 0,6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5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65 7982,'45'-36'-719,"-9"8"629,-36 28-180,0 0 360,-7 0 0,5 0-180,-13 7 0,14 2 360,-14 7-180,13 0 0,-12-7-90,5 5-90,0 3 90,2 1 90,7-2-270,-8-1 180,6-13 0,-5 12 90,7-12 180,0 5-180,0-7 90,7 0 89,-5 0-89,13 0-180,-13 0 90,12 0 0,-12 0 0,12 0 0,-12 0 0,13 0 0,-6 0 90,7-7-90,-7 5-90,5-5 90,-12 7 0,12 0 0,-12 0-450,5 7 180,1-5 90,-6 12-180,5-12 90,-7 12 0,0-4 180,0 6-809,0 0 449,-7 0 90,-2 1 90,-8 6-90,1-5 1,0 6 179,0-8 90,-1 0 0,1-7 0,0-2 0,-1 1 180,1-6-360,6 5 1439,3-7-629,7 0-91,0 0 271,7 0-181,3-7-269,6 5 0,8-13-360,-6 6 0,6 1 180,-1-7-450,-5 13 180,6-5 90,-8 0 180,-7 5-1349,5-5 629,-12 7 270,12 0-1169,-12-8 1439,5 7 0,-7-6 0,0 7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6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7533,'9'-9'-270,"6"2"270,-6 0 0,0 5 270,5-5-270,-12 7 0,13 0 0,-13 0 90,12 0-90,-12 0 0,13 0 359,-14 0-89,7 0-90,-8 0-90,0 0 270,0 7-180,0-5 90,0 12 0,0-4-91,0 6-89,0 0 90,-8 1-180,7-1-90,-14 0 270,13 0-719,-12 8 359,12-13 90,-5 10 0,7-12-270,-8 1 180,6 4 0,-5-12-989,7 5 1169,0-7 0,-7-7 0,-2-2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7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42 7533,'72'-23'1349,"-54"12"-1169,54 4 0,-72 16-90,0 7-810,0-7 360,0 6 180,0-6-359,-7 7 269,-2 0 180,0 1-180,-5-8 0,5 5 0,-7-12 90,7 5-89,-6-7 269,13 7 0,-12-5 0,12 6 0,-5-8 0,0-8 0,5 6 0,-5-12 0,7 12 0,0-5 90,0 7 449,0 0-269,0 7-450,0 9 180,-7 2 90,5 6 0,-13-1 0,6-4 0,-7 4 0,0-7-720,-1 1 271,1-8 179,7 5 180,-6-12 0,13 5 0,-5-7 0,0 0 539,5 0-179,-5 0-180,7 0 360,0 0-270,7 0-91,2 0 91,7 0 180,-7-7-360,6 5 180,-6-12-450,15 12 180,-6-13 0,6 14-90,-8-14 90,0 14 0,7-14 90,-5 13-1169,6-13 629,-8 7 90,0-1 180,-7-6 180,6 6 0,-6-7 0,7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7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7533,'0'70'539,"-7"-1"-359,5-10-90,-5-14-629,7-28 269,0-1 180,0 0 0,-8-6-270,7 4 270,-7-13-90,8 7 270,0-8-90,0 0-90,0-8 0,0 0 360,0-1-90,0-6-90,0 6 270,0-7-180,8-1-1,-7 8-179,14-5 180,-6 5-90,7-7 90,0-1-180,1 8 90,-1-5 0,0 12 90,-7-12-450,5 12 180,-12-6 0,5 8 180,-7 0-719,0 0 539,0 8-810,0-6 450,0 12 450,0 3 0,-14 8 0,-4 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7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0 115 7533,'7'-13'2608,"2"8"-2518,8-26 0,6 15-630,-5 7 361,6-6 89,0 14-630,-6-14 360,5 13 90,-6-5 90,-8 7 1,5 0 89,-12 0 0,5 7 0,-7 2 180,0 7-90,0-7-180,0 6 450,-7-6-270,5 7 90,-12 1-180,12-1-180,-13 0 180,14 1 90,-14-8-720,13 5 360,-5-12 181,0 5 179,5-7 0,-12 0 0,5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7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7533,'45'-27'449,"0"0"1,27-16-990,-72 50 271,0-5-1,0 12-540,-7-5 271,-2 0 539,-8 6 0,8-6 0,-5 7 0,-2 1 0,-10-1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8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32 6633,'-9'9'2789,"2"6"-2430,7-13-179,0 5 180,7-7 90,-5 0-360,12 0 180,-5 0-270,15-7 0,-6 5 180,5-13-540,-7 14 270,1-14 180,-1 13-90,0-5-270,-7 0 180,5 5 90,-12-5 90,5 7-90,-7 0 90,0 7-90,-7 2 0,5 7 0,-12 1 0,5-1 90,-7 0-450,7 0 180,-6 1 0,6-1 270,0 0-989,-5 1 359,5-1 270,0-7 90,-5 6-899,12-14 449,-6 6 180,1-7 181,5 0 269,-5 0 0,7 0 3418,36-36-3148,-19 20 89,28-22-1078,-29 24 539,-7 12 90,12-13-1079,-10 6 539,5-7 360,-1 7 270,-6-6 0,8 6 0,-1-7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6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84 7533,'0'-35'-540,"7"11"1260,-5 9-451,6 13-89,-8-6-270,0 8 270,0 0-90,0 15 0,-8-3 90,6 27-90,-13-11-180,5 21 90,-7-6 90,0 8-951,0 0 771,0-1 90,1 1 0,-9 0-505,7 0 326,-7 0 179,8-8-270,-7-9 180,5-2-90,-5-13 180,14 6-360,-5-9 90,5 1 742,1-7-1372,-6-10 1011,13-17 0,-6-9 0,8-8 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8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8072,'0'16'270,"0"1"-270,0-1 0,0 0 180,0 1 0,0-1-450,0 0 270,0 0-90,0 1 0,0-1 0,0-7 180,0-2 0,0-7 990,0 0-721,0-7 181,0-2-450,7-7-270,2 7 180,0-6 90,5 6 90,-5-7-1079,0 7 539,6-6 180,-14 13-1079,14-12 539,-13 12 360,5-5 360,-7 7 0,7-7 0,2-3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8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212 1 7533,'-7'9'3688,"5"5"-3329,-12-5-179,12 7 180,-13-6 90,6 11-270,0-10 0,-6 13-270,13-8 180,-12 7 0,12-4-1080,-12 4 540,5-7 270,0 1 180,-6-1-1439,14-7 720,-14 5 359,13-12 0,-5 5 90,0 1 0,5-6 1,-12 5 269,12-7 0,-12-7 0,4-3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8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1 179 7533,'52'-27'0,"-7"-2"0,-22 20-90,-4 1 90,4-7 90,-6 6 0,7-7-630,-6 7 270,5-6 180,-7 6 90,-7 0 0,6-5 0,-6 5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9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 10051,'0'16'540,"-7"-7"-180,5 6 89,-13-6-359,14 7-180,-7 0 90,1 1 0,5-1 180,-12 0-1079,5 0 629,0 1 180,-5-8-1259,12 5 629,-13-12 271,14 12 179,-14-12 90,13 5-90,-5-7 0,7 0 0,0 0-269,-7-7 539,5 5 0,-5-12 0,14 12 0,-5-12 0,12 12 0,-12-6 179,13 1-89,-6 6-180,7-7 990,0 1-360,0 6-360,0-7 89,1 1-89,-1 5 0,-7-5-90,5 7 270,-5 0-180,7 0 90,-7 0-1710,6 0 721,-13 0 719,5 0 0,1 0 0,1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9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9691,'16'0'630,"1"0"-540,-8-7 0,5 5-1079,-5-5 449,7 7 360,-7-7 0,6 5-1259,-14-5 539,7 7 900,-8 0 0,7 0 0,2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9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7533,'-7'35'1169,"5"-4"-1169,-5-22 180,7 5 0,0-5-90,0 7-180,0-6 360,0 4-630,0-12 180,0 12 90,0-12 180,7 6-540,-5-8 180,12 0 180,-12 0 0,12 0-269,-5 0 179,0-8 0,6-1-540,-6 0 271,0-5 449,5-10 0,-5-3 0,8-13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9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7533,'0'17'1079,"0"-8"-449,0 5-181,0-12-179,0 12 90,0 3-180,0 1 0,0 12 270,0-11-181,0 11 91,8-4-3572,-6 13 3212,5-4 270,1 19-1353,-7-17 543,7 9 360,-8-13 180,0-8-899,0 6 449,0-13 180,0 6 2851,0-8-3031,0-7 96,0 5 84,-8-12 270,7 5-90,-7-7 0,8 0-90,0-7 0,0-2-179,0-7 1528,0 0-719,0-1-91,0 1-269,8-7 630,-7 4-360,14-4 0,-6 7-540,7-1 0,0 1 270,0 0 180,8 0-1080,-6-1 810,49 1 0,-40 0 0,33-1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5:19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7533,'-7'9'0,"5"5"0,2-5 0,9 8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1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49 6633,'-9'7'-719,"1"-5"1258,8 5 1,0-7 1799,0 0-2069,8-7 89,-7 5-179,14-5 0,-13 7-90,12-7 90,-5 5 0,7-5 0,-7 0-270,6 5 90,-6-6 90,8 1-360,-1 5 90,-7-5 270,-2 7-90,1 0 0,-7 0 180,7 0-270,-8 0-90,0 0-180,0 7 270,0 3-90,0 6-179,-8 0-3663,-8 15 3752,-2-11 90,-6 10-90,8-20-359,7 4 269,-6-5 0,13 0 90,-12-1 3123,12-8-2853,-5 0 0,0 0 0,-2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1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7533,'9'70'1709,"-9"-3"-1979,-1-20 180,-7-9 180,8 9-900,0-23 361,0-8 179,0 0 0,0 1 270,0-9 0,0 0-90,0-8 180,0 0-270,0-8 90,0 0 810,0-9-361,8 1-269,-7 0 540,14-1-360,-13 1-90,12 0 90,10-15-1260,-4 19 540,3-17 271,-8 27 89,-13-6-450,5 8 360,-7 0 180,0 0 0,0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6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7533,'8'17'-90,"-6"8"90,13-6 0,-14 5 360,15 0-181,-7-5 1,9 13-90,-1-13 0,0 6 0,7-9 0,-5 1-450,5-7 180,-7 5 90,0-6 90,-8 1-359,6-3 179,-13 1 0,13-7 180,-13 7 0,13-16 0,-6-1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1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7533,'7'60'-630,"24"-13"630,-10-31 0,17-16 0,-21-9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1 7533,'0'25'1169,"0"-2"-899,0 1-90,0 1 0,0 1 0,0 4-270,0-12 180,-8 13-90,7-13 179,-14 5-898,6 1 359,0-6 180,-5-1-449,12-3 269,-13-12 180,6 12 0,0-12 270,-6 5-180,13-7 90,-12-7-180,12-2 540,-12-7-180,12-1-90,-5 1 90,7 0-1,0-1-89,7 1-90,-5 0 180,12 0 90,-5 0-90,7 6-720,1-4 271,-1 5 269,23-14 0,-18 4 0,17-5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2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1 7533,'0'9'1619,"0"6"-1259,0-6-1,0 7 181,0 0-90,0 1-180,0-1-1,-8 7 181,7-4-90,-7 11-90,1-4-810,-2-1 270,-8 6 270,1-14 0,0 14-539,7-13 449,-6 6 180,6-8-1619,0 1 629,-5-8 540,12-2 0,-12-7-899,12 0 630,-5-7 629,7-10 0,0-8 0,0-8 0,0 8 0,0-5 0,7 12 0,-5-6 0,12 8 0,-5 6 0,0 3 0,6 7 0,-6 0 0,7 0 449,0 0-89,8 0 0,-6 0 0,13 0-360,52-36 0,-43 13 0,41-31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2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141 130 7533,'0'10'629,"0"4"-179,0-12-90,7 12-180,-5-12-90,12 5 90,-12 1 0,12-7-91,-5 7-89,8-8 180,-1-8 0,0 0-450,0-9 180,8-6 90,-14 5 90,12-13 0,-13 13 0,0-6 90,-2 15-540,-7-6 181,0 7 89,0-1 0,-7 2-90,-2 7 180,-7 0 0,-8 0 0,6 7 0,-12 2 0,5 14 0,-30 24 0,24-16-436,-14 14 436,29-21 0,-1-7 0,1 7 0,7-8 0,-5 1-90,12-1 4498,53 22-4139,-22-23 167,47 14 104,-22-44-360,-23 11-720,14-10 360,-22 6 180,-4 0-809,4-1 359,-6-6 270,-8 6 90,-2 0-90,0-5-90,-5 12 270,5-5-1079,-7-1-270,0 6 539,0-5 360,-7 0 91,-2 5-1,0-5 180,-6 7-90,6 7-270,-7 2 91,-1 0 449,-6 6 0,5-6 0,-6 7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2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8342,'0'9'1889,"0"-2"-1169,0-7-271,0 0-89,7 0 450,2 0-270,7-7-271,8 5 181,-6-5-270,13 0 0,-12 5 0,11-5 0,-12 7-810,6 0 450,-15 0 180,5 0-1079,-12 0 539,12 7-269,-19 75 1348,10-55-269,2 52-90,4-86-1529,42-17 1169,-30 4-287,37-18-1332,-25 13 1799,6-15 0,6 6 0,-6-6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3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7533,'0'-16'-540,"0"7"540,0 1 1259,0 8 1,0 0-901,0 8 361,0 1-270,8 0-91,-7 5-359,7-5 0,-1 8 180,-5-1-629,5 15 539,-7-19-1170,0 17 541,7-20 359,-5 0 0,5-1-450,-7-1 270,0-5 0,0 5 181,0-7-901,0 0 1080,0-7 0,7-3 0,2-6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3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0 7533,'9'0'2248,"20"44"-2338,-23-26 90,8 35 0,-16-30-359,-12-5 179,12 13 90,-12-13 0,5 5-450,-8-6 270,1-8 90,0 5-179,-1-5 89,1 0 90,7-1 90,-6-8-360,6 0 270,-7-8 90,7-1-90,2 0 91,7-5 268,0 5-89,0 0 0,7-6-180,-5 13 540,12-12-180,-5 12-90,0-12 449,6 12-359,-6-13-90,7 14 90,1-7-90,-1 8 180,-7-7-270,6 5 90,-14-5 0,14 14-91,-13-5 181,5 13-629,-7-6 179,0 7 180,0 0 0,0 0-450,-7 1 180,-2-1 180,0 0-630,-6 8 271,-1-6 179,-3 13 90,-4-13 0,6 5-90,1-6 180,-7-1-180,5-7 540,2 5-270,1-12 90,13 13 270,-12-13-180,12 5-180,-5-7 1259,7 0-989,7-7 630,9-2-271,2-8-269,13 1 0,-13 0-90,13-1-90,-6-6-1,15 5 1,-5-6-270,4 8 90,-14 0 0,6 7-449,-20 2 359,10 7-1080,-4 0 721,-7 0 89,5 0-720,-22 14 451,-2-3 269,-15 12-90,6-7 450,-27 15 0,9-4 0,-20 13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4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7533,'79'-2'584,"-1"0"1,-4-9-765,20 33 0,-94-13 90,-7 0-180,-2 6 270,-7-14 0,0 7 0,0-8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4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125 49 7533,'0'18'-180,"7"4"450,2-20-180,7 5 89,0-7-89,0 0 90,1 0-90,-1-7 90,-7-2-90,5 0 0,-5-6-180,0 6 90,-2-7-90,-7 7 270,0-6-360,0 6-180,-40 30 1,-13 14 359,14-11 269,-14 21 1,2 0 360,27-25-360,15 2 539,9-15-899,9-5 180,8 5 90,-1-7-450,8 0 270,-6 0-90,5 0 270,-6 0-809,-8 0 269,5 0 180,-12 0-90,5 8-180,0-7 91,-5 7 179,5-1-270,-7-6 180,0 6-90,0 1 270,-7-6-179,5 5 89,-5 0 180,0-5 0,5 5 0,-12-7 0,12 0 0,-5 0 180,7 0 359,0 0-269,7-7-270,2-2 270,7 0-180,0-6 0,0 6-90,1-7 90,6 7 0,-5-6-180,6 7 180,-8-1 180,1-6-270,-8 13 89,5-5 1,-12 7 90,5 0 90,-7 0 540,0 0-720,0 7 0,0 2 0,0 8 89,0-1-179,0 7 180,0-4-90,-7 11 90,5-11 270,-12 33-360,5-29-1169,0 22 449,-6-28 360,13-1-1079,-13-7 629,6 6 720,-7-13 0,0 12 0,0-5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4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1 163 7533,'46'-28'36,"0"0"0,26-8 0,-31-10 0,-18 21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6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8342,'-9'0'270,"2"0"-90,7 0 899,0 0-1079,0 14 0,-8-2 0,-1 12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5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425 1 7533,'-17'0'0,"8"7"0,-5 2 1529,5 0-270,0 6-180,-5 8-719,5 4 0,-8 13-180,1 0 180,7-6-770,-14 21 410,13-19 0,-14 26 179,1-19 91,5 6-90,-13-2 0,13-13-1709,-12 6 899,12-8 91,-6-6 269,7 4-900,8-19 541,-6 11 89,6-20-89,0 5 89,-5-7 590,12 0-410,-5-7 360,7-9 0,0-10 0,0-6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229 98 7533,'0'26'1439,"0"-10"-1079,7-9-1,-5-7-179,19-7 0,-17 5 0,25-12-540,-25 5 180,18-7 270,-13-1-539,7 1 269,-7 7 180,5-6 0,-12 6 90,5 0 0,-7-5 0,0 12-720,0-5 180,-7 7 270,-2 0-90,-7 7 91,-7 2-1,4 7 90,-12 1 0,6 6-360,-8-5 180,1 13-90,-1-13 181,1 13 89,7-13 0,1 12 90,8-11 269,-1 4-89,8-6-180,-6-9 0,14 7 1350,-7-6-721,8 0-269,0 6 1169,0-14-629,0 6-451,8 1 1,8-6 270,2 5-181,14-7-179,-7 0-90,14-7-90,-4-2 90,11-8-90,-11 1 179,12 0-179,-12 0 0,-3-1-629,-8 8-1440,-1-5 1079,-12 12 270,10-12-1079,-19 12 720,5-5-1980,-21-8 2520,3 11 359,-12-10 0,-1 7 0,-1-2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5.6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7533,'-9'66'899,"0"0"1,0-7-1,4-13-1259,5-29 270,0-10 90,0-7-1439,0 7 720,0-5 719,7 5 0,2-22 0,7-2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5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7173,'0'23'1889,"0"-4"-1439,0 11-91,0-11 361,0 40-540,0-26 270,0 28-91,0-28-89,0-1-720,0 1 181,0-8 269,0-1 0,0-8-1080,0-7 451,0 5 449,0-12 90,0 5-1170,0-7 451,0 0 179,7-7 630,-5-9 0,5-9 0,-7-8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6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 7533,'35'0'2248,"-4"0"-2068,-22 0 0,5 0 0,-5 0-180,8 0 0,-8 0 180,5 0 0,-12 0-180,12 0 0,-12 0 90,5 7 180,-7-5 0,0 12 269,-7 10-359,-2-4-90,-7 11-720,0-15 271,-1 7 269,-6-4 0,4 11 180,-4-11 0,6 4 0,-6-7 0,5 1-90,-6-8 0,8 5 0,0-5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6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7533,'33'-7'989,"-7"5"-359,-2-5-270,-8 7-450,0 0 90,0 0 0,-7 0 180,6 0-450,-6 0 180,0 0-90,5 0-1169,-12 0 629,12 0 720,-12 0 0,12-7 0,-5-3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6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10591,'0'24'899,"0"-6"-629,0 13-90,0-6 0,0 8 90,0 6-180,0-4 180,0 5-90,0-8 0,0 8-1890,0-6 991,0 6 269,0-7-809,0-8 539,0 6 360,0-13 1,0 5-631,-8-6 990,7-8 0,-14 5 0,6-5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6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7533,'69'0'3238,"-15"0"-5307,-37 0 990,-10 0 539,-7 8 540,0-6 0,0 12 0,0-5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6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7533,'-9'25'3867,"9"-8"-3507,9-10 0,7-7-180,0 0 0,1-7 0,-1 5 180,1-12-450,-1 12 90,1-13 0,-1 14-900,0-7 540,-7 8 270,-2 0 90,-7 0-449,0 0 89,0 8 180,0 1 180,0 14 0,0-5-90,-7 13-720,-9 16 1260,5-16-90,-3 7-180,14-24 0,0-12 0,0 5 0,0-7-180,7 0 179,2-7-2203,14-37 1,-1-8 943,-13 21 1080,11-63 0,-38 94 0,-6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7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7533,'0'16'3598,"7"7"-3239,-5-4-538,5 11 179,-7-11-90,0 11-180,0-12 270,0 42-1799,0-35 899,0 35 451,0-42-361,0 6 270,-7-8 181,5-7 359,-5-2 0,7 1 0,0-7 0,0 7 269,0-16 1260,0-1-719,0 0-540,0-6 90,0 7-90,7-9-181,3 1 991,-1 0-451,6-1-179,-6 8-1349,7-5 539,0 5 270,-7-7 180,6 7-1709,-14-6 809,7 6 361,-8 0 449,0 2 0,0 0 0,0-3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01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7533,'0'22'0,"0"4"0,0-14 359,0 16-359,0-6 180,0 15 0,0-5-180,0 7 0,9 1 180,-7 0 0,7-1-720,-1 1 271,-5 0 269,5-1-450,1 1 90,-7 0 90,7-1 90,0-8 90,-7 7-90,7-16 1,-9 6 179,0-8 0,0 0 0,0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6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7892,'0'10'-1529,"8"-3"1529,1-7 0,8 8 0,0 1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7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7533,'58'62'2069,"-29"-45"-2699,47 10-785,-36-59 0,-6-2 0,6-6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7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81 7533,'9'0'1619,"6"-7"-1259,-13 5-1,13-12-179,-6 5 0,0 0 0,5-6-900,-12 13 451,13-12 179,-14 12-450,7-5 180,-8 7 180,0 0 0,-51 109 1440,38-60-1125,-15 9 0,5-2 764,30-20-719,-5-33 0,12 11 180,-12-14-181,13-7-2607,-6-2 2428,1-7 0,4-7 0,-5-3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7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7533,'9'7'2069,"-2"2"-1620,-7 7-89,7 7 0,-5 3-180,5 6 0,-7 1 0,8 0-1,-6-1 1,5 8 0,-7-6 0,0 6-720,0-7 361,0-1 89,0 1 90,0-1-450,0-6 180,0 5 360,0-21-450,0 12 180,0-20 0,0 5 90,0-7-179,0 0 269,0-7-360,0-2 270,0-7 90,0-1-180,0 1 180,7 0-720,-5-1 361,12 1 89,-5 0 270,22-1 0,-4 1 0,13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6:57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7533,'20'36'0,"-7"-7"0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5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17 7533,'0'-9'719,"0"2"-539,0 7 0,0 7 0,0 2 90,-8 7-360,7 1 90,-14-1 180,13 7 0,-12 3 0,12-1-1,-12 6 1,12-6 0,-13 0 0,14 6-90,-7-6 0,8 8-90,0-8 180,0-1 0,0-8-90,0 0 90,0 1 0,0-8-90,8 5-90,-7-12-90,14 5-180,-6-7 180,0 0 0,5 0 90,-5-7-270,0-2 0,6-7 90,-6-1-180,1 1 181,-3 0-1,-7 0 180,0-1-180,0 8 180,0-5-180,0 5-90,0 0 360,0 2-270,-7-1 90,5 6 180,-13-5 0,6 7-90,0 0-90,-6 0-180,6 0 180,0 0 90,-5 0-629,12 0 269,-13 0 180,14 0-90,-7 0 270,8 0 0,-7 0 0,-2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5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0 7533,'-18'43'1079,"-3"-12"-1079,12-16-90,0-6 180,-6 7-90,13 0 90,-12-7 0,12 6 90,-5-13-180,7 12-90,0-12 180,0 5 180,0 0-270,0-5 90,7 6 90,-5-8-90,12 0-1,-5 0 1,8 0 0,-1 0 0,0 0 0,0 0-180,0-8-719,-6 6 449,4-5 270,-4 0-90,-1 5 90,5-5 0,-12 0 90,13 5-1079,-14-13 449,7 13 180,-8-12 450,0 12 0,7-12 0,2 5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6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7533,'0'9'1079,"0"5"-1169,0-4 180,0 6-90,0 8 270,0-7-540,0 14 180,0-13 0,0 6 180,0-1-270,0-5 180,0 6-90,-7-8-359,5 0 269,-5-7 0,7 6 180,0-13 0,0 5-180,0-7 180,0 0 0,0-7 0,0-3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6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7533,'0'59'-90,"0"0"0,0 35-90,0-94 0,0 0 90,0-7 0,0 5 0,0-13 0,0 7 0,0-9 0,0 8 270,7-12-270,-5 9 180,13-4 90,-14 2-270,7 12 90,-8-5 90,7 0-90,-5 5 0,5-13 180,0 14 0,-5-7-180,5 1 0,0 5 0,-5-5 0,5 7 90,-7 0-90,0 0 450,8 0-271,-7 0 181,7 0-270,-8 0 0,0 7 0,0-5 0,0 13-180,0-14 0,0 14 180,0-6-360,0 0 270,0 5-180,0-5 270,0 8 0,0-8-719,-8-2 449,7-7-90,-7 0 90,8 0-90,0 0 180,0-7 180,0 5-90,0-12 0,0 12 270,8-13-180,-7 13 0,14-12-180,-13 12 90,12-12 0,-12 12 0,5-13 0,0 14 540,-5-7-271,5 8-89,0 0 0,-5 0 90,5 0-180,-7 0 0,0 0-90,8 0-90,-7 0 180,7 8-180,-8-7-90,0 14 270,0-13 0,0 12-540,0-5 270,0 0 90,0 6-89,0-6-1,-8 0 0,7 5 0,-7-12-450,8 6 630,0-1 0,0-6 0,0 7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7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32 7533,'0'-9'719,"0"-5"-719,0 12 180,0-5 0,0 7-180,0 0-90,-7 0 90,5 0-180,-12 0 180,12 0 0,-5 7 0,0-5 90,-3 12 0,1-12 0,-5 5 0,12 1-270,-5-6 90,0 5 0,5 0 90,-5-5 0,0 5 0,5 0 90,-5-5 90,7 5 0,0-7 180,0 0-360,0 8 0,0-7 90,7 7 0,-5-8 90,12 0-90,-12 7-1,12-5-178,-12 5-1,12-7 90,-5 0 90,8 7-180,-8-5-90,5 12 180,-12-12-90,12 6 0,-12-1 90,13-5 0,-14 5 0,7 0 0,-1-5-360,-5 12 360,5-12 0,-7 13 0,0-6 0,0-1 0,0 7-90,-7-6 0,-2 7 90,0 1 0,-6-8 0,6 5-270,-7-5 270,0 0-90,-1 6-270,8-13 181,-5 5-1,12-7 90,-12 0-450,5 0 180,0 0 90,-6-7 270,14-2 0,-14-15 0,6-2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8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375 0 7443,'0'9'360,"-14"20"-181,3-9-89,-12 20 90,6-8-180,-7 15 0,6-11 0,-13 19 90,13-21-180,-5 6 180,-1-8 0,6 1 0,-5-8 0,7 6-1349,-15 9 539,11-11 720,-10 1 0,13-15 0,0-6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6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7533,'21'0'-360,"-6"-15"0,33-11 0,-14-18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8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8612,'0'16'810,"0"-7"-630,0 6-1,0-6-358,0 7 179,-7 8-90,5-6 269,-5 5-808,7-6 449,0-1 90,-7 0-360,5 1 270,-5-8 0,7 5 90,0-5-809,-7 0 449,5 5 90,-5-12 360,7 13 0,0-6 0,0 7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9.3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1 293 7533,'0'17'0,"0"-8"809,0 5-269,0-12-180,7 12 0,-5-12-181,5 5 271,7-7-450,-3 0 180,5-7-720,-1-2 360,-6-7 180,7 0 0,0-1-359,-7 1 269,5 0 90,-12-1-630,13 1 270,-13 0 180,12-8-89,-12 6 89,5-5 0,-7 6 90,0 1-180,0 0 270,0-1-180,0 1 90,0 0 90,0 7 90,0-6-180,0 14 0,0-14 90,0 13 90,0-5-180,0 7 180,0 0 90,0 7 90,-7-5-90,5 13-90,-5-6 269,7 0-179,0 5 90,0-5-180,0 14-90,0-4 90,0 4 0,0-6 360,0 6-90,0-5-91,0 6-89,0-8-360,0 8 180,0-6-89,0 5 268,0-6-538,0-1 179,0-7 90,0 5-540,0-12 270,0 5 180,0 0-1079,0-5 989,0 6-89,0-16 359,-7 6 0,5-5 0,-5 0 0,-1-2 0,-1-7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9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98 7533,'40'-14'809,"-20"10"-899,8-18 90,-19 21 180,7-14 0,1 13-90,-8-5-1529,5-1 899,-12 7 540,13-14 0,-13 14 0,5-6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9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7533,'9'0'1439,"-1"0"-1169,-1 0-90,-5 0 89,12 0-89,-5 0 90,0 0-270,5 0 0,-5 0 180,8 0-810,-8-7 361,5 5 179,-5-5 0,0 7-990,5 0 631,-12 0 89,5 0-450,-7 0 810,0 0 0,0-8 0,0-1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29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7533,'0'16'0,"0"0"1799,0 22-1529,-7-16-990,-2 30 0,0-40 361,2 18 179,7-28 0,-7 12-540,5-12 270,-5 5 450,7 0 0,0-5 0,0 5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30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8072,'0'16'990,"0"-8"-810,0 7 0,0-6-90,0 7-270,0 8 180,0-6 270,0 6 89,0-8-179,0-7-989,-7 5 449,5-12 270,-5 13-90,7-13 90,0 5 90,7-50-2429,-5 24 2519,5-26 360,-7 37-90,7 1-360,-5 6 180,5-14 90,-7 14-270,8-7 90,-7 8 179,7 0-179,-8 0-90,0 0 90,7 0-90,-5 0 90,5 0-180,-7 8 90,0 0 90,0 9-90,0-1 0,0 0 0,0 1 0,-7-1 0,5-7 0,-5 5-180,7-12 1,0 13 89,0-13-90,0 5 180,0-7 0,0 7 0,0-5-90,0 5-180,0-7 90,7 0 0,-5-7 90,5 5-180,-7-12 180,0 5 0,7-15 0,-5 13 180,5-11-180,-7 13 1,0 0-1,0 2 539,0 0-269,0 5 810,7-6-721,3 23 1,-1-11 0,-1 17 0,-8-11 0,0-1-90,0 5-270,0-5 90,0 8-450,0-8 180,0 5 270,0-12-90,0 5-539,0 0 269,0-5 180,0 5-90,0-7-719,0 0 989,7 0 0,-5-7 90,5 5 0,0-5-270,-5 0 180,5 5 449,0-5-269,-5 0 0,5 5-90,0-13 360,2 13-180,1-12-90,4 12 0,-5-12 89,7 12-179,-7-13 180,6 13-180,-14-12 90,14 12 0,-13-12-630,12 12 360,-12-6 0,5 1-449,-7-2 269,0 1 180,0-7-180,0 13-180,0-13 180,0 14 1,0-6 179,0-1 90,0 7 0,-7-6 0,5 7 0,-12 0 0,5 7 0,-8 2 0,1 7 0,7 0 0,-5 0 90,12 1-1,-12 6 1,12-4 0,-5 4 450,-1-7-270,6 1-90,-5-1 0,7 0 359,0 0-269,0-7 0,0-1 0,7-1 0,2-5-90,8 5-90,-1-7 90,0 0-1,0 0-988,1-7 449,-1-3 270,7 1 90,-5-5-899,6 5 359,-8 0 540,1-5 0,7-3 0,1-8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7:30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7533,'7'17'584,"-5"-8"1,5-9 0,-7-9-1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0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7713,'0'17'269,"7"-1"91,-5 8-90,5-6-180,-7 13-180,7-6 180,-5 7 0,5 1 0,-7-1-270,0-6 180,0 4-90,0-4 0,0 6-90,0 1 270,0 0 0,0-8-720,0 5 361,-7-12 89,5 6 180,-5 7 0,0-18 0,-2 9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0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7533,'0'17'719,"0"-1"-539,0 8-180,0-6-90,0 5 270,7 1-270,-5 1 90,5 0 90,0 6 90,-5 9-90,5-4 0,-7 4 90,0-9-900,0-6 450,0 8 90,0-8-359,0-2 179,0-6 180,0-8 0,0 5 180,0-12 0,-7 13 0,-2-6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1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261 9 7533,'0'-9'1529,"-14"17"-1619,10 3 180,-10 12-90,6-7 0,-1 1 90,-7-1 90,0 0-630,7 7 270,-13-4 90,11 4-719,-13-13 269,8 4 360,0-5 0,-1 0-540,1-1 720,0-8 0,0 0 0,0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7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69 7623,'-9'0'-540,"1"0"450,8-8 180,0 6 0,0-6-90,0 1-720,0 5 271,0-13 449,0 13 0,15-13 0,4 5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1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7533,'9'0'359,"5"8"-179,-12-6-180,12 12 0,-5-12 270,7 12-1259,1-12 539,-1 13 450,0-14 0,0 14 0,1-6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3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17 114 7803,'-9'-8'629,"2"1"-359,7 7-90,0 0 0,0-8 0,0 6 180,0-5-1,7 7-359,-5 0 90,5 0 90,0 0 0,-5 0-180,13 0 180,-6 0 0,15 0-360,-6 0 180,13-7-90,-13 5 270,12-5-810,-5 7 360,8 0 91,-1-7 89,1 5-180,0-13 90,-8 13 0,6-5-540,-13 0 271,5 5 179,-6-5 0,-8 7-180,-2 0 90,0 0 1,-5 0 179,5 0 180,-7 0 0,-7 0 0,5-7 0,-5-2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4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9332,'16'-8'629,"0"7"-899,-7-7 270,5 1 0,-5 5 90,8-5-719,-1 0 359,-7 5 180,6-5 0,-13 7 90,13 0 90,-14 0 0,7 0-1349,-8 0-181,0 0 1261,-8 0 179,-1 7 269,-7-5-89,6 12-180,-11 3 810,17 1-270,-18 12 179,20-12-359,-5 6-90,7-8 0,0-6-360,0 4 270,0-5-1,0 0-179,0 6 0,7-14 0,-5 6 180,13-7-1079,-13 0-1080,27-14 1349,-17 3 630,20-20 0,-23 13 0,-2 2 0,-7 2 0,0 12 0,0-13-359,0 13 449,0-5-1,0 7-268,0 0 1618,0-7-630,0 5-269,0-5-270,0 0 359,0 5-179,0-5-180,0-1-450,7 7 270,2-14-90,0 13 180,5-12-810,-5 12 361,8-12 179,-8 12 180,5-13-90,-5 13-90,0-12 90,5 12-1260,-12-5 631,13 7 89,-14 0 270,7 0 180,-8 0 990,0 0-720,0 7-180,0 2 809,0 15-359,0-6 90,-8 27-271,7-23 91,-7 23-270,1-20-180,5 8 90,-5-8 270,7 6-90,0-13-990,0 13 451,0-13 179,0-2-990,0-1 541,0-6 269,0 0 360,0 5 0,0-12 0,0 5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4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7533,'0'25'1709,"0"-1"-1619,0-8 90,0 0-1,0 8-538,0-6 179,0 13 90,0-13-90,0 12 0,0-12-90,0 6 0,0-8 270,0-6-90,0-3-90,0-29 1,0 2 89,0-13 0,0 3 90,0 5-90,7-1 0,-5-4 360,13 11-180,-14-4 0,14 14 89,-13-6 1,13 14-180,-13-6 0,5 7 180,0 0 0,-5 7-180,5 1 90,-7 9-180,8-8 180,-7 5 0,7 3 0,-8 1 0,0 5 0,0-7-270,-8-7 0,7 6 180,-7-6-720,1 7 451,5 0 89,-12 1-90,12-1-450,-13-7 271,13 6 449,-13-13 0,6 12 0,-7-5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5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7533,'1'61'629,"0"0"1,4-10-1440,-12 43 361,7-85 179,0 0 0,0-1 270,0-8-90,0 7 270,0-5-90,7 5 0,-5-14-180,5-3-180,-7-6 180,8 7 0,-7-5 1080,7 4-451,-1-6-269,-5 0-90,12 0 90,-12-1 0,12 8-180,-12-5 180,5 5-1890,-7 0 1620,0-6 0,7-1 0,3-10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5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7533,'25'45'674,"0"0"1,-5 1-675,40-34 0,-44-32 0,0-11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5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7533,'9'0'-540,"-2"0"1170,0 0-181,-5 0-179,12 0-540,-12 0 90,5 0 1,-7 0-91,0 0 90,7 7 0,-5-5 180,6 13-720,-8-13 720,0 5 0,-8 0 0,-1 2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5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7533,'-9'9'5577,"16"12"-5577,-3-17-90,17 11-1530,3-15 361,-11 0 540,9 0 359,-22 0 0,0 0 1709,-29 57-899,22-35-180,-23 38-90,30-53 0,7-7-180,2 0 180,8 0-91,-1 0-89,1 0 90,-8-7-90,6 5 90,-14-6-359,14 1 179,-13 5 0,5-5 180,-7 0-180,0 5 90,0-12-360,-7 12 180,5-13 0,-13 14 90,6-14-809,0 13 449,-6-12 90,14 12 180,-14-5-719,13-1 359,-5 7 90,7-14-89,-8 14 539,7-14 0,-6 6 0,7-7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5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81 7533,'0'25'2698,"22"43"-2788,-10-49-90,19 18 180,-15-48 90,-7-20-719,-2 13 269,-7-13 180,8 13-360,-7-6 180,7 8 181,-8 0-91,0 0 90,-8-8 90,7 13-180,-7-3 360,1 14 0,-2 0-270,0 0 540,-5 0-270,5 7 0,-7-5-90,-1 12-180,1-5-90,0 8 360,7-1-180,-5 0 90,5 0 0,-8 1 0,1-1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6.2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7533,'0'50'2788,"0"-3"-2608,0-14 0,0 0-360,3 30 0,1 7-1529,-2 10 1709,2-8 0,-1-5 0,-10-20 0,-2-23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7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1 137 8252,'9'0'630,"6"0"-360,-5 0-90,-1 0-270,6 0 180,-6 0 90,8 0-90,-7-8-360,5 6 180,-6-13 0,8 13-90,0-13 180,0 13-90,-1-12 90,1 12-720,-7-13 361,5 5 89,-5 1-720,-1-6 541,-1 13 449,-8-6 0,0 1 0,0-3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6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7533,'10'0'2069,"5"7"-1980,-13-5 91,12 12 0,-12-12 0,5 13-1529,0-14 629,-5 14 361,5-6 89,-7 0-540,0 5 810,0-5 0,-7 8 0,-2-1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6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22 5736,'-9'0'-89,"2"0"89,-1 0 3373,6 0-4632,52-22 933,-49 53 506,53-36 65,-76 57-245,21-34 1202,-7 5-842,1-6-180,5-1 269,-5 0-269,7-6 90,0-3-90,0 0-180,7-5-90,2 5 270,0-7-90,6-7-450,-13-2 270,12-8-180,-5 1 90,0 0 180,-2-1-270,-7 1 91,0 0-1,0 7 90,0 2-630,-7 7 360,5 0 90,-12 0-89,12 0 179,-12 0 180,5 0 0,-8 0 0,1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7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7533,'9'60'6026,"6"-13"-5486,-13-9-180,5-11-360,-7 13 0,0-7 180,0-1 0,0 1-1,0 6 1,0-11 0,0 9-1799,0-11 810,0-1 359,0-1 270,0-8-899,0 0 359,0-7 90,0 6-179,0-13 539,0 5-90,0-7 0,0-7 180,0-2 1,0-8-1,0 1-360,7-7 180,-5 4 0,12-4 1,-5 7 359,8-8 0,-8 6 0,5-13 0,-4 6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7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7533,'9'0'989,"6"0"-809,-6 0-90,0-7 90,6 5 0,-6-12-630,7 5 270,-7 0 90,5 1-2069,-12 23 2519,-2-4 630,-9 42-631,0-30-179,2 29 0,7-34 270,0 6-180,0-8 90,0 1-720,7-8 180,2-2 90,7-7 0,8 0 90,-6 0-90,-2-7 180,-2-2-1259,-12-8 1169,13 1 0,-6-8 0,7-1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7.5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7533,'0'9'0,"0"12"0,0-10 0,0 20 899,0-6-359,0 1-180,0 5-540,0-6 90,0 0 90,0 6 180,7-13-720,-5 5 270,13-6 90,-13-1 0,5 0 0,0-6 91,-5-3 89,5-7 0,-7 0 0,0 0 0,8 0 0,-7-7 0,28-75 0,-16 48 0,1-17 0,3 6 0,-1 34 0,-7-11 0,5 13-450,-5 0 2249,7-5-1439,1 5 89,-8 0-179,-2 2-270,0 7 180,-5 0 0,5 0 0,-7 7 90,0 2-90,0 7-1,0-7-1168,0 6 629,0-7-1259,-7 31 900,-2-18 719,0 17 0,-6-22 0,6 1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7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7533,'9'72'562,"1"0"0,-1-1 0,1 25 0,-7-14-1191,-14-24 359,-10-20-90,19-29-1619,-13-2 1350,13-14 629,-6-2 0,8-8 90,0 1-180,0 0 0,8-1 90,-6-6 359,13 5-269,-6-6-90,7 1 90,0 5 0,0-13 0,1 13-180,-1-13 90,0 13 0,0-13 0,0 6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8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7533,'0'24'1439,"0"-7"-1259,0 7-270,0-8 90,0 1 180,0-8-360,0 5 180,0-5 0,0 1 180,7 4-450,-5-12 180,12 5 0,-5-7 180,8 0-450,50-7-270,-45 5-629,28 2 1259,-59 2 0,-14 12 0,-2-4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8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7533,'17'9'3598,"-1"-2"-3149,0-7-89,0 0 0,1 0-180,6-7 0,-4-2 90,4 0-270,-6-6-540,-1 6 360,0 0 180,0-5-1799,-7 12 990,-2-6 449,1 1 90,-7 5-989,7-5 629,-8 7 180,0 0 180,-8 0 90,-1 7 1,-7 3-1,7 6 1169,-5 0-539,5 0-360,-7 8-180,7-6 719,-6 5-359,13 1-90,-5-13 990,7 11-361,0-13-179,0 0-270,7 5-271,2-12 91,8 6 0,-1-8-989,0 0 809,29-22 0,-22 9 0,23-18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9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7533,'0'17'629,"0"-8"-269,0 5-180,7 17-180,2-9-90,0 8 0,-2-15 0,-7-13 180,0 5-270,0 0 270,0-5-90,0 5 90,0-7 0,7 0-90,-5 0 0,5 0 90,-7-7-90,0 5 0,0-12 90,7 12-360,-5-5 180,6-1 0,-8 7-360,0-14 181,7 13-1,-6-5 180,7 0 90,-8 5-90,0-5 90,0 7 1349,0 0-989,0 7-180,0-5 90,0 12-360,0-4 180,0-2 0,0 7 90,7-6-180,-5 0 0,5-2 89,0-7 1,-5 7 0,5-5-90,0 6 90,-5-8-90,12-8 0,-12-1 90,13-7-90,-13 0-360,12 0 91,-12-1 179,12-6-540,-12 5 270,13-6 180,-13 8-1169,5-1 719,-7 9 361,0 0 269,0 8 0,-7 0 0,5 0 0,-13 0 0,13 0 0,-5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9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6723,'0'60'3418,"0"-33"-3238,7 33 360,-5-44-540,5 0-270,-7 1 180,0-1 180,0-7-90,0 5-360,0-12 90,0 5 180,0-7-1978,0 0 1888,7-14-360,2 3 270,0-19 0,6 11-269,-14-11 539,14 4 0,-13-6 0,12-1 0,-5 7 0,7 3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7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85 7533,'85'-26'2608,"-10"9"-3957,-73 9 719,13 8 271,-13-7-811,6 5 1170,0-6 0,-7 1 0,7-3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19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7533,'8'-23'719,"1"19"1,0-1-1,-2 21 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0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0 229 7533,'0'45'539,"0"-7"-359,0 3 90,0-12-90,0-19 0,0-2-1170,0 0 451,0-1 269,0-5 180,0 5-90,0-7 900,0 0-181,15-7-359,-11-2-180,18 0 90,-20-6 90,12 6-180,-5-14-90,0 5 360,5-13-180,-5 5 0,1 1 90,-3 2-90,-7-1-720,7 6 360,-5-6 90,5 1-89,-7 5 89,0-6-90,0 8 270,0 0-90,0 0 90,0-1-90,0 8 0,0 2 180,0 0-180,0 5 0,0-6 4677,0 81-4407,0-33-180,7 45 0,-5-40 0,12-3-719,-12 1 449,5-10 0,-7-12-719,0-11 359,0-2 360,0 0-90,0-1-539,-7-5 359,5 5 90,-12-7 91,5 0 359,-7-7 0,-8-2 0,-1-8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0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7533,'44'-27'1799,"-6"6"-1709,-29 21 90,6 0-1,-6 0-808,0 0 449,5 0 180,-12 7-720,12-5 450,-12 5 180,13 1-89,-14-7-181,7 14 90,-1-6 0,-5 0 450,5-2-90,-7 0 0,0-5-270,7 5 360,-5-7-90,5 0-90,0 0-90,2 0 720,0 0-361,6 0-89,-6-7 90,7 5-360,1-12 180,-8 5-2429,-24-22 2699,-5 33-180,-13-13-90,17 34 0,2-6 720,5-1-631,0 0 1,2 1 540,7-1-270,0-7-180,7 5-1,-5-12 1,12 5 0,-5 1-90,7-7-270,0 7 180,1-8 0,-1 0-1259,1 0 719,-1 0 180,1-8 180,-1 7-1349,0-14 1439,0 6 0,0-7 0,1-1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0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229 0 9781,'-7'25'1170,"5"6"-1170,-13-6 180,6 8 0,0-1-360,-5 8 180,5-6 90,-7 6-810,0-14 450,-1 5 270,-28 15 0,21-29 0,-21 10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1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 7533,'-7'70'1709,"5"4"-990,-5-47-269,7 13-90,0-8-450,-7 1 180,5 0-180,-5-8 360,7 6-810,0-13 360,-7 5 180,5-6 90,-5-8-1079,7-2 899,0-7-180,0 0-90,-8-7-90,7-2 270,-7-8 180,59-57 0,-39 51 0,46-42-719,-49 65 539,0 0 270,5 7 0,-12-5-270,6 5 90,-1 0 540,-5-5-270,5 5-90,0-7 0,-5 0 269,12 0-269,-5 0 180,0-7-90,13-10-90,-18-1-630,18-13 630,-20 21-1079,5-12 539,-7 20 90,0-5 90,0 7 1,-7 0 269,-10 0 0,-1 7 0,-6 2 0,15 8-180,-5-1 989,5 0-359,-8 0-270,8 1 360,-5-1-361,12 0 91,-5 1 0,0-8 180,5 5-90,-5-12-1,7 13 1,0-14-540,0 6 270,7-7-90,-5 8 270,12-7-989,-5 6 359,7-7 270,-6-7 0,4 6-1079,-5-14 539,7 6 630,1 0 0,-1-13 0,1 5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1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0 7533,'-4'52'1574,"0"-1"0,10-13-1304,-12 58-90,21-89 0,-13-7-720,12 0 450,-12-7 90,12 6-810,-12-14 451,13 6 179,-14-7 0,7-1-720,-8 1 361,0-8 89,0 6 270,0-13-360,0 14 91,0 0 449,-8 3 0,7 5 0,-7 0 89,8 1-268,0 8 1258,0 0-989,0 8 629,0 8-539,0 2 0,0 6 450,0-1-180,0-5-180,0 6 89,0-1-898,0-5 449,0 6 90,0-15 0,0 6 180,8-7-180,-7 1-1260,7-2 1260,-8-7 0,7 0 0,2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1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0 7533,'-24'49'2248,"-1"29"-2248,7-37 180,4 19 0,14-51-90,7 6 0,-5-14 90,12 7 0,-5-8-180,0 0-90,6 0 270,-6 0-810,0 0 360,5-8 180,-5-1 90,0-7-989,5 0 449,-12-8 270,13 6 1,-14-6 269,7 8 0,-1-7 0,2-3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2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7533,'-9'0'1169,"2"0"-989,7 7 0,0 2 270,0 14-91,0-5 271,0 20-270,0-10 0,0 11-91,0 1-89,0 2 0,0 0 0,0 5-1484,0 13 0,0 1 1304,0-14 0,0 54 0,0-101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2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7533,'18'-17'1529,"4"1"-1079,-13 7-271,7-5 91,-7 12 270,13-5-360,-19 7-1080,12 0 541,-15 0 179,0 0-90,0 7-90,0 2 180,0 7 90,-8 0 0,7 1-90,-14-1 180,13 0-180,-12 0 450,12 1-180,-5-8 0,7 5 450,0-12-270,0 5-90,0-7 179,0 0-89,7 0-90,-5 0-90,12 0-180,-5 0 90,8 0 180,-8-7-4407,20-2 4227,-31 0 0,15 9 0,-30 9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2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82 7533,'0'9'2698,"14"5"-2518,-3-19 0,12 10 1439,-6-19-719,6 4-361,2-6-179,8 7 0,-8-5-180,6 4 0,-13 1-1080,13-5 630,-20 12 180,11-5-719,-13 7 539,7 0 180,-7 0 90,-2 0-1889,-7 0-1439,0 0 2878,-7 0 90,5 0 1,-12 0 359,5 0 0,0 7 0,-6-5 0,6 12 0,-7-4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7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7533,'0'10'-450,"0"5"450,0-6 0,0 8 90,0 0-90,0 0 0,0 0 270,0 7-90,7-4 0,3 4-180,-1-7 89,6 0 1,-6-1 450,31 2-270,-18-1-360,18-8 0,-24-1 180,1-8 0,0 0-630,1 0 270,-1-8 180,0 6-809,0-13 449,0 6 450,0-9 0,-1 2 0,1-1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2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7533,'45'-14'3598,"-14"10"-3508,16-17 89,-23 19 1,-8-5-989,-6 7 539,4 0 90,-12 0 270,5 0-450,-7 7 270,0 2 0,0 7 180,0 0-270,0 1-89,0-8-1,0 5 0,0-12 270,-7 12-360,5-12 990,-5 5-450,7-7 269,7 0-988,2 0 269,7-7 90,0-2 180,1-7-1529,-1 0 719,7 7 810,-5-6 0,13-1 0,-6-9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3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7533,'-9'16'0,"2"-7"1439,7 5-720,0-5-179,7 8-180,-5-1-180,5-7 0,1 6-450,-7-6 270,14 7 90,-13-7 90,5-2 0,-7-7 89,0 7-2607,0-5 1258,0 5 451,0-7-630,0 0 1259,0-7 0,0 5 0,-15-12 0,-3 5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4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7533,'15'27'-900,"-19"-25"720,17 41 90,-28-41 540,13 5-270,-5-7-180,7 0 810,0 0-721,7 0 181,2-7 270,8 5-180,6-5-180,-5 0 90,6 5 89,-1-5 1,-4-1-90,4 7 0,1-6-90,-6 7 90,-2 0-1080,-9 0 540,-7 7 90,0-6 180,0 14-90,-7-6 0,-9 7-1439,-2 1 720,-13-1 359,13 0 0,-6 1 180,0-1 270,-8 0 0,5 0 0,3-7 0,10-1 0,12-1 270,-5-5 90,0 5 1349,12-7-1439,-10 0 90,19 0 269,-5-7-269,15 5 0,-6-13 0,5 13-630,1-12 270,-6 5-90,6 0 270,-8-5-810,0 12 360,1-13 180,-1 13-179,0-5 89,-7 7 90,-2 0-90,1 0 0,-7 0 0,6 0-90,-7 0 1709,0 0-809,0 7-180,0-5-270,0 13 89,-7-6 1,6 7-90,-14 0 0,6 1 90,-7-1-90,0 0 90,-1 0-90,1 1-990,0-1 540,-8 7 90,6-4 180,-6 4-1079,8-7 539,-8 1 180,6-8 181,2 5-1081,2-12 541,12 5 269,-12-7 0,12 0 0,-5 0 91,7 0 359,0-7 0,7-2 0,9 0 0,2-6 0,13 6 0,-13 1 0,12-7 0,-12 13 1169,13-5-629,-5 0-91,-1 5 271,6-13 90,16 6-900,-16 0 90,14 2 180,-29 7-1530,-7 0 721,6 0 269,-13 0-360,12 0 360,-12 0 91,6 0 269,-8 7 0,0 2 0,0 8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4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50 7533,'-9'0'0,"1"0"0,8 0 270,0 0-181,8-8 271,1 6-180,0-5 0,5 7-270,2-7 270,2 5-90,6-5 90,-7 7-540,-1-7 180,0 5 180,-7-5-90,6 7-90,-13 0 270,12 0 0,-12 0-629,5 0 359,-7 0-900,0 0 1080,0 7-270,0-5 180,-7 5-89,5 0 269,-5 2-90,7 0-90,-7 6 90,5-14 0,-13 14 0,6-6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5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 7533,'9'0'1979,"-2"0"-1530,0 0 91,-5 0-180,12 0 0,-12 0-810,13 0 270,-14 0 180,7 0 0,-8 0-1169,0 7 539,0-5 360,0 6-899,0-1 539,0-5 270,0 12 180,-8-5-179,-1 0 359,-14 6 0,5-14 0,-6 14 0,8-6 0,-1 0 0,8-2 809,2-7-539,0 0-180,5 0-90,-5 7 1529,7-5-629,0 5-451,0-7 901,0 0-901,7 0-89,2-7 0,7 5-180,1-12 0,7 12 90,-6-5-720,5-1 450,-7 7-900,8-6 361,1-1-631,-7 7 541,-4-6 269,-14 7-90,0 0 90,0 7 1,-7 2 179,-2 7 449,-7 0-269,0 0 0,0 1-269,-1-1 449,1 8-180,0-6 0,7 5 719,2-7-269,0 1-180,5-8-180,-5 5 449,7-12-269,0 5 0,7-7-90,2 0-180,7 0 90,7-7 0,-5 5 90,-1-12 0,-3 4 0,-5 1-900,0-5 0,-2 12 361,-7-12 179,0 12-270,0-5 90,0 0 90,-7 5 0,-2-6-179,-7 8 89,-8 0 90,6 0-450,-5 0 361,7 0 359,-1-7 0,1-2 0,-1-7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5.6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7533,'0'30'2878,"-21"33"-2608,15-21-656,-23 25-243,28-49-715,-14 27 804,6-23 364,0 16 86,2-29-90,7-1 0,0-8 1186,0 0-916,0-8-180,7 6 0,-5-12 0,5 5 1799,0 0-899,2-6-180,0 6-181,6 0-718,-6-5 269,0 5-90,5 0 359,-12-6-89,13 13 0,-13-5 0,5 0-3328,-7 5 3148,0-12 0,8 5 0,1-8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5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7533,'-27'79'2878,"5"-19"-2428,29-45-270,2-14 0,8 6-1,6-14-448,-5 6-1530,5-14 899,-6 6 900,-1-7 0,0-8 0,0-1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5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7533,'34'0'539,"12"-15"-539,-41 19 90,8-9-360,-30 21 91,8 0-361,-5 8 180,5-6 1350,-7 5-541,7-6-179,1 6 360,1-12-180,5 10-181,-5-11 1,7-1-270,0 5 0,7-12 180,-5 5-1079,13-7 539,-6 0 270,7-7-1079,7-17 1169,-4 5 0,4-19 0,-6 12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6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7533,'9'0'719,"-2"7"-269,-7 3-90,0 6-90,0 0 269,0 0-269,0 8 90,0 1-450,0 8 180,-7-1-90,5 1 270,-12-1-90,12 1 0,-13 0 0,14-8-1,-7 6-1078,8-14-990,8-7 1619,8-12 270,9-22-989,0 14 989,-9-5 0,6 8 0,-4-2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6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7533,'18'10'5037,"-3"-3"-5487,-15-7 427,0 0 1,-8 0-1,-1 0 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8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7533,'0'45'1259,"0"-5"-1079,0-16 90,0-5-90,0 13 0,0-13-1,0 13 1,0-13-360,0 13 180,0-14-90,0 7 360,0-1-899,0-4 449,0 4 90,7 0 90,-5-5-810,6 6 361,-8-16 269,0 6-630,0-13 270,7 13 181,-5-13 359,6 5 0,-8-7 0,-8 0 0,-1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8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8522,'-9'0'1529,"2"0"-1169,7 0-2609,0 0 2069,7 0 180,-5 0-179,5 0 179,-7 0 0,0 7 0,0 2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8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7263,'18'-9'-480,"4"-6"0,-13 6 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9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8162,'0'9'-1439,"0"-2"1439,0 0 0,0-5 0,0 5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29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9691,'9'-9'270,"6"-6"-180,1 6 90,2 0-540,-2-5 270,-1 12 90,-14-5-359,7 7 89,-1 0 180,-5 0 0,5 0-90,-7 0 180,0 14 90,0-3 90,0 12-270,0-6 90,0-1 0,-7 7 0,5-4 0,-5 4 90,-1-14-540,7 13 360,-14-18-540,13 17 361,-5-19 89,7 5-90,0-7 270,0 0 0,-7 0 0,-2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7533,'7'-8'1259,"-5"0"-809,5 8-90,-7 8-91,0 0-89,0 9-90,0 6 0,0-4 0,0 11 180,7-4-360,-5 6 90,5 0 180,-7 1-810,0 0 270,0-1 271,0-6-1,0 4-720,0-11 450,0 4 90,0-7-179,0-7 89,0-2 90,0 1 0,0-6 90,0 5-180,0-7 181,0-7 358,0-2 361,0-8-360,0-6-180,0 5 180,0-6-90,0 1 0,7 4-180,-5-4 270,13 7 0,-13 7-90,13-6-90,-14 6 0,28-15 0,-16 6 0,17-5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0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7533,'0'53'1259,"0"-9"-1529,7-27 180,-5-1 0,5 0 180,-7 1-450,0-8 180,0 5 91,0-12-91,0 13 0,0-14 180,0 7-180,0-8 270,0 0-90,0-8-90,0-1 90,0-7 0,0-8-90,0 6 90,0-13-360,7 13 180,-5-5-90,5 7 900,0-8-720,-5 13 90,5-3 0,1 14-90,-7 0 450,7 0 270,-8 7-271,7-5-179,-5 12 360,5-4-180,-7 6-90,7-7-1,-5 5-359,5-5 1,-7 0 268,0 6-718,0-13 359,0 12 90,0-5 0,0 0-360,0 6 180,-7-6 180,5 0-269,-12 5 89,12-12 90,-5 6 0,-1-1-90,7-6 180,-14 7-180,13-8 270,-5 0 0,7-8 0,0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0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7533,'9'67'90,"-8"-6"0,-2-1-180,-1-11-1568,-5 39 1298,7-71 393,0-9-33,0 0 245,0-8-335,0 0-180,0-8 1080,0 0 30,0-9-750,0 8 719,0-5-449,0 5-90,7-8 0,-5 1 0,12 7-180,-12-5 180,13 4-91,-6 1-358,0-5 179,5 12 89,-12-12-1168,5 12 539,-7-5 271,0 7 269,0 0 0,7-7 0,2-3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0.9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7533,'-18'70'1259,"4"-10"-809,14-43-360,7-1 90,2 0 179,15-7-628,-6-2 358,6-7-178,-1 0 268,-4-14-718,4 3 359,-7-12 180,8-8 0,-6 11 0,5-11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1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33 7533,'27'-18'1529,"2"3"-1619,-27 15-540,6 0 270,-8 0 270,0 8-1079,0 8 629,0-5 271,-8 11 269,-1-13 0,0 7 0,-6-7 0,6 6 90,0-13-180,2 5 90,7-7 0,-7 7 1079,5-5-449,-5 5-361,7-7 721,0 0-540,7 0-270,2 0 359,0 0-179,5 0 90,-5 0-270,0 0-360,6-7-450,-6 5 450,1-5 180,-3 7 0,-7 0-449,0 0 359,0 79 359,7-59-89,10 60-270,1-80 180,-2-8-90,-2 0-90,-12-9-90,5 1 180,-7 0 90,0-1-359,0 1 179,0 0 0,0-1 0,0 1-540,0 7 270,-7 2 180,5 7-179,-12 0 89,5 0 0,0 0 90,-6 0-180,6 0 0,0 0 181,-5 0 179,12 7 0,-5-5 0,-1 5 0,-1-7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1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7533,'8'16'1439,"-7"7"-1079,7-5-1,-1 13-179,-5-6 0,12 8 0,-12 0-270,5-8 90,0 6 90,-5-6 90,5 7-180,-8 20 0,-5 1 0,-3-9 0,-7 52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8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7533,'0'-9'0,"0"-5"180,0 12-90,8-13-1,1 13 451,8-6-270,0 8 90,0 0-180,-8 0-90,6 0-90,-6 0 180,8 0-360,-7 0 180,5 0 0,-13 8 90,13-6-450,-13 13 180,6-13 180,-8 12-270,0-4-1619,-38 67 1889,28-45-90,-28 38 630,38-63-270,0-7 179,0 0-269,8 0-90,-6 0 90,13 0 90,-6 0-270,24-7-90,-13 5 0,13-13-629,-9 13 629,-5-13-90,5 13-450,-7-6 270,-8 8 180,6 0-179,-13 0 359,6 0 0,-1 0 0,2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2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0 6633,'0'9'540,"0"5"-450,0-4-180,0 6 0,0-7 90,0 5 0,0-4 180,0-1-180,0-2 90,0 0-90,0-5 90,0 5-90,0-7 719,0 0-629,0-7-90,7 5 90,-5-5 0,12 0-90,-4 5-90,6-6 90,-7 8 90,6 0 0,-13 0-90,12 0 90,-12 0-180,12 0 90,-12 0 0,5 8-270,-7 1 270,-7 7 0,5 0-719,-27 8 629,16-6-90,-17 5-90,13-6-90,1-1 270,-1-7 450,1 6-90,0-14-450,7 7 630,-5-8-270,12 7-90,-5-6 809,7 7 180,7-23-629,2 12-180,7-19 90,7 13 0,-5-7-900,6 7 450,-7-6 90,-1 13-1169,1-12 539,-1 12 450,0-5 0,0 0-359,-7 5 89,6-13 270,-14 13-630,7-5 810,-8 7 0,7-7 0,2-2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2.6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8342,'0'16'1170,"0"0"-991,0 0 1,0 8 360,7-6-180,-5 13 809,12 30-989,-12-19-270,6 26 90,-8-42 90,0 4 180,0-11-90,0 4 0,0-6 0,0-9-1620,-8 7 721,6-6 359,-5 0 270,0-2-1439,5-7 629,-5 0 361,7 0-810,0-14 1349,0 3 0,0-12 0,0 6 0,0 1 0,0 0 0,7-1 0,-5 1-90,5 0 90,0-1-90,-5 8 90,13-5 0,-13 5 90,5 0-90,0-5 0,2 5 0,7-8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3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8702,'17'-7'1079,"21"-9"-1258,-16 5-271,8-4 270,-15 8 180,-6 5-720,0-5 450,-2 7 91,-7 0-1530,0 0 1529,-7 0 180,-2 7 0,0-5 0,-6 5-90,6 1 180,-7-7-180,7 14 90,-5-14 90,12 14 0,-5-13-90,0 12-90,5-5 629,-5 0-269,7 6-180,0-13 450,0 5-180,0 0-181,0-5 91,0 5 0,0-7 630,0 0-630,7 0-91,-5 0-179,12 0 180,-5 0 0,0 0 0,5 0-360,-5 0 90,0 0 0,6 0-180,-13 0 91,12 0-1,-12 0 270,5 0-630,-7 0 180,0 0 270,0 7-539,0-5 269,0 13 180,0-13-630,-22 19 630,10-10 1,-12 12 89,10-6 90,5-1-180,0-7 450,-5 6-181,12-13-89,-5 5-179,-1 0 898,6-5-449,-6 5-90,8-7 719,0 0-449,0-7-180,8 5 0,-6-12-90,13 12 180,-6-13-271,7 6 271,0 0-90,-7-5 0,6 12-90,-6-13-540,7 13 270,-7-5 180,5 7-1079,-12 0 539,12-7-809,-12 5 809,5-5 0,-7 7-269,0 0 719,0 7 0,0-5 0,0 5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3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8342,'0'9'720,"0"6"-540,0-13 90,0 12-270,0-5 269,0 7-89,0 1-450,-7-9 181,5 7 178,-5-13 1,7 12-809,0-12 449,0 5 180,0-7-585,0 0 1,-7 0-1,-2 0 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3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7533,'50'-31'-405,"0"0"0,29-15 45,-79 39 1,0 7 359,0 0 0,0-7 0,0 5 0,0-12 0,0 5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4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9242,'0'31'629,"0"3"271,0 66-630,0-53-810,0 41 270,0-70 270,0 6-719,0-8 269,0 1 270,0-9 0,0 7-540,0-13 271,0 5 449,0 0 0,-7-12 0,-2 3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4.7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7533,'25'-18'1799,"-2"3"-1440,-7 8-448,-7 5-1,6-12 269,-6 12 1,7-6-809,-7 1 269,5 6 270,-12-7-90,5 8-360,1 0 271,-7 0 89,7-7-450,-8 6 540,0-7-450,-8 8 271,7 0 269,-14 0-270,13 0 270,-12 0 0,12 0 0,-12 8 0,12 0 90,-5 1-90,0 6 0,5-13 269,-5 12-89,-1-5-90,7 8 360,-7-1-270,8-7 0,-7 5 0,5-12 359,-5 13-179,7-13-90,0 5 0,0-7 90,0 7 0,0-5-1,36 5-449,-20-7 90,29 0 90,-28 0-90,-1 0 90,-7 0-90,6 7 90,-13-5-90,12 5-180,-12 0 0,5-5 90,-7 13-449,0-13 269,0 12 90,-7-5 0,-2 7-360,-8 1 181,1-1 89,0 0 90,-8 1-450,6-1 181,-20 0 449,19 0 0,-5-7-180,10-2 1439,12-7-629,-5 0-451,7 0 2970,0 0-2790,7 0-89,2-7 90,7 5 0,8-12-180,1 5 0,7 0 0,1-6-360,-1 7 180,1-1 90,-7-6 90,4 13-1350,-12-5 541,6 7 359,-1 0 90,-12 0 90,11 7 90,-21-5 0,14 13 0,-6-6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8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7533,'0'9'270,"0"-2"-181,0 8 91,0 3-90,0 7 180,0 6 0,0-13-180,0 13 90,8-6-90,-7 1 0,7 4 90,-8-11-270,0 4 0,0-7 90,0 1 90,0-1-270,0 0 180,0 0 0,0-7-270,0 6 180,0-13 0,0 12 0,0-12-270,0 5 180,0-7-89,-8 0 179,7 0-180,-7 0 180,8 0 90,0-7-270,0-10 0,0-1 90,0-5 180,0 7-180,15-29 270,-12 21 90,19-28-270,-20 41 0,12-11 450,-5 13-270,0 0 90,6 2-180,-6-1 0,8 7 90,-8-6-90,5 7 450,-5 0-181,0 7-89,6-6 90,-13 14-90,5-6 0,-7 0 0,0 6-270,0-7 90,0 9 90,0-1 90,0 0-450,0 1 90,-7-1 90,5 0-450,-5-7 271,-1 6 89,-1-13 90,0 5-270,-5-7 180,12 0 0,-12 0 180,4 0 0,-6 0 0,-1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9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33 195 7533,'0'-8'-810,"0"0"810,0 8 0,0 0 0,0 8 0,-7 0 720,-2 31-630,0-18-90,2 10 90,7-17 90,0-4-91,0 6 1,0-7-90,0 5 180,0-12-90,0 5 0,7-7-270,-5 0 270,12 0 0,-12 0 0,5 0-270,1-7 90,-7-2 0,14-7 90,-13 0-180,5 6 1,-7-4 89,0 5-450,0-7 270,0-1 90,0 1 0,0 7-90,0-6 1,0 6 269,0 1 90,0-7-90,0 13 90,0-5-270,-7 7 539,5 0-179,-5 0 0,7 0 270,0 7-270,0 2 0,0 7 0,0 1 0,0-1 89,7 8-89,-5-6-90,12 5 0,-12-6 0,5-8 90,0 5-270,-5-12 0,13 5 270,-14 0-90,7-5-180,-1 5 0,-5-7 180,5 0 0,0-7-270,-5-2 0,6-7 90,-1 0 90,-5-1 90,5 1-360,-7 0-89,7-15 269,-5 11-90,5-18 90,-7 20 0,0-6 180,8 8-180,-7 0 90,7-1 270,-8 8-180,0-5 0,0 12-90,0-12-90,0 5 90,0 0 0,0 1 0,0 8 269,0-7-89,0 5 90,0-5-180,0 7 0,-8 0 0,7 0-90,-7 0-270,8 0 0,0 0 270,0 7 0,0-5 270,0 20-90,0-12-180,0 14 0,0-1 180,0 3-180,0 7 90,0-8-180,0 6 90,0-13 0,0 5 90,0 1-270,0-6 90,0 6 90,8-8 90,-7 0-90,7 0 0,-8-7 0,7 6-90,-5-13 90,12 12 0,-12-12 0,5 5-90,0-7 180,-5 0-90,13 0 0,-14-7-180,14 5 180,-14-12 0,7 4-180,-8-6 180,0 0-90,0 0 90,0-8-270,0 6 270,0-5-89,0 6 89,0 1 0,0 0-90,0-1 90,0 1-180,0 0 180,-8 0-90,7-1 90,-7 8 0,8 2 0,0 0-90,0 5 270,0-12-270,0 4 90,0 1 180,0 2-90,0 7 179,0 0-269,-7 0-90,6 0 180,-7 0-90,8 0 180,0 0-180,0 7 0,0-5 90,0 20-90,0-11 180,0 19 0,0-11-180,0 11 90,0-4-90,8-1 90,-7 6-90,14-13-90,-14 6 90,7-8 90,-1 0-180,-5-7 180,5 5-360,-7-12 90,7 6 0,-5-8 90,5-8-449,-7 6 179,0-12 180,0 5-90,0-7 180,0 0 90,0 6 0,-7-11 0,-2 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9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8162,'16'0'1709,"1"-7"-1529,-1 5-180,1-5 90,-1 7 90,0 0-270,1-7 90,-1 5 90,0-6 90,0 8-1079,-7 0 449,6 0 360,-14-7 0,14 6-1259,-13-7 1349,12 8 0,-5-7 0,7-2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8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7533,'0'36'809,"0"-4"-539,0-15 0,0 7 270,0 2-91,8 8 1,-6 0-270,5 0 0,0 7 0,-5-5 0,13 5-90,-13-7-630,13 0 450,-13 0 90,13 0 0,-13 0 0,-2-30 0,-9-8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39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7533,'63'-22'329,"-1"1"1,-6 0 0,-16 3-600,-33 10 180,-7-7-539,0 13 269,0-5 180,-7 7 0,-2-8 90,0 7-90,-5-6 90,5 7 180,-15 7-180,6-6-90,-5 14 90,14-13 1,-6 13-1,13-7 629,-5 1-269,0 6-90,5-6 270,-6 0-180,8 5-91,0-4 1,0-1 180,0 5-90,0-12 0,0 12-360,8-12 180,-6 5 0,12 1 90,-12-6-450,13 5 180,-13-7 0,12 0 180,-12 0-360,12-7 90,-5 5 90,0-13-899,6 13 449,-14-12 270,14 5 0,-13 0-89,12-6 359,-12 6 0,12-7 0,-5-1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0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7533,'18'57'-990,"4"-9"630,-13-72 91,0 8 269,5 0 0,-12-1 0,13 1 0,-13 0 0,5 7 0,1-6 0,-7 14 0,7-6 0,-8 7 269,0 0-89,0 7-180,-8-6 0,7 7 450,-7-1-180,8 2 0,0 7-90,0-7 179,0 6 1,0-6-180,0 0-90,0 5 180,8-5-90,-7 0-360,7-2 270,-1 1-90,-5-6-90,5 5 0,0-7 180,-5 0-90,5 0-180,0 0 90,-5-7 0,5 5 90,1-13-450,-7 6 181,14-7 179,-13 0-360,5-1 180,-7 1 0,0 0 270,7 0-270,-5-1 180,5-6-89,-7 4-1,0-11 180,0 19 0,0-3 539,0 14 1890,0 0-2249,0 7 360,0 2-181,0 7 91,7 0 360,2 8-451,0 1 1,-2 1 90,-7 12-270,0-11 0,0 13 0,0-15-450,0 6 270,0-6 0,-7 0-810,5 6 540,-12-13 90,5 6 91,0-8-1081,-13 7 900,12-12 90,-14 11-179,8-20-1,0 5 0,7-7 0,-6 0 720,6 0-270,-1-7 450,3 5-270,7-20-180,0 11-1,0-12 1,7 7 450,10-15-540,1 11 90,6-11-90,-8 15 180,8 0-90,-6 0 0,5-1 0,-7 8-1799,-7-5 899,6 12 181,-6-13 629,0 13 0,5-12 0,-5 5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0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7533,'9'0'1799,"6"0"-1080,1-8-89,10-1 89,28-7-898,-30 14 89,12 4-630,-36 14 360,-8 1 90,-1-1 180,0 0-449,-5 8 269,5-6 0,-7 5-360,0-6 271,7-1 89,-6 0-90,13-7-270,-5 6 271,7-13 359,0 5 0,0-7 0,0 0 0,0-15 0,0-3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1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7533,'9'84'959,"0"1"1,-1-11-1,-2-14-1409,-6-30 180,0-11 270,0 4-989,-7-14 449,5 5 91,-5-4 179,0-1-90,5-2 0,-5-7 180,7 0 180,0 0-90,0-15-90,0 5 1,0-14 448,7 8-179,2-8-90,7 6 450,0-6-270,1 1-90,-1 5 90,0-6-360,1 8 90,7 0 180,-14 7-90,12-6 0,-13 13 0,7-12 0,0 5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0 6183,'-8'10'-359,"7"-3"359,-7 0 0,1-5 0,-2 12 0,-8-5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2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8792,'0'-9'630,"7"2"-361,2 0-269,0-3 180,6 1 0,-6-5 0,8 5-360,-1 0 270,1-6-90,-1 14 180,0-14-899,-7 13 359,5-5 270,-12 7 0,6 0-540,-1 0 180,-6 0 271,7 0-91,-8 0-180,-8 0 540,-1 0-90,0 7-90,-5 3 0,5 6-90,-7 7 0,7-5 90,-6 6 360,14-1 0,-14-5-90,13 6 0,-5-8 90,7-7-180,0 6 179,0-6-269,0 0 180,7-2 0,-5-7-90,13 0-360,1 0 180,-5 0 180,10-7-629,-12-2 179,7-8 360,8-6 0,-6 5 0,5-5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2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7533,'0'9'-1529,"0"-2"1529,0-7 1529,0 0-1259,0 8-181,0-6 1,0 12 90,0-12 0,0 12 270,0 3-180,0 0-180,0 7 90,0-8-90,0 1-90,0-1 0,0-7 180,0 6-360,0-6 180,0 0 0,0 5 90,0-12-180,0 6-90,0-8-630,0 0 270,7-15 181,2-3 89,0-8 0,-2-5 180,-7 21-90,0-12 270,0 13-90,0-7-90,0 7 270,0-6-180,0 13 90,0-5-180,0 0 180,0 5 0,0-5-180,0 7 630,0 0-360,7 0-90,-5 0 359,5 0-89,-7 0-180,0 0 270,8 0-180,-6 0-1,5 0-179,-7 0 0,0 0 90,8 0 0,-7 0-180,7 0 0,-1 0 180,-5 0-810,5 0 361,-7 0 89,7 0 90,-5 0-720,5 0 360,-7-7 270,0 5-89,0-6-451,0 8 480,0 0 0,0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3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7533,'9'0'1439,"5"0"-1259,-12-7 0,13 5 0,-14-13-1,14 14-448,-6-7 179,0 1 0,5 5 180,-5-5-450,0 7 90,-1 0 270,-1 0-540,-5 0 540,5 7-180,-7 2 180,0 8-90,-7-1 90,5 7 90,-13-4 0,13-3-180,-5-2 360,7-5-180,0 0 0,0 6 0,0-14 360,0 7-360,7-8-90,2-8 180,8-1-180,-1 0-360,1-5 180,-1 5 0,1-7-719,-8-1 449,5 1 180,-5 0 270,0 0 0,-2-1 0,-7 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3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7533,'54'16'-1080,"-18"-7"810,-45 6 1,0-14 269,-6 6 0,6 1 0,0-6 0,-5 5 629,12 0-359,-12-5-90,12 5-180,-5-7 810,7 0-271,0 0 271,7 0-630,-5 0 90,12-7 179,-5 5-89,7-12 90,1 12-270,-1-6 0,-7 1-1350,12 6 810,-17-6 271,10 7-1,-14 0-450,0 0 270,0 7 270,0 2-90,0 7 0,0 0 0,-7 1 180,5-8-180,-5 12 0,7-17 0,0 17 270,0-11 0,0-1-180,0 5 90,0-12 0,7 5-90,2-7 90,0 0-90,6 0 0,-6-7 90,0 5-90,5-12 0,-12 5 0,5-8 0,-7 1-180,0 0 180,0 7 90,0-6-90,0 6-540,0 0 360,-7 2-90,-2 7 91,0 0-1,-5 0 90,5 0-90,0 0-90,-6 0 180,13 0-270,-12 0 90,12 0 1,-5 0 269,0 0 0,-2 7 0,-7 2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4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0 8162,'0'24'990,"0"1"-1080,-7 0 180,5 6 270,-5 1-181,7-4 1,0 2-449,0-13 179,0-1 0,0-7 180,0 6-90,0-14-90,0 7 180,7-8 0,-5 0 89,20-8-89,-19-1-90,19 0 180,-13-5-90,7 5 0,-7 0-450,5 2 91,-5-1 269,0 6-540,-1-5 270,-8 7-2159,0 0 1980,-8 0 449,-8 7 0,5 2 0,-10 1 0,12 4 0,-8-12 0,1 12 0,7-12 0,-5 6 180,12-1-91,-5-6 1,7 7-90,-7-8 2339,5 7-1889,2-6-90,2 6 989,12-7-630,-5 0-179,7 0-180,0 0 0,8-7 0,-6-2-91,13-7-449,-13 0 180,5 0 0,-7-1 180,0 8 0,1-5 0,-8 12 0,6-5-2429,-13 0 1260,5 5 269,-7-5-809,0 7 630,0 0 359,-7 0 180,5 0-269,-13 0 629,6 7 0,-8 2 0,1 0 0,0 5 0,0-5 0,0 8 0,-8 6-90,6-5 90,2-2 269,9-1-179,0-6 0,5 0 0,-5 6 0,7-6 990,7 0-361,2 5-89,7-12-270,0 12 89,0-12-89,1 5-360,20-7-1169,-15 0 719,16 0 180,-14-14 270,2 3 0,6-19 0,0 4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8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7533,'17'-9'0,"-8"-7"449,6 15-449,-5-7 90,-1 8 90,6-7 180,-6 5-180,1-6 0,5 8 0,-13 0-180,13 0-90,-13 0 270,14 0-540,-7 0 360,0 0 0,-1 8 0,-8-6-360,0 13 180,0-6 90,0 15 0,0-4-90,0 4 1,0-7 89,0 0-90,0 0 0,-8-1 0,6-6 180,-13 5-360,6-6 180,-1 8-90,-5-7 180,5 5-89,1-13 89,-6 13 0,13-13 0,-6 5 90,8-7 629,-7 0 541,5 0-901,-5 0-89,7 0-449,97-15-811,-57 4 720,16 0 1,-3-3 359,-28-3 0,-9 1 0,1-1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4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1 7533,'-34'0'629,"2"14"-449,23-10 0,-5 17 0,12-12 0,-5 1 90,7 4-270,-7-5 180,5 7 0,-5 1-1,7-1 91,0-7 0,0 6-90,0-7-180,7 1 90,-5-2 90,5-7 0,0 0-90,-5 0 90,12 0 0,-12 0-1,13 0-898,-6 0 449,7-7 90,1 6-1169,-1-14 629,-7 6 360,6 0 1,-6-5 359,7 5 0,0-15 0,1-1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4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7533,'0'65'1799,"0"-14"-1440,0-4 271,0 0-450,0-11-5660,0 11 5659,0-21 1410,0 4-1859,0-4 410,0-1-320,0-9 90,0-9 0,0-14 3213,0-2-3303,0-7 90,0-1 270,0 1-90,0 0-90,0 0-180,0-8 180,7 13-90,-6-11 90,14 13-540,-6-7 270,0 0 0,5 0 270,-12 7-1169,12-6 1169,-5 6 0,8-7 0,-1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7533,'9'0'809,"-2"0"-629,1 0 270,-6 0-270,6 0 0,-8 0-1350,0 0 1080,7 0 90,-5 0 0,5 0 0,-7 0 0,0 0 0,0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6273,'0'25'900,"0"-9"-630,0-1-270,0-14-630,0 14 270,0-14 270,0 14 90,0-13 0,-7 12 0,-2-5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1 472 7533,'9'0'1304,"25"-33"0,4-13-854,-15 4-920,16-4 0,-4 0-1239,-26 15 1168,-2 15 92,-7 0 453,0 0-903,0 0 359,0-1 270,0 1 270,-7-22 90,-2 16-90,0-16 577,2 29-577,7-5 269,-8 12-179,7-5 0,-7 7 180,8 0 720,0 0-721,0 7-179,0 2 360,0 14-180,0-4 90,0 4-90,0 1 89,0-6-179,0 13 0,0-13-90,0 12 180,0-5-1260,4 34 1,0 2 360,-3-21 449,6 18 0,-6-15-90,-9-43 270,-1 0 0,-7 0 0,7-7 0,-5-2 0,5-8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0 148 7533,'9'-28'3328,"6"7"-3148,-14 21-90,7-8 0,-1 6 89,-5-12-988,12 12 539,-12-12 180,5 12 180,0-5-1889,2-1 900,0-1 899,-2 0 0,1-5 0,1 5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7533,'68'-16'539,"-26"7"1,-21 1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5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7533,'0'53'1619,"0"-8"-1259,0-36-630,0 6 180,0-6 0,0 7 180,0 0-630,0 0 270,0-7 90,0 6-269,0-13 179,0 12 90,0-12 90,0 5 90,0 1 0,0-7 0,0 6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6.2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7533,'-18'48'1079,"0"0"0,-11 21-1079,29-47 0,0-21-449,8 14 269,-7-14 90,14 6-90,-13-7-90,5 0 180,0 0 0,-5 0-629,12 0 269,-5-7 90,0 6 360,6-14 0,-6-1 0,7-9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6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34 212 7533,'-17'17'359,"8"-1"-89,2 0-90,7 0 180,0 1-180,0-8 0,0 5 90,0-5-270,0 8 90,0-1 90,0-7-180,0-1-90,0-1 449,0-6-628,0 7 179,0-8 90,7 0-360,2-8 270,1-1-360,-3-7 270,-7 0 90,0-1-180,0 1 1,0 0 89,0-1 0,0 8 180,0-5 1169,0 34-809,7-15-180,2 26-90,0-15-270,6 1 180,-6-1 90,0-7-180,-2-1 90,0-8 90,-5 0 0,13 0-270,-14-8 0,14-1 90,-14-7-450,14-1 270,-13 1 91,12 0-91,-12-1 90,5-6 90,0 5 0,-5 2-90,5 1 90,-7 6-90,0-7 90,8 0 90,-7-1-180,7 8 90,-8-5-90,0 5 450,0-15-270,0 6 360,-8-5-270,7 14 90,-7-6-180,8 13 360,0-12 0,-7 12-360,5-5 89,-12 7-89,12 0 90,-5 7 0,0-5 0,5 12-90,-5-5 360,7 8-180,0 6 0,0-5 270,0 13-91,0-13-89,0 13-180,0-13 180,0 13 90,0-14-180,0 14-450,7-13 270,-5 13 0,5-13 180,-7 6-900,7-8 450,-5-7 180,5 6 1,-7-14-541,7 6 360,-5 1 90,5-6-1169,-7 5 629,0-14 720,0 5 0,8-13 0,1 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01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0 100 7533,'42'-28'135,"0"0"0,25-16-225,-48 44 0,-1 0 180,-16 0 0,7 0-90,-9 0 0,0 0 0,0 9 0,0 3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9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177 102 7533,'10'27'449,"-3"-10"-269,-7-2 90,8-13-270,-6 5 0,5 1 180,0-6 270,-5 5-90,6-7-180,-1-7-1,-5 5-358,13-36-91,-13 23 270,6-24 0,-8 21 180,0 2-90,0 6 89,0-5-269,0 13-899,-8-13-90,-1 13 539,-1-5 90,-5 7 180,6 0-89,-8 0 359,-7 7 0,5 3 0,-5 7 0,6 0 0,1-1 1169,-8 43 0,3 5-899,13-28-45,-14 25 0,10-9 45,28-45 0,-5-5-1,6 13-89,1-13 0,0 6 0,0-8 0,8-8 90,-6 6-90,13-13-270,2-2-180,-6-2 0,4 2 180,-1-5-540,-10 10 271,11-5 179,-15 3-630,-7 12 450,5-13 91,-13 13-1,6-6 90,-8 8-989,0 0 899,-8 0 270,6 8 0,-21 1 0,4 8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6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7533,'43'-17'719,"-12"2"-1888,-24 15 1169,-7 8 0,0 0 0,0 8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7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7533,'5'7'3598,"-2"-5"-3418,14 5-1,-3-14 91,-5 5-90,7-12-540,1 12 180,-1-5 270,-7 0-90,5 5 180,-12-6 0,5 8 90,-7 0-1529,0 0 719,0 8 90,0 8 360,0 2 0,0 6 90,-7-1-179,5-5 358,-5 6-89,7-8-90,0 0 0,0 1 0,0-8 0,0 5 0,0-12 0,0 6 0,0-8 180,0 0 0,7 0-180,-5 0-2428,12-73 1528,-19 48 540,3-50 360,-21 68 0,5 0 0,-6-2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7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7533,'9'16'1889,"-1"1"-1440,-1 6-179,-5-4-180,5 4 0,-7-7 90,0 1 0,0-1-540,0 0 180,0 0 270,7-7-1259,-5 6 539,5-13 360,-7 5 180,7-7 0,-5 0 180,5 0 0,1 0-899,-7 0 539,6-7-90,-7 5 180,8-13-180,-6 13 181,6-12-1,-8 5 2518,7-7-1798,2 0-180,0 6-90,-2-4 269,0 12 1,-5-12-2789,5 12 1170,-7-6 1079,0 8 0,8-7 0,1-2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7.6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7533,'0'23'292,"65"-12"0,-42-11 1,52-17-1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7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65 7533,'81'-27'-810,"-16"-2"720,-72 28-90,-2-7 90,-8 8-179,1 0 628,0 0-179,0 0-180,-1 0 90,1 0 0,7 0-180,-5 0-90,5 8 180,-7-7-90,7 14 90,-6-13 0,13 12 0,-12-5 0,5 7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8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7533,'0'16'1169,"0"0"-449,0 1-271,0-1-988,0 7 359,0-4 270,0 11-90,0-11-630,0 11 360,0-4 90,0-1 90,0-1-809,0-1 449,-7-5 450,5 13 0,-13-13 0,6 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8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99 7533,'26'0'359,"-3"0"-179,-6 0-180,-8 0 0,6-8 270,-6-1-180,7-7-450,0 0 180,-7 7 180,-2-6 0,-7 13-629,8-5 269,-7 0 180,7 5-180,-8-5 180,-8 7 1,-1 0 89,-7 0 90,-7 7 0,-3 2 0,-7 7 0,1 1 0,-1 6 0,8-5 0,-6 13 0,6-13 0,0 6 0,1-8 0,8 0 269,7 1-89,-6-1 0,13 0 5847,67 8-5667,-32-14-1966,30-10 0,1-7 1785,-30-5-1168,26-12 629,-44 17 270,-7 0 90,6 5-1619,-13-6 720,5 8 449,-7 0 2403,0-7-2763,0 5 271,0-5 539,-7 7 0,-2 0 0,-8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8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7533,'0'16'719,"0"-6"-269,0 4-90,0-5-270,0 7 90,0-6 0,0 4-1,0-5-358,-8 0 179,7 6 0,-7-14-900,8 14 450,0-14 270,0 6 90,0-7-989,0 8 539,0-6 540,0 5 0,0-7 0,0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9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7533,'0'-9'899,"0"1"-719,0 8 90,7 0 0,-5 0 0,5 8-90,-7-6 89,0 5 1,0 0 90,0-5-180,0 12 180,0-4-180,0 6 89,0 0-179,0 0 0,0 8-90,0-6 180,0 12 0,0-4-180,0-1-90,0 6 360,0-13-180,0 13 450,0 8-1890,0-2 811,0 2 179,0-15-719,0-15 539,0 5 180,0-12 90,0 6 270,0-8 0,0 0 0,0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8:49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8432,'0'8'810,"0"-1"-720,0 1-990,0-6 450,0 5 181,0-7-811,0 7 1080,0-5 0,0 5 0,0-7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29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69 7533,'55'-19'629,"1"0"1,36-11-900,-75 30 0,-7 0 90,-3 0 0,-7 0 1,0 7 269,-7 18-270,5-4 90,-13 18 270,5-20-90,-7 6-180,1-8 449,6-1-179,3 1 0,7-7-90,0 5 90,0-13-90,0 13 90,0-13-90,0 5 0,7-7 0,3 0 0,6 0 0,1-7-270,0-3 90,0-7 0,0 0-900,8-7 810,2 5 180,-1-13 0,6 13 0,-6-5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38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861 1022 7533,'-19'62'899,"7"-32"-809,-35 24 0,21-40 0,-22-5-270,17 4 90,-11-12 0,4 6 0,-6-7-90,-25-14 270,-27-15-180,15-3-764,-8-10 854,51 6 0,-4 5 0,18-4-126,-10-1 36,11-8 90,1-1 90,1-12-270,13 5-814,1-6 994,7-7-90,7 5-483,1-5 573,13 7 0,1 6 0,14-5-90,-6 12 90,19-6 90,-3 7-90,6 0 0,-2 7-90,0 2-90,-4 5 0,11 8 180,-19 1 608,11 13-608,-12 1-90,1 7 90,4 7 180,-11 14 0,11 3-333,-12 25 153,6-10 270,-13 17-90,5-10 0,-12 11-180,5-6 0,-6 8 90,-1-1-90,1 1 90,-7-1 89,-2 26-179,-6-19-269,0 20 89,0-34 0,0 0-720,0-7 451,-6-7 651,4-1 1,-11-8 0,5 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2.83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8 4699,'65'-8'0,"-15"30"0,-9 2 0,-25-18 0,31 38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3.06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7533,'0'64'239,"0"0"1,3-5 0,1-13-510,-3-31 91,6 0-1,-7-1 90,0 1-270,0-7-90,0-1 270,0-7-90,0 0 1,0-7 269,6-1 0,-4-7 0,4 1 0,-6-1 0,7 0 0,-6 1 0,12-1 0,-5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4.3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15 8882,'8'0'720,"5"0"-451,-11 0-449,11 0 180,-5 0 90,6 0 90,1 0-450,-7-7 270,5 6-89,-12-6-631,13 7 450,-13 0 90,6 0 90,0 0-539,-6 0 359,6 0 90,-7 0-630,0 0 540,-7 0 1,6 0 269,-13 0 0,13 0 0,-13 0 0,13 0 0,-12 0 0,11 0 0,-11 0 0,12 0 0,-6 0 0,7 0 0,0 0 180,0 7-270,0-6 90,0 6 449,-6-7-269,4 0 90,-4 6 0,6-4 0,0 11-90,0-11 0,0 10 269,0-3-179,0 5 0,0 1-180,0 0 90,0-1 0,0 1 0,0-1-90,6 1 89,-4-7 1,4 5-270,1-12 90,1 6 0,0-7 180,5 0-180,-5 0-539,26-13 269,-14 3 90,14-11-900,-19 7 451,-1-1 269,1 1 360,-1 5 0,1-10 0,-1 2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5.72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103 1 11311,'0'15'539,"0"-7"-269,0 5-630,-7-5 360,6 6 0,-12 8 90,11-6-899,-11 5 449,5-6 180,0-1-540,-5 1 451,11-1-1,-11-6 90,11 5-1169,-4-11 719,-1 4 0,6-6 630,-6 0 0,7-6 0,0-2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5.87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30 6321,'97'-16'0,"-20"3"0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6.06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7982,'0'15'2069,"0"6"-1529,0 2-90,0 6-91,0 0-179,0 0 0,0 0 0,0 0-270,0 1-270,0-1 270,0-6 180,0 4-989,6-11 449,-4 5 270,4-6 180,-6 0-1439,0-7 630,0-2 809,0 1 0,7-6 0,1 6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7.15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0 8072,'-8'0'1260,"1"0"-901,7 0 271,0 0 0,0 7-270,0-5-1,0 11-179,0-5 630,0 6-1,0 14-269,0-10-180,0 16 0,0-18-181,0 5-179,0-6 0,0 6 180,0-5-629,0 5 359,0-6 90,0-1 90,0-6 449,-6 5-359,4-11-1349,-4 4 539,6-6-539,0 0 899,0-6 0,0-2 720,0-7-180,0 1-270,6-1 360,-4-6-180,11 5-91,-5-5 1,0 6-180,5 0 1,-5 1 178,0-1-89,5 1-359,-5-1 179,0 7 0,5-5-900,-11 12 541,4-6 269,-6 7 0,6 0-1169,-4 0 719,4 0 271,1 0-181,-5 0 270,4 0 0,-6 7 180,0 1 1,7-1-1,-6 7 180,6-6 0,-7 0 0,0 5 0,0-5 0,6 0 1169,-4 5-629,4-11-360,-6 4-1,7-6 901,-6 0-361,12 0-269,-11 0-90,11 0 90,-5 0-90,7-6-91,-7-3-538,5-5 269,-11-1-90,11 1 359,-12-1-988,6 1 539,-7-1 0,0 0-180,0 7 180,0-5-269,0 12 179,-7-6 90,-1 7 630,-6 7-270,-1 1-91,7 6-178,-5 1 808,5 0-359,-7 6-180,7 1 0,-5 1 629,11 5-269,-11-12-270,12 5 180,-6 0-91,7-5 1,0-1-180,0-2-180,0-5 0,7 0 180,-6-2-720,12-6 270,-5 0 270,7 0 0,0 0-1259,-1-6 539,1-9 361,0-1 89,-1-5-1169,1 7 539,-1-1 360,-5 0 181,3 1-1,-4-1 180,1 0 0,-3 1-539,0-1 449,-4 1 270,5 6 0,-7-6 0,6 13 0,-4-12 0,4 12 90,-6-6-90,0 7 0,0-7 0,0 6 449,0-6-269,0 7 810,0 0-271,0 7-539,-6-6 450,4 13-270,-4-6-1,6 6 1,0 1 270,-7 6-180,5-5-91,-4-1 901,6 11-1080,0-22-360,0 22 270,0-24-180,0 4-360,0-6 360,6 0 90,-4 0 0,5 0 270,-1 0-90,-4-6-180,4-2-450,1-7-1079,-6 1 719,6-1 271,-7 0-271,0 1 180,6-1 181,-4 1 89,4-1 360,-6 7 0,0-5-180,0 12 990,0-6-541,0 7 1710,0 0-1799,0 7 360,0 1-270,7 6 179,-6 1-179,6-7 90,-1 5-180,-4-5 0,4 6-900,-6 1 540,7 0 90,-5-1-1259,5 1 720,-7-7 269,6 5 270,-4-11-1349,4 4 539,-6-6 360,0 0 540,7-6 0,-6-2 0,6-7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7.39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1 7533,'-29'71'5127,"13"-46"-5127,3 48 90,19-67 0,-4-6 90,11 0-540,-5 0 180,7 0 90,-7 0-630,4 0 271,-3-6 269,-1 4 90,5-11-1349,-5 5 629,0-7 360,-2 7 1,-6-5-541,0 5 360,7-6 271,-6-8 359,6 6 0,-7-5 0,0 6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7.59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9332,'0'21'2698,"0"-5"-2158,0 12-270,0-5 719,0 6-449,0 7-90,6 1-91,-4 0-269,4-1 90,1 0 90,-6-6-990,6 6 451,-7-7 269,13 46 0,-10-54 0,10 29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7.7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0 7533,'-28'77'-480,"1"-1"0,1-8 1,5-8-5362,12-1 6201,-6 36-180,13-32 651,-5 33-651,14-46 0,3-6-180,6 5 737,9-14-737,1 7 0,8-9 0,7 1-270,-5-7 270,5-3 0,1-7 0,1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8.33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 10231,'8'0'1259,"5"0"-1079,2 0 0,1 0-1079,-1 0 539,-9 0 270,1 0-1079,-6 0 629,6 0 270,-7 0 180,0 7-629,-7-6 179,6 12 270,-12-5 360,5 0-270,-7 5 0,0-5 0,7 1 990,-5 3-540,12-10-180,-6 4-90,1-6 1349,4 0-630,-4 0-179,6 7 360,0-5-271,6 5-179,-4-7-90,11 0-360,-12 0 0,12 0 90,-5-7-90,7 5-90,-7-5 270,5 7 90,-11 0-1080,4 0 540,1 0 90,-6 0 180,6 0-719,-7 7 449,0 1 0,0 7 0,0 6 90,0 2-90,-7-1 91,6 0 358,-6-8-179,7 1 0,0-1-90,0 1 1,0-7-1,0-1 0,0-7 719,0 0-449,7 0 0,-6-7-90,12-1 90,-11-7-90,11 1 0,-11-1-90,5 1-90,-7-8-90,0 6 270,0 2-360,0 1 90,0 11 0,0-5 180,0 7-180,-7 0 0,5 0 91,-11 0-1,11 0-540,-11 0 180,12 0 180,-6 0-809,7 7 449,-6-5 630,4 4 0,-4 1 0,6 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8.6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11670,'0'28'2789,"0"61"-4138,0-37 719,0 42 360,0-65-1439,0-6 810,0-2 449,0-7 180,0-5-540,0-3 361,0-6 89,0 0 90,0-6 90,0-3 900,0-5-540,0-1-180,6 7 90,-4-5 449,4 5-179,-6-6-270,7-1 90,-6 0 629,12 7-449,-5-5 0,1 5-630,3-6 90,-3-1 180,5 7 180,-6-5 0,5 11 0,-11-5-90,4 1-1169,-6 4 179,7-4 270,-6 6 361,6 0-361,-7 0 180,0 0 270,-7 6-359,6-4 539,-12 11 0,11-5 0,-11 14 0,5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49.14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0 102 7533,'0'9'1079,"0"-3"-359,0-6 989,0 0-900,0-6-359,0 4-180,0-11 270,7 5-181,1-7 1,7 7-180,-1-5 180,1 11-180,0-10 0,-1 10-270,1-11 90,-1 11 0,-6-4 269,5 6-1078,-11 0 539,11 0 270,-11-7-899,4 6 539,-6-6 180,0 7-630,0 0 630,0 7 270,0-6-269,-6 12 89,4-11 0,-11 11-360,5-5 180,0 7 90,-5-1-180,5-6 91,0 5 179,-5-4-90,5 5 90,0 1-90,-5-1-90,11-6 720,-11 5-1,11-11-269,-5 11 1349,1-5-1349,4 0 90,-4-1 270,6-7-180,0 0-90,0 6 89,0-4-89,0 4 180,6-6-360,3 0-270,5 7 180,1-6-90,0 6-180,-1-7 180,7-7 90,-5-1 0,5-6-1349,-6 6 719,0-6 181,-7 6 179,4-6-2699,-3-7 2969,-1 4 0,-2-3 0,-6 5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0.55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74 3119,'15'0'-2699,"-7"45"4871,-2-34-2262,-6 42 1409,0-52-1409,0 6 590,0-7-950,0 0 3662,7 0-3482,1 0 90,0-7 90,5 6-180,-5-13 181,7 6-181,-7-6 270,5-1 0,-5 1 0,0-1 0,5 7 90,-12-5 0,12 11-90,-11-11-90,4 12 539,-6-12-179,7 11-90,-6-5 90,6 7-180,-7 0 270,0 0-180,0 7-90,-7-5-1,6 11 1,-6-5 180,7 0-180,-6 5 630,-2 8-540,0-3-90,1 9 359,7-12-179,0 0 0,0-1-90,0 1 0,0-7 90,0-1-90,0-1-450,7-4 180,1 4 0,0-6-90,5 0 90,-5-6 0,7-3 270,-7-5-1169,5-1 449,-5 1 270,0-1 90,5-6-809,-11 5 359,4-5 180,1 6 1,-5 1 449,4-1 0,-6 0 0,0 7 0,0-5-90,0 11 0,0-4 90,0 6 3238,0 0-2788,0 6-1,0-4-179,0 11 90,0 1-180,0 3-90,0 4 180,6 0-90,-4-5-1,5 5 1,-7 0-270,0 2 0,0 0 0,0-8-89,0-3 89,0-10-360,0 4 270,0-6-360,0 0 1,0-19 359,0 8-90,6-17 180,-4 14 0,4-7 0,1 4 0,-6-4 0,12 7 0,-11-1 0,11 1 0,-12-1 0,12 0 180,-11 1 90,4-1-270,1 7 630,-6 2-270,6-1-180,-7 5 90,0-4 449,0 6-359,0 0 0,0 6 180,0-4-91,0 11 1,0-5-180,0 7 0,0 5 0,0-3 90,6 10 90,-4-4-450,4 0 360,-6 4-91,0-10-358,0 10 89,0-11 90,0 6 179,0-8-988,0 1 449,0 0 180,0-1-1079,0 1 629,0-7 271,0-2-1,-6-6-1079,4 0 629,-4 0 360,6-6 450,0-2 0,-7-13 0,-1-2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0.77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7533,'57'15'5037,"-11"-1"-5217,-46 1 90,0-1 90,0 1 90,-6 0-990,4-1 541,-11 1 89,11-1-900,-11-5 451,12 3 359,-6-10 0,1 11-719,4-11 449,-11 4 181,12-6 449,-6 0 0,1 0 0,-2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1.14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44 7533,'0'-16'2608,"0"-4"-2248,0 19 539,0-6 91,0 7 179,0 0-989,0 7 180,0 1 0,0 7 1034,6 52 0,1 10-1214,-4-23-1170,1 29 1,-1-7-990,-5-52 990,-4 3 359,6-19 270,0 5-89,-7-11 179,6 5-180,-6-7-269,7-7 179,0-7 270,0-3-90,0-10 900,0 10-360,7-10-180,-6 11-90,12-5 899,-5 6-539,0 0-90,5 7-270,-11-5 180,4 12 180,1-12-270,-6 11-1349,12-4 629,-11-1 450,4 6-719,1-6 359,-5 0 270,5 6-488,-7-12 0,6 5 0,2-7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1.40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74 8702,'31'-24'5577,"-3"-2"-5127,-20 24-91,5-5 91,-12 1-270,12 4 0,-11-4-360,4 6 180,-6 0-90,0 0 180,0 6 90,0 3-180,0-1-90,-13 70-90,3-54 90,-4 55-1439,1-64-360,-1 19 1619,-3-21-90,3 13 1,7-26-1980,7 0 990,-6 0 1349,4-6 0,-4-9 0,6-8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1.51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44 7533,'21'-8'1799,"28"-5"-1889,-20 12-990,11-6 451,-33 7 359,-7 0 90,6 0 180,-4 0 0,4-7 0,-6-1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1.74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7533,'14'41'8815,"-6"-13"-8456,-1 20-269,-1-19 180,-4 1-90,4-1-270,-6 0 90,0 0 180,0 0 0,7 1-1259,-6-1 629,6 7 270,-7-12-2069,0 10 1170,0-18 269,0 5 271,0-6-1800,0-1 2339,0-5 0,0 3 0,0-4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2.55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73 9961,'6'-8'1080,"2"-5"-721,0 11-179,5-11-629,-5 12 359,7-6 180,-7 1-90,5 4 180,-11-4-1080,4-1 450,0 6-359,-4-6 449,5 7 180,-7 0-360,0 0 360,-7 0-89,5 0-91,-10 7 720,3 1-360,1 6 1079,-11 7-989,16 2 360,-10-7-90,6 10-271,6-22 91,-6 15 180,7-11-180,0 7 90,7-1-450,-6-6 180,6-1 0,-7-1 90,6-4-360,-4 4 180,4-6 0,1 0-809,-5-6 449,10-2 180,-10-7 90,11 1-989,-11-1 449,4-6 361,0 5 359,-4-5 0,11 6 0,-11 0 0,11 1 0,-5-1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0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101 1 7533,'-16'17'90,"-1"-8"90,7 6-180,-5-5 89,14 7 181,-14-1-90,13 2 0,-6-1 0,1 7 0,5-5-180,-6 5 90,8-7-90,0 0-90,0 0 90,8 0-90,1-8 270,1-2-180,5-7 90,-14 0 0,14 0-270,-5-14 90,-1-5-450,6-7 90,-13-6 271,5 13 179,-7 2-90,0-6 0,-7 20-360,5-20 0,-13 21 180,13-13 180,-13 13 0,13-6-269,-13 8 359,6 0 0,0 0 0,1 8 0,8-6 0,-7 13 0,-3-5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2.86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15 8612,'30'42'-809,"-14"7"988,4-96-89,-19 32 0,6 7 90,-7-5 0,6 12-180,-4-12 0,4 11 720,-6-5-271,0 7-179,7 0 450,-6 7-180,6 1-271,-7 0 1,0 12 90,0-11-90,0 12-90,0-6 90,0 0-540,0 6 270,0-5 0,0 5 180,0-6 0,0-1 0,0-6-1,0 5-1708,0-4 810,0-1 269,0-2-1169,0-6 1259,0 0 0,-7-6 0,-1-3 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3.06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88 7533,'8'-6'449,"5"4"-89,-11-11-90,10 5-90,-10 0 450,11-5 449,2 5-719,1-6-180,5 5 0,-13 3-90,5 6 89,-12 0 91,12 0-90,-11 0-90,4 0 90,-6 0 90,7 0-90,-5 0 180,5 26-360,-7-13 0,0 21 90,-7-20-810,5 1 360,-5 0 180,1-1-1169,4-6 629,-4 5 271,6-11 179,0 5-1169,-7-1 629,6-4 810,-6 4 0,1-6 0,-2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3.31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10591,'0'15'1169,"6"-1"-719,-4 14 629,11 9-809,-12 2 0,6 3-540,-7-19-6026,0 56 5756,0-56 540,-7 42 0,6-71 0,-6-3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3.61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102 1 10231,'0'14'2249,"-6"1"-990,-2 12-1079,0-9 90,1 10-90,1-14 90,4 1-1260,-4-1 540,-1 1 361,5-7 89,-4 5-2069,0-11 1079,4 11 361,-5-12 359,7 12-990,-6-11 1260,4 5 0,-11-14 0,5-1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3.71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7533,'47'15'719,"-6"-13"1,-27-4-1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3.92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9062,'0'15'1979,"0"0"-1620,0-1 1,0 1 450,0 6-360,0-5-91,6 11 1,-4-10-90,4 4-90,1-6 0,-6-1-4498,12 27 4048,-11-27 270,4 19 0,-6-46 0,0-3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4.13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73 7533,'25'-30'2878,"0"2"-2518,-16 20-180,-1 2 0,5 6 0,-12 0 89,6 0-628,-1 0 449,-4 0-180,4 0 269,-6 0 1,0 6 90,0-4-90,0 11 0,0-5-360,0 6 180,0 1 0,0 0-270,0-1 180,0-6 0,0 5 0,0-4-899,-6 5 449,4-6 270,-4 5-629,6-11 449,0 4 90,0-6 360,-7 7 0,6-6 0,-6 6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4.42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7533,'16'78'4767,"-3"-10"-4497,-13-39-1080,0-6 540,0 5 180,0-12-809,0 5 449,0-7 360,0-6 0,0-1-269,0-7 89,0 0 360,0-7 0,0 6-270,0-12 0,6 5 0,-4 0 90,4-5-90,1 5 1170,-6-1-541,12-4-89,-11 5-1080,11-6 631,-5-1 178,0 7-1618,-2-5 720,1 5 359,-6 0 450,6 1 0,-7 1 0,0-2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4.58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59 7533,'68'4'-900,"-18"5"450,-16-37 450,-24 14 0,16-1 0,-10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4.87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14 9062,'0'-8'1169,"0"2"-719,0 6 449,0 0-539,0 6 0,0 3-90,0 5-90,7 8 0,-6 0 0,6 7 179,-7 0 1,0 1-90,0-1-450,0 0 180,0 65 0,-7-61 0,-1 45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0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7533,'9'0'0,"-2"8"719,-7-6-359,0 21-180,0-12 0,0 13-90,0 1 180,0-6-180,0 13 179,0-6-358,0 8 89,0-8 0,0 6 269,0-13-808,0 13 359,0-13 180,0 13-810,0 9 450,0-11 91,0 17 89,0-28 0,0 6 90,0-9 90,0 2 0,0-2 0,0 1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5.20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133 1 6993,'-8'0'2519,"1"0"-2070,7 0-89,-6 6 540,4-4-361,-4 11 91,-1 2-450,6 1 0,-6 5-360,1 0 270,4-5-90,-4 5 90,-1-6 90,6-1 0,-13 1-1,13 0 91,-13-7-270,13 5 0,-12-12-1799,11 6 900,-4-7 359,6 6-1259,0-4 900,0 5 269,-7-7 630,5-7 0,-4-1 0,6-7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5.30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7533,'66'39'0,"-45"-23"0,38 31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6.61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1 7533,'-8'6'0,"2"-4"-450,6 5 360,0-7 0,0 6 90,0-4-180,0 4 0,0-6 90,0 0 0,0 7 90,-7-6 0,5 5-180,-4 1 1,0-5 179,4 5 0,-5-7 0,7 0 809,0 0-629,-6 0 719,4 0-449,-4 0-180,6 0 1979,0 0-1889,6 0-1,2 0 1,1 0-180,3 0 0,-3-7 0,5 5-180,1-5 0,-1 1 180,-6 5-450,5-6 270,-5 1 0,7 4 90,-7-4-630,5 6 270,-12 0 180,13 0 0,-13 0-269,6 0 269,-7 0-2429,0 0 2159,-7 6-539,6-4 359,-13 11 180,13-12 1,-12 12 359,5-11 0,-7 11 0,1-5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6.80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30 7353,'-8'8'-180,"2"-2"989,6 1-269,0-5-180,0 4 0,0-6 899,0 0-899,6 0 0,-4 0-181,11 0 1,-5 0 0,13 0-180,-5 0 270,12-6-630,-19 4 270,11-5 180,-12 7 360,13-6-270,-12 5-2339,4-6 990,-13 7 539,0-7-269,0 6 449,0-6 0,0 7 450,0 0 0,0-6 0,0-2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7.09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7533,'40'47'2293,"1"0"1,24 28-2384,-65-48 180,0-10-90,-6-3 90,-2-1-90,-7-5-90,0 7-1979,1-7 990,-1 5 449,0-11 630,7 4 0,-12-6 0,4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59.92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74 8972,'8'-7'989,"-1"6"-539,0-6-180,1 1 90,7 4-180,-1-4-270,1-1 270,-1 6-1,1-6-448,0 7 269,-1 0 90,-6 0 89,5 0-89,-11 0 0,4 0-1529,-6 0 630,0 0 359,0-6-450,0 4 361,0-5 179,0 7 0,0 0 90,0-6 270,-6 4 0,-2-4 0,-7 6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0.13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8 1 7533,'-8'6'2878,"15"48"-3058,-4-35 90,16 39-90,-17-56 90,11 4 0,-5-6 90,0 0-90,5 0 180,-5 0-180,7 0-899,-1 0 449,1-6 270,-1 4 270,1-10 0,-1 3 0,1-5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1.98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45 0 10681,'0'14'0,"0"1"90,0 0-540,0-1 270,0 1 90,0-1-1079,-6 8 449,4-6 450,-11 5 270,11-6 0,-11-1 0,5 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3.3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15 8972,'8'0'0,"-1"0"0,-1 0 0,3 0 0,5 0 90,-5-6-90,4 4 0,-12-5 0,12 7-270,-11 0-180,4 0 270,-6 0-359,0 0 629,0 7-90,0-5-90,0 4 90,0 1 180,0-6-91,0 12 91,-6-5-180,4 7 90,-4-1-90,6 1 90,0 0-270,0-1 180,-7 1 90,6-7-90,-6 5-270,7-5 181,0 7-1,-6-1 90,4-6-90,-4 5 90,6-11 0,-7 11-270,5-11 270,-5 4 0,1 1 0,-2 1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6.53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1 7533,'-14'0'-1170,"5"6"1710,-3-4-180,10 11-90,-11-5 89,11 20 1,-4-11 90,6 11-450,0-13 0,0-1 180,0 1 0,0-1 0,0-5 0,0 3-90,6-10-180,-4 5 180,11-7-90,-5 0 90,0 0-180,5 0 90,-11 0-90,11-7 180,-12 5-450,6-10 180,-1 3 180,-4 1-630,4-5 360,-6 5 180,0 0-179,0-5 89,-6 5-90,4 0 180,-4-5 180,-1 12-270,6-13 90,-12 13 0,11-6 180,-5 7 0,1 0-180,4-6 360,-4 4-90,6-4 0,0 6 359,0 0-449,6-7 360,9 6-360,1-12 0,-1 11 0,-2-5 0,-5 7-180,6-6 180,1 4 0,-7-4 0,5 6-360,-11 0 180,11 0-90,-11 0-450,4 0 271,-6 0 89,0 0-450,0 6 360,0 3 91,0-1 89,-6 5 180,4-5 0,-11 0 0,11 5 0,-5-12 0,1 13 0,4-13 0,-4 5 0,6 1 0,-7-5 0,6 4 449,-6-6-89,7 0-180,0 7-90,0-6 450,0 6-181,7-7-179,-6 0-270,12 0 270,-4-7 0,5-1-90,-5 0-360,4-5 180,-5 5 90,0-7-989,5 1 989,-11 6 0,10-12 0,-4 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1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17 170 7533,'-9'0'1079,"1"0"-809,8 0 899,0 0-809,8 0-540,1-8 180,8-1 0,8-8-540,-7 0 361,14 0-1,-13 0 90,5 0-360,-7 8 90,8-6-539,-6 5 719,-2 1-180,-9 1 360,-8 8-180,0 0 0,0 8 270,0 1 0,-8 8-270,-1 8 90,-9-6 90,1 5 90,0 0-270,0-5 180,8 6 180,-6-1-90,13-5 90,-13 5 180,13-7-180,-5 0 0,7-7-180,0-3 90,0 1-90,7-6 90,3 5 89,6-7 91,-6-7-180,12-3 0,-10-7-90,12 0 180,-6 0-90,6-7-720,-5-2 361,5-1 89,-7-5-630,7 14 360,-5-14 450,6 5 0,-9-7 0,1 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6.75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7533,'0'36'2788,"0"53"-2698,0-46-1340,0 44 1430,7-71-141,-5 5-219,4-7 386,-6 1-926,0 0 271,0-7 269,0 5 645,0-11-1184,0 4 269,0-6-180,0 0 630,0-6 0,-6-3 0,-3-5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7.43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60 7533,'80'-18'2878,"-20"0"-2878,-54 31 0,-6-12-90,0 12 90,0-11-360,0 11 270,0-11-90,0 11 180,-6-5 0,-2 6-89,-7 1 89,0 0-630,1 12 360,-1-9 360,7 10 0,-5-20-90,11 5-90,-4-5 360,6 0-180,0 5 90,0-12 269,0 6-179,0-1-180,6-4 90,-4 5 0,11-7 0,-5 0 0,7 0-90,-1 0-180,1 0 180,0 0 90,-1-7-1170,-6 5 540,5-11 271,-11 5 89,11 0-1080,-12-5 451,6 5-810,-7-13 1529,0 11 0,0-3-180,0 7 180,-7 4 0,6-4 0,-12-1 0,11 6 0,-4-6 0,6 7 539,-7 0-359,6 0-90,-6-6 0,7 4 630,0-5-271,7 1-269,-6 4 360,12-4-180,-11 0 0,11 4-180,-12-4-270,12-1 90,-5 5 180,1-5-1,3 7-808,-10-6 359,11 5 270,-11-6-450,4 7 360,1-6-90,-6 4 90,6-4-449,-7-1 269,0 5 0,0-4-90,0-1 90,0 6 1,0-12 89,0 11 180,0-4 0,0 6 629,0 0-359,0-7-180,0 6 0,0-6 0,0 7 0,0 0-180,0 7 1439,0-6-629,0 12-270,0-5-181,0 13 91,0-5 90,0 12-180,0-5-180,0 6 90,6 0-1,-4-6-448,4 5 359,-6 7 0,0-9 179,0 8-269,0-25 180,0 3-1889,0-3 900,0-1 269,0-2 540,0-6 0,7-6 0,1-3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8.15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44 1 7533,'0'8'719,"0"5"-449,0-5-180,0 0 270,0 5 90,0-5-270,0 7-180,0-1 179,0 1 1,0-1 0,0 8-540,-6-13 181,4 11 179,-4-12 0,6 6-180,0 1 90,-7-7 90,6 5-90,-6-11 90,1 4 90,4-6-90,-4 0 449,6 0 181,0 0-540,0-6-90,0 4 450,0-11-180,0 5-1,0 0-89,0-5-90,0 11 0,0-11 180,0 5-540,6 0 270,-4-11 90,11 15-989,-12-15 539,12 11 90,-11 0 180,4-5-629,1 11 269,-6-4 180,12-1-270,-11 5 270,4-4-449,1 6-91,-5 0 900,5 0-90,-7 0 180,0 0-90,0 6 0,0 3 540,0 12-361,0-5-89,0 5-90,0 0 180,0-5-90,6 5 0,-4-6-90,4 0 180,1-7-90,-6 5 179,12-12-179,-11 6 180,11-7-270,-5 0 90,6-7-180,-5-1 0,3-6 90,-10-1 90,11 0-630,-11 1 360,4-1 0,-6 1-360,0-1 271,0 0 89,0 1 0,0 6 0,0 1 90,0 1-90,0 4 270,0-4 0,-6 6-180,4 0-90,-11 0 270,11 6 89,-10 2-359,3 0-89,1 5 179,-5-5 0,12 1 0,-12 3-540,11-10 270,-4 11 90,-1-11 90,6 4-450,-6-6 271,7 0 209,0 0 0,0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8.41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7803,'0'15'899,"0"-7"-269,0 5-271,0 1 1,0 3 180,0 10-180,0-10 89,0 10-628,0-11 179,0 5 90,0 1 89,0-13-628,0 11 269,0-12 270,0 6-630,0 1 360,0-7 90,0-2 90,0 1-1259,0-5 629,0 4 91,0-6 119,0 0 0,0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8.67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7533,'15'31'1889,"-7"2"-1170,-2 4-629,-6-5 90,0 4 0,0-9-180,0-11 90,0 12 90,0-12-540,0 11 270,0-10 90,0 4 0,0 0-989,0-5 359,0 5 270,0-13 180,0 5-899,0-5 359,0 1 720,0-3 0,-6-6 0,-2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9.49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73 58 7533,'7'-8'2158,"-5"-5"-2247,11 12 268,-5-12-269,0 11 1,5-11 89,-5 11 179,0-4-808,-1 6 449,-7 0 0,6 0 0,-4 0 90,4 0 540,-6 0 180,0 0-630,0 6 179,0 3-358,0 5 179,-6-6-90,4 5 180,-4-5-180,-1 7 90,6 0 0,-12-1 0,11 1 179,-11-1-179,12 1 0,-12 0 180,4-1 90,-5-6-270,5 5 0,-4-5-90,12 1 180,-12 3-90,11-10 90,-11 11-270,11-11 90,-10 4 0,10-6-809,-5 7 719,7-6 0,0 6-540,0-7-629,0 0 900,0-7 449,0 6 0,7-12 0,-5 11 0,4-11 0,0 5 0,3 0 0,-1-5 0,-2 5 0,1 0 0,-6-5 0,6 11 0,-7-11 0,6 11 0,-4-4 0,4 6 539,1 0-359,-5 0 0,5 0 180,-7 6-90,0-4-1,0 5-89,6-1-90,-4-4 90,4 4 0,-6-6 90,0 0-90,0 7-90,0-6-270,0 5 180,7-6-90,-6 0-180,6 0 90,-7 0 0,0 0 90,6 0 0,-4-6 90,11 5-90,-12-12 90,12 5 0,-11-1 0,11-4 0,-12 5 0,12-6-89,-11 6 89,11-5 269,-11 11-179,4-11 90,0 12-180,-4-6 180,4 7 0,-6 0 90,0 0-90,7 0-90,-5 0 180,4 0-1,-6 0-179,0 0 0,0 7 0,0 1 0,0 0 90,0 5-90,0-5-180,0 6 90,0-6 90,0 5-630,-6-4 271,4 5 179,-5-6-90,1 5-1080,4-11 631,-10 11 269,10-11 360,-11 4 0,5 0 0,-7 2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9.64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 7533,'-8'35'2968,"1"-11"-2788,7-3 0,7-7 0,-6-13-360,6 5 180,-1-6-990,2 0 541,0 0 359,5 0 90,-11 0-1350,11 0 721,-12 0 359,6-6-180,-1 5 450,-4-13 0,11 6 0,-5-6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09.94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44 0 7533,'8'31'3148,"-1"22"-2968,-7-32-360,0 13 90,0-21 90,0-5-720,0 0 540,-7-1 91,5 0 89,-4-6-900,0 5 180,4 1 451,-11-5 89,11 4-180,-4-6 270,6 0-180,-6 0 90,4 0-180,-5 0 181,7 0 898,0-6-449,0 4-180,0-5 90,0 1-180,0 5-90,0-13 180,7 13-90,-5-12 90,4 5-90,0-7 0,-4 7-810,4-5 810,1 5 0,-5-7 0,4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10.41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29 7533,'23'-16'1709,"-8"4"-1349,-2 12-1,-11 0-179,11 0 0,-12 0 0,12 0 0,-5 0 0,0 0-450,-1 0-180,-1 0 360,-4 0 180,4 6-899,-6-4 449,0 10 180,0-10 0,0 11-540,0-11 271,0 11 269,-6-12-90,4 12-360,-11-5 181,5 7 449,0-7 0,-5 5 0,5-5 0,-7 7 0,7-7 0,-5 5 0,11-12 0,-4 6 449,-1-7-179,6 0-180,-6 0 0,7 0 1079,0 0 2699,72-39-3508,-48 23-1439,49-25 629,-67 35 180,1 6-3328,-6 0 3058,-7 0 181,-4 0 359,-11 6 0,13-4 0,-5 11 0,5-5 0,-6 7 359,6-1-269,-5 1-90,11-1 630,-11 1-90,12 6-540,-6-5 1259,7 5-539,0-6-361,0 0 361,0-7-360,7 5 0,-6-12-91,12 6-538,-11-1 179,11-4 180,-5 4-1080,0-6 630,5-6 270,-5-2 90,0-7-809,5 1 449,-5-1 90,6 0 90,1 1 180,-1 6 0,7-12 0,2 4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10.70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131 14 7533,'0'-8'1799,"0"2"-1440,0 6 631,0 0-630,0 6-90,0 2-91,0 0-269,0 5 360,-6 2-90,4 2-90,-5 3 90,1-5 0,4 6 0,-10-5 0,10 5 90,-11-6-180,11 0 0,-11-1-720,12 1 180,-12-1-809,5 1 629,0-7 270,1 5 181,1-11-1261,4 4 631,-4-6-91,6 0 900,0 0 0,-7-6 0,-1-2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1.6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7533,'8'9'359,"-6"-1"-359,13-8 0,-6 0 0,8 0 0,-7-8 0,5 6-359,-5-5 179,-1-1 0,6 6 90,-13-6-450,13 8 180,-13 0 91,5 0 269,-7 0 0,0 0 0,0 8 0,0 1 0,-7 1 0,-3 13 0,-6-12 0,-1 13 180,7 1-1,-5-7-89,5 15 270,1-15-270,-6 14 90,13-13 0,-6 6-180,8-8 180,0-1 90,0-6 89,0-3-89,0 1 0,0-6-90,8 6-540,1-8 180,8-8 180,1-9 0,21-25 0,-16-3 0,16-13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10.96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7533,'47'40'4677,"-7"-1"-4317,-26-31-360,1 7 180,-7-7 0,5 5-990,-5-5 540,0 0 180,5 5 180,-11-5-1529,11 0 809,-12 5 361,6-5-91,-7 0-1079,0 5 1439,0-4 0,6-1 0,3-2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11.11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7533,'0'8'359,"0"-1"-1438,0-7 1079,0 0 0,0 6 0,0 2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1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212 0 7533,'-38'88'1079,"2"-19"-1169,-5-13 90,9-25 90,16-22 90,7 5-180,-6-12 270,6 20-270,0-18 180,2 10-90,7-7 0,0-5 90,0 5-180,7 1 89,2-6 1,7 5-269,1-7-1,-1 0 270,8 0-90,-6 0-540,6 0 270,-1 7 90,-5-5 0,6 5 180,-8-7-90,0 0 0,0 0 90,0 0 0,1 0 0,-1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1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7533,'0'9'0,"0"6"2968,-7 73-5945,5-44 3022,-2 10 0,1-3 482,3-26-347,0 6 65,0-13-245,0 6 180,0-1-948,7-12 858,2 3 1214,0-14-1214,5 0 345,-12 0-255,12 0-90,-5 0-540,8 0 1414,-1 0-1054,-7 0 90,5 0-1169,-5-7 539,0 5 360,6-12-449,-6 12 269,0-12 90,5 5 90,-4-8-359,-1 1 629,6 0 0,-6-8 0,7-1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 7533,'-14'52'809,"0"1"1,2-1-1,3-7-809,9-18 180,0-3-90,0-17-180,0 0 0,0-5 180,0 6-180,0-8-90,7-8 270,2-1-90,0-7-359,5 0 179,-5 0 0,0-8-270,6 6 180,-13-6 180,5 8-90,0 0-180,-5 0 271,5-1-271,-7 8 270,0-5-90,0 12 90,0-5-180,0 7 1170,0 0-810,0 7-1,0 2 721,0 7-360,0-7-270,0 6 449,0-6-359,0 7 90,0-7-90,0 5 0,0-12-90,0 13 89,0-13 91,0 5-989,0 0 449,7-5 180,-5 5-810,12-7 450,-12 0 270,13 0-90,-13 0-359,5 0 179,-7 0 0,7 0 90,-5 0-89,5 0-361,-7 0-180,0 0 631,0-7 269,0 5 0,0-12 0,0 5 0,0-8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2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0 309 7533,'0'9'2878,"7"6"-2428,-5-6-90,13 0-270,-13-2 89,6-7 1,-1 0 0,-5 0-450,12 0 180,-12-7 180,12-2 0,-12-7-719,12-1 359,-12 1 270,5 0-630,1-15 360,-7 4 90,14-6-539,-13 2 359,5 13 90,-7-13-90,0 14 360,0-7 0,0 8-269,0 0 89,0 6 629,0-4-269,0 12-180,0-5 450,-7 7-180,5 0 90,-13 0-270,14 0-90,-7 7 0,8 2 90,0 8 0,0-1 89,0 0 1,0 8-90,0 1-90,0 7 450,0-6-270,0 4 0,8-4-90,-7 6 180,14 1-180,-13-7 0,12 4 89,-12-12-89,5 6 90,-7-8 0,7 0-720,-5 0 271,5-6 179,-7-3 90,0-7-1979,0 0 1709,-7-7-1259,-2-3 1529,-7-13 0,0-2 0,-1-8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2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7533,'44'0'3688,"1"0"-3688,-27 0 0,6 0-450,-8 0 360,0 0 0,-7 0 180,6 0-90,1 0 0,-5-7 0,3-2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2.6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0 7533,'-10'25'539,"3"-1"-359,0-1 0,5-5-180,-13 6 90,14-1 90,-14-4-90,13 4 0,-5-7 90,7-7 0,0 6-90,0-6 90,0 0-90,7-2 89,2-7-179,0 0 0,6 0 90,-6 0-359,8 0 179,-1-7 0,0-2 90,1 0-810,-1-6 360,0 6 180,-7-7 181,6 0-91,-14 0 180,14-8 0,-13-1 0,5-8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2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7533,'0'16'1619,"0"1"-990,0 6-179,0-5-180,0 13 90,0-6-180,0 1 0,0 5-1,0-6-358,0 8 179,0-1 0,0-7 179,0 6-448,0-13 269,0 13 0,0-13 180,0-2-1080,0-1 450,0-14 91,0 7-361,0-8-90,0 0 541,0-8-1,0 0-90,0-16 270,0-1 180,0-1-270,0 3 0,0-1-90,0 14 180,7-12 0,-5 13-90,12 0 1080,-12 1-450,13 8-270,-14 0 629,7 0-449,-1 0-90,-5 0-90,12 8 629,-12 1-179,5 7-270,-7 0-180,0 8-3778,0 52 3598,-7-46 0,-2 21 0,-7-69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3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7533,'9'10'1619,"5"4"-1169,-12-12-91,12 12 1,-5-12-360,0 5 180,6 1 0,-6-6 0,7 5-270,0 0 180,0-5-90,1 12-360,-8-12 270,5 13 180,-5-13-90,0 12-90,6-12 90,-13 12-90,6-12 90,-8 12 180,0-12 0,0 13-90,0 1-90,0 2 0,-8 6-180,-1-8 0,-8 7 270,1-4-720,0 4 271,-1-7 359,-13 15 0,3-4 0,-13 13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1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7533,'15'85'341,"1"0"1,-1-1 0,-2-2 0,-1-2 0,1-38-1512,-5-42 541,-6 0 359,6 0 0,-8 0-180,0 0 270,0-8 540,0-1-270,0-9 0,0 2-180,0-1 0,0 0 90,0 0 90,0-7 450,7 4 0,3-11-271,7 11-269,-8-4 180,6 7-90,-13 0-270,5 1-539,-7-1 359,0-1 180,0 9-668,0-6 0,-7 6 0,-2-8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4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8522,'0'9'0,"0"5"0,0-12 90,0 13-90,0-13 90,0 12 0,0-12 0,0 12 0,0-12 90,7 5-90,-5-7 0,13 0-90,-6 8 90,7-6 0,0 5 0,-7-7-180,6 0 90,-6 0 179,0 0-628,6 0 269,-13 0 90,5 0 0,-7 0-2069,0 0 1619,-7 0 271,5 7 269,-13-5 0,6 5 0,-8-7 0,-6 7 0,-2 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4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7533,'7'9'4767,"60"-16"-3957,-7-11-631,21-1-1168,-43 5 539,-23 14 360,-6 0-2518,0-7 2068,-2 5 180,-7-5-989,0 7 1349,0 0 0,-14 0 0,-4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4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7533,'-7'9'1169,"5"6"-989,-5-13 270,7 12-91,0-5-89,7 0-90,-5 6-90,12-13 90,-5 5 0,7 0 0,1-5 90,-1 5-90,1-7-1,-1 0-1348,0 0 719,1 0 360,6-7 90,-5-2 0,13-7 0,-6-1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5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18 6993,'0'-10'90,"0"3"-90,0 7 90,0 0 90,-7 0 0,5 0-90,-5 7 90,7-5 89,0 6 91,0-1-180,0 2 0,-8-1 180,6 7 0,-5-6-91,7 15 1,-7-6-90,5 13 90,-13-6-90,13 8-270,-12-1 180,12-7-90,-13 6 180,14-13-720,-14 13 270,6 2 270,0-6-90,2-4 270,7-9-1619,0-12 719,0 5 181,0-7-631,0 0 721,0-7 449,0-2 0,0-7 0,7-7 0,2-2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5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1 7623,'9'0'359,"-2"0"-179,-7 0 0,0 0 0,0 7 450,0 2-270,7 7 89,-5 0 1,5 0-90,-7 8 0,0-6-180,0 13-270,0-13 90,0 13 0,0-6 179,0 7-898,0-6 449,0 4 270,0-11-1439,0 4 809,-7-6 270,5-9 91,-12 7-271,12-13 180,-13 5-90,6-7 1,0 0 449,-13-14 0,18 3 0,-10-13 0,14 8 0,0 0 269,0-1-179,0 8-90,0-5 630,0 5-360,7 0 0,-5-6-90,12 13 89,-5-5 1,8 7-180,-8-7-629,6 5 539,-13-5 0,19 0 0,-3-2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5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7533,'0'10'449,"0"4"1,0-5-270,0 7-180,0 1 90,-7-1 90,5 0 0,-5 0-360,7 1 180,-8-1 0,7 0 180,-7 1-90,8-1 90,-7 0-90,5-7-1080,-5-2 450,7-7-269,0 0 179,7-28 360,-5 13 181,5-23-91,1 22 629,-7 7-269,14-6-180,-13 13 450,5-5-270,0 7-90,-5 0 0,12 0 90,-12 0 90,12 7-181,-12 2 1,5 8 0,-7-1 0,0 0 90,0 1-90,0-1 90,0 0-90,0 1 90,0-9-1619,0 7 629,0-13 810,0 5 0,-7 0 0,-2 2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6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50 326 6004,'-9'9'2068,"-6"6"-1708,13-6 0,-13 7 0,13 0-180,-5 1 0,7-1-1,0-7 91,0 6-90,0-6-270,0 7 270,7-7-630,-5-2 271,13-7 179,-13 0 0,13-7-270,-14-2 180,14-7 90,-13-1-720,5 1 360,-7 0 180,0-1 1,0 1-271,0 0 90,0 7 180,0-6 540,0 13-270,0-5 0,0 7 719,0 0-719,0 7 90,0 2 180,0 8-180,0-1 90,0 0 179,0 1-269,0-1 90,7-7 90,-5 6-540,5-14 270,0 6-90,-5-7-450,13 8 360,-14-7 0,14 7 0,-13-16-269,5 7 179,0-14-90,-5 6 180,5 0 90,0-5-180,-5 5 180,5-8-180,-7 8-90,7-5 180,-5 5 0,5-8-179,-7 1-1,0-8 180,0 7-180,0-14 0,0 6 90,0-8 90,0 0-180,0 1 91,8 6 89,-7-4-90,7 11 539,-8 3-179,0-5-270,-8 17 0,7-10-89,-7 14 1258,1 0-539,5 7-181,-12 2 361,12 7-270,-5 0-180,7 8 89,-7-6 1,5 13-90,-5-6 0,7 1 0,0 12-90,0-11-90,0 5 179,0-1-89,7-6 0,-5 8 0,5-8 0,-7 6-810,0-13 361,7 6 269,-5-16-1170,5 7 541,-7-13 269,0 5 180,0 0-1259,0-5 719,0 5 720,0-14 0,0-9 0,0-10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6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7533,'0'43'899,"0"-12"-989,7-24 270,-5 0 0,5-5 0,-7 6 0,7-8-90,2 0 90,15-15-630,-13 11 270,11-17 90,-20 19-90,5-13 90,-7 13-90,0-5 180,0 0-90,0 5 90,0-5-180,0 0 91,-7 5-91,5-5 180,-13 7 180,6 0 89,-8 0-359,1 7 90,7-5 0,-5 5 0,12 0 0,-13-5-449,14 5 269,-7 0 0,8-5-450,0 6 270,0-8 360,0 0 0,8-8 0,1-1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7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 49 6813,'-10'53'1934,"0"1"0,-10 27-1934,35-74-270,-14-7 180,14 0 180,-13 0-90,12-7-360,-12-2 270,5 0 0,0-5 0,-5 5-989,5-8 449,-7 1 361,0 0-631,0-8 360,0 6 181,0-5 359,0 6 0,0 8 0,0-5 0,0 5 0,0 0 0,0-6-90,0 13 90,0-5 359,0 7-89,0 0 810,0 7-541,0 3-89,0 6 629,0 0-449,0 0-270,0 1 0,0-1-180,7 0-1,-5 8 1,5-6 90,1 5 90,-7-6-90,7-1-180,-8 0 180,0 1-90,0 6-1,0-5-179,0 6-179,0-1 89,0-5 90,-8 6-1080,-1-8 630,-7 0 181,0 0 179,0-6-900,-8-3 451,6 0 179,-5-5-1529,-15-2 1979,16-2-180,-9-12 90,16 4-180,14-6 180,-7 0 0,8 7-90,0-5 720,8 5-361,1-8-89,7 1-180,0 0 630,0-1-360,8-6 0,-6 5-450,6-6 90,0 8 90,-6 7 180,5-5-1260,-7 12 541,0-5 269,1 7 90,-8 0 180,5 0 0,-12-8 0,5-1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8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10051,'0'9'540,"7"-2"-360,-5 0 0,13-5 90,-6 5-990,0-7 450,5 0 180,-12 0-1709,12 0 1709,-12 7-809,5-5 359,-7 6 180,0-8 90,0 0-89,-7 7 359,-2-6 0,-7 14 0,0-6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2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7533,'8'64'-90,"-7"-9"360,14-38-1,-5 0-179,7-8-90,0 6 180,-1-13-180,42-37 0,7-12 0,-15 9 0,16-17 0,0 1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8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7533,'79'-36'3598,"-13"0"-4408,-57 35 450,6-6 270,-6 7 180,0 0-1169,-1 0 539,-8 0-539,0 0 809,0 7-270,-8-6 181,7 14 359,-14-13 0,6 12-270,0-5 270,-6 7 0,13 1 180,-12-8-180,12 5-90,-5-5 0,7 0 899,0 6-359,0-13-270,0 5-90,0 0 719,0-5 361,22-2-811,-10-9-179,19 0-539,-22-6 269,6 6 90,-6-7-540,0 7 360,-1-6 180,-8 14-180,0-6-90,0-1 90,0 7-89,0-6 179,0 7-90,-8 0-90,-1 0 180,-7 7-90,-1 1 90,1 1 0,-1 6-90,1-6 540,0 7-270,7 1 90,-5 6 270,5-5-181,0 6-179,1-8 90,8 0 360,0 1-90,0-1-180,0 0-1,0-7 91,8-1-270,1-8 90,7 0 0,0 0 90,0 0-90,0 0-720,1 0 360,-1-8 180,1-1-1259,-1 0 629,1-5 270,-8 5 91,5-8-811,-12 1 1080,5 0 0,0-8 0,2-1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7083,'0'18'2519,"0"12"-2250,0-20-89,0 14 90,0-1 270,0 10-180,0 1-1,0 13-179,0-12-270,0 12 180,0-13 90,0 6-540,0-15 270,0 6 180,0-13-90,7 6-1079,-5-8 629,5-7 180,-7 6-989,0-14 540,0 6 359,0-7 360,0 0 0,8-7 0,1-2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9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17 7533,'9'0'1349,"-2"0"-989,0-7-180,3 5-180,-1-5 0,6 7 180,-14 0-360,14 0 180,-13 0-90,5 7 270,-7-5-1,0 5 1,0 0 0,0 2-360,0 7-539,0 1 359,-7-1 180,-2 0 90,-15 0-90,6 1 0,-6 6-269,7-12 179,1 11 0,0-20 900,0 12-541,7-12 1,2 5 630,7-7-360,0 0-180,0-7 0,7 5 179,2-12 1,7 12 0,0-13-90,0 13 0,1-12 0,-1 12-1,1-5-718,-1 7 359,1 0 180,-1 0-720,-7 0 360,-2 0 180,0 0 0,-5 0-270,5 0 91,-7 7 179,0-5-90,0 12 0,-7-4-90,-2 6 90,-7-7-90,0 5 180,7-4-180,-14 6 181,20-7-271,-19 5 0,13-12 180,-8 13 360,8-14-90,-5 14 0,12-13-180,-5 5 1169,7-7-629,0 7-180,0-5-90,0 5 0,0-7 0,0 0-1,7 0 1351,2 0-811,7 0-179,1 0-630,7-7 90,-6 5 180,13-20-1170,-13 12 631,5-14 179,-7 8 180,8 0-1889,-6-1 899,-2 1 990,-2 0 0,-5-1 0,8 1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29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49 7533,'9'0'0,"-1"0"0,-1 0 0,2-7 1079,7 5-539,0-12 269,8 12-629,-13-5 0,11-1 0,-13 6-270,7-5 90,-7 7 90,-2 0 0,1 0-90,-7 0 0,7 0 0,-8 0 180,0 0 90,0 7-360,0-5 0,0 13-90,-8-6 90,7 7 0,-14 0-180,6 1 180,-7-1 0,0 0 90,-1 8-539,1-6 179,-1 5 180,1-6 0,7-8-270,-5 5 180,12-12 1,-13 12-451,13-12 270,-5 5 180,7-7 270,-7 0 0,5 0 0,-5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7533,'17'14'1529,"-8"-3"-1619,-1 12 90,-8-14-2159,14 13 1979,-10-18 0,10 10 90,-14-14 90,0 0-180,0-7 91,0 5-91,0-12 90,0 12 270,0-13-180,0 13 0,0-5-90,0 0 270,0 5-91,7-5 1,-5 0 0,5-2 0,0 0-90,2-6 450,0 6 180,6 0-271,-6-5-89,0 5 0,5-8 180,-5-6-360,7 12 180,-7-3-180,-1 6 180,-8 6-181,0-5-538,0 14-1,0 2 180,0 8 180,0-1-90,-8 0-359,7 1 179,-14 6 180,6 3-270,-7-1 180,0 6-89,0-13 269,-1 5 180,8-6-90,-5-1-270,12-7 1079,-12 5-449,12-12-180,-5 5-180,7-7 90,0 0 809,7 0 451,9-14-1081,9 10-359,1-10 90,-3 14 90,-7-7 90,8 5-360,-6-6 90,5 8 90,-14 0 180,6 8-629,-14-6 359,7 12-90,-8-12-90,0 12 90,-8-5 0,7 8 90,-14-1-360,6 0 91,-14 0 89,5 1-540,-6-8 361,1 5 449,5-12 0,-13 13 0,6-6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0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34 7533,'7'9'359,"-5"5"-179,5-5 0,-7 0-180,7 6 0,-5-6 180,13 0-270,-6-2 360,0-7-90,6 0 0,-6 0 0,7 0 0,-7 0 0,5 0-90,-12-7 269,13-2 1,-14-8-270,14 1-270,-13 7 0,5-5 270,-7 12-90,0-13-360,0 6 181,0 0 268,0 2 1,-7 7-90,-2 0-1079,-8 0 449,1 0 181,0 0 179,7 7 180,-5 2 0,4 8-180,-6-1 720,0 0-270,6 0-180,-4 1 0,5 6 719,0-4-359,-6 4-270,13-7 90,-12 8 989,12-6-809,-5 5-90,7-6 0,7-1 179,2 0 1,0-7-90,13-1-180,-11-1 0,13-5-630,-1 5 270,-4-7 270,11-7-90,-12 5-1079,13-13 539,-13 6 360,5-7 0,-7-8-989,1 7 539,-1-7 181,-7 8 89,-2-1 0,-7 1 90,0 0-360,0-1 271,0 1 359,0 0 0,0-8 0,0-1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1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17 7533,'10'0'1079,"-3"0"-539,-7-7-90,7 5-91,-5-5 271,5 7-270,-7 0 89,8 0-269,-7 0-270,7 0 90,-8 0-359,0 0 269,7 0 0,-5 7 180,5-5-450,-7 5 270,0 0-1169,0 2 719,0 8 180,0-8 0,-7-2 91,5 0-91,-5-5 90,-1 6 0,7-8 720,-7 0-270,8 0 1079,0 0-989,8 0 449,-7 0-359,14 0 0,-13 0-90,12 7-540,-12-6 180,12 7 90,-12-8-360,13 0 180,-14 7 90,7 2 0,-8 0-269,-8 13 89,7-19 90,-14 26 0,-1-18-270,-2 13 180,-6-8 1,8 0-1,-1-7 180,1 6-90,0-14 0,-1 14 810,8-13-361,2 5-179,7-7 1440,0 0-1171,7 0-269,2 0 180,8-7-90,-1 5 90,0-13-180,1 6 90,-1-7 0,1 7-630,-1-5 270,0 5 180,-7-1 0,6-4-1709,-14 5 899,14-7 181,-14-1 629,14 1 0,-13-7 0,5-2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1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7533,'0'23'1259,"0"-5"-1079,0 6 0,0-8-180,0 0-90,0-7 270,0 6-90,0-13 0,0 12 90,0-12-1,7 13-89,-5-14 90,12 7 0,-12-8-90,13 0-180,-13 0 180,13 0-180,-6 0-270,0 0 180,-2 0 91,0-8 89,-5 7-810,5-6 450,-7 7-1529,0 0 1529,-7 0 91,-2 0 269,-7 0 0,-1 7 0,-6 1 0,-3 8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1.4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32 7533,'-9'17'899,"2"-8"-359,7-2 989,0-7-899,0 0-181,7 0-179,2 0 630,0 0-361,13 0-89,-19 0-90,26-7-360,-17-2 180,11 0 0,-6-6-450,6 13 270,-12-5-90,11 7-7376,-13-7 7106,0 5 360,-9-5 0,-9 7 0,-8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1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7533,'0'18'-720,"0"4"720,0-13 0,0 0 1889,0 5-810,7-12-449,-5 13-180,12-13 0,-4 12-91,-1-5 1,6 0-630,-6-1 180,7-1 90,0-6 90,8 7-899,-6-8 449,5 0 270,0 0-2069,25-8 1799,-10-1-89,9-7 179,-16 0 270,-13-8 0,12-1 0,-5-8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2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35 7533,'9'0'0,"6"0"0,-5-7-450,7 5 180,-8-6-90,6 0 1170,-6 6-450,8-5-180,0 7-360,-8 0 0,7 0 180,-14 0 0,6 0 180,-8 0 0,0 0-180,0 7 269,0 10-89,-8 3 0,-2 4-90,-7 0 180,0 3 0,0-1-270,0 6 90,1-13 0,-1 12 0,-8-11-90,-16 42 0,19-51 0,-8 24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2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82 7533,'0'-10'0,"0"3"270,0 7-91,0-7 91,0 5 270,7-5-90,-5 7-90,6-7-181,-1 5 1,2-13 90,7 14-90,1-7 0,-8 1 629,12 5-539,-17-5-180,18 7-180,-21 0 360,14 0-90,-14 0-540,7 7 270,-8 3 270,0 6-809,0 0 449,-8 0 90,-1 0 0,1 1-900,-14 6 541,11-5 179,-12 6 0,6-8-899,1-7 449,-8 6 270,6-14 1,2 14 449,1-13 0,6 5 0,0-7 0,2 0 0,7 0 0,0 0 0,0-7 0,7 5 0,2-13 0,7 14 0,1-14 0,-1 6 179,8-7 631,-6 7-360,6-6-180,-8 14-91,0-6 1,-7-1 90,6 6-90,-14-5-1079,6 7 539,-7 0 337,0 0 1,-7 7-1,-2 3 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2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7533,'26'10'3598,"-3"-10"-2699,1-2-449,-6-13-180,6 6 90,-1 0-630,-5-5 180,6 12 180,-8-13 0,0 14-540,0-6 360,-7 7 180,-1 0-90,-1 0-1979,-5 0 1080,5 0 179,-7 0-1799,0 0 2519,-7 7 0,-2 2 0,-8 7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2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17 7533,'-17'34'0,"1"-3"359,7-15-179,2 0 0,7-6 0,0 4 0,0-12 0,0 5 0,0-7 360,7 0 89,24-7-629,-10-2 90,24-15 90,-26 6-989,4-5 539,-14 14 180,5-6-360,-12 6 270,5 0 0,-7 2 0,0 0-180,0 5 181,-7-6-1,-2 8-90,-7 0 540,0 0-180,-1 0-270,-50 36 180,46-26 0,-30 19 0,60-38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2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7982,'9'9'1440,"6"-2"-631,-6-7-269,7 0 0,1 0-271,7 0 91,-6 0-180,12 0-630,-12 0 270,13 0 270,-20 0-1079,10-7 449,-12 5 360,0-5 90,6 7-359,-13 0 179,5 0 0,-7 0-899,0 0 629,-7 0 0,-2 0 540,-8 0 0,-6 0 0,-2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2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7533,'0'27'899,"-7"2"-539,5-20-540,-5 0 270,7 6-90,0-14 180,0 6-720,0-7 360,0 0 180,0 8-629,0-6 359,0 5-630,7-14 541,-5-2 359,13 0 0,-6-13 0,8 4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3.3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 17 7533,'9'-9'0,"6"2"0,-13 7 0,5 0-450,-7 0 270,0 0 270,0 7 0,0-5-180,0 12-90,0-12 270,-7 13-270,5-6 90,-13 7 90,6 0 90,-7-7-270,0 13-90,7-11 270,-5 5 0,4-1 0,1-6-90,-5 0 90,12-2 720,-6-7-360,8 7-180,0-5 449,0 5 990,29-28-1619,-14 8-3392,23-10 2673,-29 8 359,-2 13 90,-7-5-359,0 7 359,0 7 90,0-5 270,0 13-180,-7-7 3392,5 9-3482,-12-1-180,5 8 180,-7-6 90,-1-2 0,-6-2-89,4-4 179,-4 6-90,14-7 90,-6-2-90,13-7 0,-5 7 719,0-5-359,5 5-180,-5-7 0,7 0-90,0 0 0,7-7-90,-5 5 1080,12-5 89,-5 0-359,8 5-271,-1-12 91,0 12-180,1-13 0,-1 13-181,8-12-89,-6 5-90,5 0 180,1-6 0,-6 13-720,5-12 361,-14 12 179,6-5-1260,-14 7 541,7 0 449,-8 0 0,0 0-989,0 7 539,0 2 270,-8 0 450,-1 6 0,-14-6 0,-2 7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3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7533,'72'2'2788,"-53"3"-2788,60-12 0,-70 7-719,0 0 359,-1 0 270,-8 0-90,0 7-540,0-5 360,-8 12 91,-1-5-271,0 8 180,-5-8 0,-2 5 180,-2-12 180,-6 6 0,8-1 0,0 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3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34 7533,'18'-19'1979,"-3"5"-1530,-15 14-89,0 0-360,7 0 90,-5 0-360,5 0 90,-7 0 180,0 7 0,0 2-359,0 0 179,0 6-270,-7 16 450,5-10-180,-13 17 90,6-21 0,-7-1-90,7 0-90,-5-7-89,5 6 269,0-6-540,1 0 630,1-2 0,5-7 0,-6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3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0 9242,'0'17'989,"0"-1"-809,0 0 180,0 1-180,0 6 0,0 2 0,0 8-630,0-1 360,0 1 90,0 0-450,-7-1 360,5 1 90,-5-1 0,7 1-2608,-15 14 2608,5-18 0,-14 16 0,8-19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4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7353,'0'10'-330,"0"4"0,0-5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0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0 139 7533,'20'-9'359,"0"-2"1,-1-9-180,-8 9-989,16-6 449,-14 5 360,15-7 0,-8-1 0,0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2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1 136 7533,'9'10'-810,"-2"-3"1260,-7 1-180,8-7 0,-6 15-91,5-14-89,-7 5 90,0 1 0,0-6-270,8 12 0,-6-12 180,5 13 0,-7-13 0,8 6 90,-6-8-90,5 0 0,1 0-1169,-7-8 539,7-1 270,-1-8 0,-5-7 90,14-3 0,-14-7 1,13 8 358,-13 2-89,6 7-180,-1-1 0,-5 2 1,13 6 89,-13 3-90,13 7 359,-13 0-179,5 0 90,1 0-180,-6 0 450,5 0-270,1 7 0,-6-5 90,5 13-1,-7-6-89,0 1 0,0 5-360,0-5 270,0 6 0,0 1 180,0 8-2968,0 69 2698,0-58 0,0 47 0,0-83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4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7533,'18'44'1979,"-3"-14"-1979,-15-15-540,0-6 270,0 0 270,-8 5-1169,-1-12 629,-7 13 540,7-13 0,-12 12 0,3-5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5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9602,'9'0'1349,"-2"0"-1079,0 0-91,-5 0 1,5 0 0,0 0-270,2 0 90,0 0 0,-2 0 180,1 0-1439,-7 0 719,7 0 450,-8 0-1979,0 0 900,0 7 1169,-8-5 0,-8 13 0,-9-7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5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33 7533,'-9'9'449,"2"6"181,7-13-270,0 5 0,7-7-180,2 0 269,8-7-89,-1-2-90,0-1 0,0-4-90,0 12 0,1-5-1,-1 0-268,-7 5 178,5-6-89,-12 8-179,5 0-1530,-35 44 809,6-26-89,-25 42 539,22-42 450,1-2 0,8-1 0,0-6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5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7533,'27'0'-270,"2"0"270,-20 0 0,0 0 270,6 0-270,-6 0 0,8 8 0,-1 1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6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1 7533,'0'42'2878,"0"-10"-2248,0-8-181,0-1-449,0-5 90,0 13 0,0-13-1079,0 13 539,0-13 270,0 5-1079,-7 8 270,-3-11 719,-6 4-90,7-17 180,2-7-180,-1 0 180,6 0 1080,-5-7-540,7-3-181,0-6 181,0 0-180,0 7-90,0-6 90,7 6-180,-5 0 0,13-5 90,-6 12-630,7-12 270,1 5 180,-1-1 1,0-4-271,-7 12 180,6-5 0,-6 0-450,0 5 181,-2-6 449,0 8 0,-5 0 0,5 0 0,-7 0 0,0 0 0,0 8 0,0-6 0,0 12 0,0-5 0,0 8 0,0-1 0,0 0 0,0 0 0,0 1 0,0-1 0,7-7 539,-5 5 1,12-12-270,-12 6 449,13-8-269,-6 0-180,0 0 0,5-8-90,-5-1 0,1-7 89,-3 0-628,0-1 269,-5 1 180,5 0 0,-7 7-450,0-6 270,0 6 0,0-7 90,0 7-360,-7-6 180,-2 14 90,0-7 90,-6 8-180,13 8-89,-12 1 89,12 0 90,-13 5-630,14-5 360,-14 0 360,13 6 0,-5-6 0,7 7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6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7533,'9'25'1529,"-2"-1"-1079,-7-8-91,0 1-89,8-1-90,-7 0 0,7 0-270,-8 8-540,0-6 361,0 6 179,0-1-450,0-5 360,0 6 90,0-8 0,0 0-899,0 0 449,0 1 540,-8-1 0,-1 0 0,-7 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6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7533,'18'25'0,"-4"-9"180,-14-1-180,-7-14 449,5 6-269,-5 1 0,7-6-180,-7 5 0,5-7 180,-5 0 90,7 7 90,0-5 629,14 5-989,-10-14 180,18 5-90,-13-12 90,8 12-360,-1-6 90,-7 1 0,5 6 90,-5-14 0,0 14 0,6-14 90,-13 13-360,5-5 180,-7 7-90,7 0 180,-5 0-809,5 0 359,-7 0-1169,0 0 899,-7 0 720,5 7 0,-20 2 0,4 7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6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7533,'58'-36'1799,"0"-1"0,-5 3 0,-10 10-2069,-27 24 270,-7-7-1260,-2 5 541,1-5 449,-7 7-899,7 0 449,-8 0-449,0 0 899,-8 0 90,7 7 180,-14-5 0,6 12 0,-7-5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7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0 108 9332,'7'-10'1439,"2"-4"-1169,8 12 179,-8-12-89,5 4-270,3-6-90,8 0 0,-6 7 270,2 2-900,-12-1 450,7 6-2338,-14 46 2248,-4-17 180,-7 35 0,2-39 450,7-7-180,0 1-180,0-8 809,0-2-359,7-7-180,-5 0-90,13-7-450,-6-2 90,7-8 180,0 1-1529,0 0 719,0 0 810,1-1 0,6-6 0,2-2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7.5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7533,'-9'9'1529,"2"5"-630,0-5-539,5 0-90,-5 6-90,7-6 0,0 0-270,0 6 90,0-7 90,0 1 90,0 6-990,7-13 360,-5 12 270,5-12 180,-7 12-899,0-12 449,7 13 270,-5-13-899,5 5 539,-7-7 91,0 7 449,0-5 0,0 5 0,0-7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2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7533,'0'9'629,"0"6"-179,0-6-90,0 16 90,0-6-181,7 13 181,-5 2-270,13 1-540,-13 7 360,13-9 90,-13 1-989,5 8 449,-7-7 360,0 7 90,8-8-1079,-6-8 629,5 6 180,-7-13-90,0 5 360,0-7 0,-7 0 0,-3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8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122 1 7533,'0'25'1799,"0"-2"-1440,0-13-359,0 4 90,0-5 90,0 7-899,0 1 449,0-1 270,0 0-180,0 0-899,-7 8 539,5-6 180,-12 6 0,12-15 2519,-49-2-1529,47-14-360,-38-2 89,57-8 451,9-13-720,-4 10 180,11-11-1440,-15 15 631,0-1 269,0 1 270,-7 7-1259,6 2 539,-14 0 270,14 5-89,-13-5 539,5 7 0,-7 0 0,0 0 0,7-8 0,-5 6 0,5-5 0,-7 7 1349,0 0-1079,0 7 359,0-5-179,0 13-180,0-6 90,0 7-180,0 0-1,0 8 1,0-6-180,0 5 0,-7 1 180,5-6 90,-12 6-1079,12-1 539,-5-5 90,-1 6-900,7-8 541,-7-7 89,1 5 450,6-12 0,-14 13 0,6-6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8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10681,'16'-9'540,"0"-6"-361,1 13 1,-1-12-360,1 12 270,-1-12-180,0 12 360,1-5-809,-1 7 269,0 0 270,-7 0-90,-2 0-360,1 0 180,-7 0 90,6 0 0,-7 0 1,-7 7 89,6 2 0,-14 7-180,6 0 180,0 1 0,-5-1 180,5 0-90,0 1-90,-6-9 0,13 7 540,-5-6-180,0 0-180,5-2 89,-5 1 181,7-7-90,0 6-90,7-7 90,-5 0-180,12 0 0,-5 0 0,8-7-450,-8 6-989,12-21 719,-10 11 360,12-5 0,-14 1-809,-1 6 359,-1-7 720,-5 0 0,12-8 0,-5-1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8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7892,'9'-7'360,"-2"6"630,0-7-361,-5 8-179,13-7 0,-13 6 0,12-7-181,-12 8 1,6 0-540,-1 0 270,-5 0-90,5 8 360,-7 0-899,0 9 359,0-1-450,-7 8 450,5-6 180,-13 5-89,13-14 89,-5 6-90,0-6 90,5 0 719,-6 5-449,8-12-90,0 5 0,0-7 1080,0 0-1620,15-7 270,-11-2-1259,18 0 719,-13-6 360,0 14 180,5-14-1079,-12 6 630,5-7 359,-7 7 270,7-6 0,-5 6 0,5-7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 7533,'16'12'4947,"-7"-6"-4497,-2 32 449,-14 1-989,5-9 180,-12 15-90,12-27-1079,-5 5 539,-1-6 450,7-8 90,-7 5-2159,1-5 360,-2 1 1799,0-3 0,-5 0 0,5 2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8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82 8432,'9'9'3418,"5"-2"-3328,-5-7 90,1 0 0,12 0 0,-11 0-810,12 0 450,-7-7 90,0-2-1619,1 0 900,-1-6 539,0 6 90,-7 0 180,5-5 0,-5 5 0,8-8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9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67 35 7533,'36'-27'-450,"-22"20"720,-25 18-180,-5 12 719,2-7-359,5 1-270,0 6 90,-6-4 449,6 4-269,-1-7-90,3 0 809,0 15-899,5-18-450,-5 9 180,7-15 90,7-5 0,-5 5-899,12-7 449,-4-7 180,-1 5-1889,6-13 900,-6 6 1169,0-7 0,12 0 0,-3-1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9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9242,'0'17'1979,"8"-1"-810,-7 0-539,7 8-181,-8-7-179,0 14-270,0-5 0,0 6 180,0 1-1259,0-8 539,-8 6 450,7-6 90,-7 8-2608,16-8 3057,8-16-359,2-11 90,5-14-1349,30-15 989,-28 12 180,28-5 0,-30 9 0,3 6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39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7533,'0'10'1889,"0"4"-1889,0-12 0,0 5 180,0-7-1620,0 0 1440,-7 0 0,5-7 0,-5-2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1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7533,'9'0'1349,"-2"0"-1169,0 0 449,-5 0-269,12 0 0,-12 0 0,13 0 90,-6 0-271,0 8 1,5-6-270,-5 5 180,8-7 0,-1 7 90,-6-5-1079,4 5 539,-12-7 180,12 0 180,-5 0 0,7-7 0,1-2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2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81 6363,'-9'0'180,"2"0"0,7 0-90,0 0 90,-7 0-90,5 0 0,-5 0 0,7 0 4047,0 0-3957,7 0-180,-5 0 0,12 0 180,-5-7-989,7 5 449,0-5 180,1 0 180,-1-2-1799,0 0 810,0 1 989,-7 1 0,6-2 0,-6-7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3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7533,'45'0'1349,"-13"0"-1169,-17-7-810,-13 5 360,13-6-719,-5 8 539,-1 0 180,-2 0 180,-7 0 90,0 0 0,0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6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7533,'-9'9'809,"2"6"-269,0 15-360,-2-8 0,0 16 90,2-14-91,7-6 1,-7 5 0,5-6-90,-5-1 90,7 0 0,0 1 0,0-8 0,7 5 0,-5-12-180,19 5 90,-17-7 0,17 0-180,-11-7 0,6-2-2159,-6-87 2069,-10 67 540,-2-58-270,-13 87 90,6 0-270,-8 0 0,8 7 90,-5 2-180,-2 22 0,5-18-719,-4 16 359,15-20 270,0 0 270,0 5 0,-7-12 0,-2 5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6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7533,'9'18'1799,"-2"3"-1619,-7-19-1,0 12 91,0-12 0,0 20-1709,0-18 719,0 10 720,0-7 0,-7-5 0,-2 5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6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7533,'0'16'2338,"0"-7"-2248,0 5 180,0-12-90,0 13-180,0-14 0,8 7 180,1-8 0,0 7-360,5-6 90,-5 6 90,7-7 90,1 0-360,-1 0 180,-7 0 0,6 0 270,-13 0-90,5 0 0,0 0-180,-5 8 540,6-6-180,-8 12-270,-73 39 0,48-34 0,-57 32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6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0 147 7533,'17'-23'0,"-1"4"0,0-4 539,0 7-89,1-1 0,-1 1-270,1 7 0,-1 2 0,0 0-1,-6 5-718,4-5 449,-12 7 90,12 0-1259,-12 0 629,5 7 360,-7-5 270,0 12 0,7-5 0,2 8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7533,'91'-9'2248,"-19"2"-2427,-72 7-2970,0 0 3149,0-7 0,-7 5 0,-2-5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7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7982,'0'16'360,"0"1"-360,0-1 270,7 0-180,-5 8-360,5 1 270,-7 1-90,0-3 180,0-7-630,0 8 271,0-6 179,0 5 90,0-6 0,0-8 0,0-2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48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180 0 7803,'-9'0'-180,"2"0"270,0 7 0,-2-5-1,0 5-89,2 0 90,-1 2-180,-1 7 90,-1-6 0,-4 4 0,12-12 0,-5 12 0,7-12 0,-7 6 0,5-8 0,-5 7 90,7-5-180,0 5 90,0-7 180,0 0-180,7 0 0,-5 0 90,5 0-90,-7 0 0,7 0 0,-5 0 90,5 7-90,-7-5 0,0 5 0,0-7 90,7 0-180,-5 0 90,5 0 0,-7 0 90,8 0-180,-6 0 90,6 0 0,-1 0 0,-5 0-270,5 0 180,0 0-89,-5 0 89,5 0 90,-7 0 0,0 0 0,7 7 90,-5 2 0,5 0-90,-7 6 0,0-14 89,0 14-89,0-13 0,7 5 0,-5 0 0,5-5 0,-7 12 0,0-12 90,0 13-90,0-13 0,0 12 0,0-12 0,0 12 0,0-12 0,0 13 90,-7-13 0,5 5-90,-12 0 0,12-5-180,-12 12 180,5-12 0,0 5 0,-6 0-90,6-5-89,-1 13 179,-4-13 0,5 5 0,-7-7 0,7 7-90,-6-5 270,13 5-1,-12-7-269,12 0 180,-5 0-90,7 0 0,-7 0 0,5-7 90,-5 5-90,7-12 90,0 5-90,0-1 180,0-4-180,0 5 90,7-7-180,-5 0 90,5 6 90,-7-4-90,7 12 360,-5-12-180,5 12 0,0-13 90,-5 13-270,13-5 90,-14 0 0,14 5-180,-13-5 359,27 0-628,-16 5 89,18-13 270,-15 14-720,0-6 360,0 7 180,1-8 1,-8 7-361,5-7 180,-12 8 90,12 0 0,-12 0 1,5 0 269,-7 0 0,0 0 0,0-7 0,0-2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0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66 7443,'-9'0'2248,"2"0"-898,93 0-1530,-57-8-526,67 7-193,-80-7 650,-7 8-21,6-7 192,-6 5-461,0-5 179,-2 7 90,-7 0 223,0 0-853,0-7 451,0 5 449,0-5 0,-7 0 0,-2-2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0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7533,'9'0'-810,"6"0"1800,-13 0-451,12 0-179,-12 0 809,13 7-809,-6-5-360,0 12 0,-2-5 180,-7 8 0,0-8 0,0 5 0,0-5 0,0 7-720,-7 1-90,-2-1 361,0-7 269,-6-2-1080,13 0 540,-12-5 271,12 5-91,-13-7 360,6 0 0,-7 0 0,-1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1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8972,'0'17'540,"0"-1"-361,0 7 91,0-5-90,0 6-450,0-1 270,0-5-90,-7 6 90,5-1 0,-5-4-90,7 4-359,0-7 269,0-7 180,-7 6-180,5-13-450,-5 5 270,7-7 181,0 7-1,0-5-810,-7 5 990,5 0 0,-13 3 0,6 6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3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68 7533,'0'17'0,"0"-7"449,0-2-89,0-8-180,0 0-90,7 0-90,-5 0 180,13-8-90,2-2 180,17-14-270,-14 5 180,10 2-270,-28 10 0,13 7 360,-13-8-450,5 6 360,-7-5-180,0 7 90,0 7-270,-7 3 270,5 7 0,-13 7-360,6-5 180,-1 13 0,-5-13 90,6 13-540,-8-6 270,0 1 90,8 4 180,-29 19 0,23-11 0,-25 18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1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7533,'0'34'-180,"0"-3"899,0-7-269,0-6 0,7 12-90,-5-11-180,5 11-1,-7-11-179,8 4 180,-7-7 0,7 1-270,-1-8 90,-5 5 0,5-12 180,0 5-360,-5-7 180,12 0 0,-12 0 90,13-7-90,-13-2-90,13-7 180,-14-1-360,14-6 91,-13-2 89,12-8 0,-12 7-360,5-4 270,-7 12 0,0-13 0,0 13-539,0-13 359,0 13-630,0 2 721,0 8 89,0 8 180,0 0 0,0 8 0,7 1 0,2 7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1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34 7533,'7'-10'0,"-5"3"1169,5 7-539,-7-7 89,8 5-539,1-5 0,0 7 0,5 0-270,-12 0 180,12 0 0,-12 0 90,12 7-360,-12-5 180,5 12-90,-7-5 270,0 1 0,0 4-90,0-5-630,-14 14 450,10-4-719,-17 4 359,12-14 270,-7 6 0,7-14-1079,-6 14 449,6-13 810,0 12 0,-5-5 0,5 7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2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7533,'9'0'0,"-2"0"0,1 0 0,-6 0 0,6 0 719,-8 0-269,7 0-180,-5 0 90,5 0-180,-7 0-1,0 0 1,7 7-360,-5 2 270,5 8 180,-7-1-90,0 0 0,0-6-1169,0 4 449,-7-12 270,5 12 180,-12-12-629,12 13 359,-13-14 90,13 14 90,-13-14-360,13 14 181,-12-13 359,12 5 0,-12 0 0,5 2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2.4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7533,'7'23'3148,"-5"-5"-2968,5 6-540,-7-1 180,0 2 270,0 0-90,0 6-180,0-13 180,-7 13 0,5-13 180,-5 6-1349,-1-8 719,7 0 0,-7 1-539,1-1 449,5-7 180,-5-2-89,7-7 539,0 0-270,0-7 360,0 5-180,0-12 0,0 5-180,7-8 90,-5 1 90,13 0 0,-6 7 0,0-5 449,5 4-179,-12 1 0,5 2-810,0 0 540,-5 5 0,5-12 0,-7 5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2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17 7533,'18'-9'899,"-3"2"-539,-8 7 90,-5 0-90,5 0-91,0 0 1,-5 0 360,12 0-540,-12 0-1889,-23 65 989,13-49 450,-28 57 1,27-72 359,0 6 0,-5-7 0,5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2.7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7533,'9'0'-1350,"6"0"1171,-14 0 1078,7 0-359,-1 0-180,-5 0-1,5 0-539,-7 0 180,7 0 90,-5 0 0,5 0-809,-7 0 359,7 0 180,-5-7 90,13-3 90,-14 1 0,6-5 0,1 5 0,1-7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2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6723,'0'16'1799,"0"0"-809,0 8-451,0-6 271,0 13-360,0 1-181,0 2-449,0 6 180,0-7 0,0-1 0,-7 51 0,-3-45 0,-6 37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3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0 6903,'-10'8'-180,"-4"1"540,12 0-360,-12 5 180,12-5 180,-12 8-91,12 6 1,-13-5 90,14 6-180,-7-8 0,8 0-90,-7 1 540,5 6-541,-6-5 91,8-2 0,0-9-90,8-7 0,-6 0 0,5 0 90,1 0-90,1-7-270,0-1 90,5-9 0,-12-6-629,12 4 359,-12-4 270,5 7-90,0-1-270,-5 8 180,6-5 90,-8 5-89,0 0 179,0-6-90,0 6 0,0 0 0,0 2 0,0 0 0,-8 5 0,6-5 270,-12 7 0,12 0-270,-5 7 0,0-5 90,5 12 0,-12-5 1,12 8-181,-13-1 270,14 0 0,-14 8 0,5 1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3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7533,'0'16'1529,"0"-6"-1169,0 11-450,0-10 180,0 5-1350,0-9 721,0 1 269,0-7 270,0 6 0,7-7 0,2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4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7533,'0'9'449,"0"5"-359,7-12 90,-5 6 0,12-8 180,-12 0-180,12 7 0,-5-5 0,7 5 0,-7-7-180,6 0 179,-6 0 1,7 7 0,0-5 180,0 5-360,1 0 180,-8-5 0,-2 13 0,-7-13-90,0 12 90,0-5-90,0 0-90,0 6 0,-58 8 0,37-10 0,-46 8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3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7533,'10'0'-180,"-3"0"0,1 0 180,-7 8 0,14-6 0,-13 5 0,13-7 270,-13 0-270,13 0 0,-13 0 0,13 0-720,-6 0 360,1 0 180,5 0-89,-13 0 269,5 0 0,1-7 0,1-3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4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82 7533,'23'-17'0,"-5"8"270,-2-5-91,6 12 1,-18-12 90,32 5-90,-24 0-900,12 1 361,-10 8 179,-5 0-540,7 0 720,-7 0 0,6 8 0,-6 1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3:54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10231,'9'0'900,"5"0"-810,-5 0 89,7 0 1,8 0-1079,-6 0 539,5 0 270,-7 0 90,-7 0-1259,6 0 629,-6-7 360,0 5-629,-2-5 449,-7 7 0,0 0 450,-7 0 0,-2-7 0,-7-2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0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164 33 7353,'0'-9'809,"0"-5"-1079,0 12 270,0-6-89,0 8 988,0 0-899,-8 0 180,6 8-450,-13 1 270,13 0-90,-12 5 180,5-5-450,0 8 180,-6-8 0,6 5 180,0-5 90,-5 7-180,12 1 90,-12-8-359,12 5 269,-13-12-180,14 6 180,-6-1 270,7-5-270,0 5 0,0-7-90,0 0 450,7 0 90,-6 0-180,14 0-1,-13 0-179,12 0 0,-5 0 90,0 0-90,6 0 90,-6 0 0,7 0-180,-7 7 180,-2-5-90,0 5 0,-5 0-90,5-5 90,-7 6 90,0-1-180,8-6 90,-6 6 0,6-7 0,-8 8 0,0-7 0,0 14 0,-8 1 0,-1 10 0,-8-1 0,8-1 90,-5-15 90,12 5-180,-13-5 0,14 7 90,-14 0-90,13-6 0,-12 4-360,12-12 360,-5 5-269,0-7 179,5 0-90,-13 0 180,14-7 0,-6-2-90,7-8 0,-8 1-180,7-7 90,-7-2 360,8-1-90,0 10-90,8 1-90,-7 14 360,7-14-180,-1 13 0,-6-12 90,14 12 89,-13-6-269,12 8 0,-12-7 270,12 6 0,-5-14-270,8 14 90,-1-14-90,0 13 0,8-12 180,-6 12-90,6-5 0,-8 0 0,0 5-810,1-5 720,-8-1 0,5-1 0,-5-7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0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8702,'9'0'720,"-1"0"-540,-1 0 179,2 0-179,7 0 90,0 0-90,8 0-180,-6 0 0,13 0 180,-13 0 0,13 0-270,-13 0 180,13 0-180,-13 0 270,5 0-990,-14 0 540,6 0-89,1 0 179,-5 0-1350,4 0 541,-15 0 0,0 0 989,-8 0 0,-1 0 0,-7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0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7533,'24'36'2428,"-13"-19"-2158,4 28-90,-15-29 0,-8 1 0,6-1-450,-12-7-1349,-3 13 1349,6-19-1079,-10 19 719,19-20 630,-12 5 0,5-7 0,-8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7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66 6993,'0'-10'180,"0"3"0,0 0-90,0 5 270,0-12-450,0 12 269,0-5-89,0-1 90,0 7-180,0-7 180,0 8 630,0 0-630,-7 0 0,5 0-90,-13 8 89,14 1-89,-7 7 90,1 0-90,-2 0-90,0 1 0,-5 6 90,12 3 0,-5-1 90,7 6-810,-8 9 540,7-12 90,-7 11-179,8-30 89,0 5 0,0-12-90,0 5 180,8-7-90,-7 0 90,14 0 0,-6-7 0,0 5-90,5-20 90,-5 12-180,8-21 0,-1 5 90,-7-6 90,6 6-180,-13-4 90,5 11 0,-7-18 0,0 17 0,0-4 450,0 10-180,0 12-90,0-5 180,-7 7-90,5 0-180,-13 0 90,13 7 90,-12-5 0,12 12-540,-5-5 180,-1 7 270,7-6-1080,-7 4 451,8-12 269,-7 5 90,5-7-630,-5 0 810,7 0 0,0 7 0,0 3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8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7533,'0'16'-360,"0"1"1079,0-1 1,0 15-360,0-11 0,0 17-180,0-11-180,7-1 90,-5 6 89,5-13 1,0 6-450,-5-15 181,12 5 89,-12-12 89,5 12-178,-7-12-1,7 5 90,-5-7 90,13-7-1,-14-2-89,7 0 0,-8-5 0,0 5 0,0-8-179,0 1-271,0-7 360,0 12-540,0-11 360,7 13 1,-5-7-91,5-1-90,-7 1-90,0 0 450,0 7-179,0-6 179,0 13 90,0-5-90,-7 7 90,5 0 0,-5 0 0,-1 0 0,-1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8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7443,'9'0'809,"-2"0"-359,0 0-90,-5 7 0,13-5-1,-13 5-179,13-7 0,-6 7-90,0-5-90,-2 6 180,0-8 0,-5 7-270,12-5 90,-12 5-90,5 0 0,-7-5 0,0 5 90,0 0-360,0 2 91,0 1 269,-7 4-90,5-12-360,-12 12 270,12-12 90,-12 6-1079,5-1 1169,-8-6 0,1 6 0,-1-7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8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42 7533,'69'-31'2788,"-42"26"-2878,23-1 360,-50 24-90,0 6-540,0-15 270,0 6 180,0-6-450,0 7 270,0-7 0,0 6 90,-7-6-989,5-1 449,-12 7 270,12-13 1,-12 12 269,12-12 0,-12 13 0,5-7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9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7533,'9'53'4677,"-2"-8"-4497,-7-29-180,0 7 270,0-5-180,0 6 180,0-1-630,0-4 270,0 11 90,0-4-990,0-1 541,0-1 179,0-8 90,0 0-630,-7-7 361,5 6-1,-5-13-360,7 5 451,0-14 179,0-2 0,0-8 0,0 1 180,0 0 0,0-1-180,7 1 720,-5 0-271,12 0-179,-5 7 0,7-6 0,1 6 90,-8 0-180,6 2-539,-6 0 179,7 5 180,0-13 90,-7 13-720,6-5 810,-13 0 0,12-2 0,-5-7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3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7533,'10'0'-180,"-3"0"180,-7 0 180,0 0-90,8 0 0,-7 0-630,7 0 360,-8 0-360,0 0 540,-8 7 0,7 3 0,-7 7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9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7533,'18'9'3328,"3"-2"-3238,-19-7 0,12 0 0,-12 0-180,5 0 180,-7 0-90,0 0 90,0 7-90,0-5 90,0 13-1,0-6-448,0 0 179,-7 5 90,5-5-810,-26 29 810,22-23-1259,-15 13 540,13-20 269,7-6-270,-7 5 451,8-7 359,0 0 0,0-7 0,0 5 0,8-13 0,-7 14 0,14-14 0,-13 14 0,12-6 0,-12-1-90,5 6 90,0-5 0,-5 7 0,12 0 449,-12 0-179,5 0 0,1 0 0,-7 0-90,7 0 0,-8 0 0,7 0-540,-5 0 270,5 0-90,-7 0-450,7 0 361,-5 0 269,5 0 0,0-7 0,2-2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09.6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7533,'0'35'1799,"0"-4"-1350,0-8-269,0-5 0,0 13-540,0-13 181,0 13 268,0-13-89,0 13-449,0-13 269,0 5 90,0-6-720,0-1 361,0-7 179,0 5 90,0-12 180,0 5 0,0 1 0,0 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10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7533,'16'36'2698,"-7"-12"-2338,-2 22-90,-7-22 0,0-8-90,7 8-180,-5-6 0,5 6 179,-7-1-179,0 2 0,0 1 180,0-3 0,0-6-360,0-1 90,0 0 90,0 1-539,0-1 269,0-7 180,-7-2 0,5-7-720,-5 0 361,7 7 179,0-5-540,0 5 271,0-7 269,0 0-90,0-7-360,-7 5 720,5-12 0,-12 5 0,5-8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10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7533,'58'6'719,"-1"1"1,39 4-1,-80-35 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11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7263,'0'9'1439,"0"-2"-1349,0-7 90,0 7 0,0-5 90,0 13-90,-7-13 89,5 12-269,-5-5 90,7 8 0,0 6 90,0-5-90,0 5 90,0 1-90,0 1 0,0 1-180,0 4 270,0-4-90,0-1-360,0 6 180,0-13 0,0 13 180,0-13 0,0 5-90,0 1 180,0-13-1529,0 17 629,0-24 270,0 18 270,0-13-719,0 7 359,0-7 90,0-1 91,0-1 359,0-5 0,0 5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1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0 8072,'0'10'540,"0"-3"-450,-7 0 0,5 2 180,-5 0-360,7 6 90,0-6 90,0 14 90,-7-12-540,5 11 270,-5-13 0,7 7 180,-7 0 0,5 1-1169,-13-1 539,14-7 180,-7 6 90,8-14 270,0 7 0,-7-8 0,-2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34:11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5914,'9'0'2248,"-2"7"-1978,0-5 0,2 13-90,0-6 0,6 0-180,-14 5 0,14-5 180,-6 1 0,0 4-1260,5-5 541,-12 0 359,12 6 180,-12-14 0,13 14 0,-6-7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8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7533,'-17'39'1439,"-2"2"-1529,17-25 0,-11 11 180,12-11 0,-6 12 0,7-12 0,0 12-90,0-5-90,0-7 90,0 4 90,0-12-450,7 0 180,-6 5 0,12-12 270,-11 6-360,11-7 180,-11 0-90,10 0-449,-3 0 269,-1-7 180,4-1 0,-3-6 180,-1-1 0,5-6 0,-5-2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8.3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7533,'8'0'539,"-2"0"-359,-6 7 0,0 1 90,0 6 90,0 1-180,0-1-90,0 1 0,7 0 0,-5 6 179,5-5-808,-7 11 359,0-11 180,0 6-720,0-8 450,0 1 90,0 0 1,0-1-271,0 1 270,0-7 180,0 18 0,0-22 0,0 16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8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7533,'0'37'809,"0"-8"-629,0-1-360,0-12 180,0 5 0,0-7 90,0 7-270,0-11 90,0 10 180,0-12-1439,0 13 1169,-6-18 180,4 8-270,-4-23 0,6 10 91,0-11-2944,-7 5 3213,5 0 180,-4-5-180,6 4 0,6 1-90,-4 2 270,11-1-90,-11 6 3392,4-12-3302,1 11-270,-6-4 90,12 6-1,-11 0 1,11 0-90,-12 0 180,6 0-180,0 0 0,-6 0 90,13 0-90,-13 6 90,6 2 0,-7 7-90,0-1 90,0 1-270,0 0 270,0-1-90,0 1-90,-7 0-90,6-7 180,-13 11 0,13-16-270,-13 17 181,13-19-91,-12 6 180,11-7-360,-11 0 90,12 0 180,-12-7 90,11 6 0,-11-19 0,5 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3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0 119 7533,'27'2'809,"-11"-3"-1079,-1-9 180,-5-5-899,7 5 449,-8-6 540,6-1 0,-6-8 0,8-1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9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7533,'8'14'-720,"-2"1"990,-6-7-90,7-2-90,-6 1 0,6-6 180,-1 6-180,-4-7-1,4-7-268,-6 6 269,7-12-1,-5 11 1,4-11-269,0 5 89,-4 0 90,4-5-270,-6 5 90,0 0 90,0-5 90,7 11-180,-5-11 180,4 11 0,-6-11-90,0 12 270,0-6-270,0 7-90,0 0 720,0 7-270,0 1-90,0 6 179,0 1-179,6 0 0,-4-7 0,5 5-270,-1-5 0,-4 0 180,4 5 0,-6-5-540,0 0 270,0-1 90,7-7-719,-6 0 449,6 0 90,-7 0 90,0 0 180,0-7 0,-7-7 0,-1-9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9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7533,'16'0'180,"3"0"-270,-17 0 0,4 0-720,-6 0 360,7 0 450,-6 0 0,6 6 0,-7 3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9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0 263 7533,'0'14'180,"0"-6"-1,0-1 1,7-7 0,-6 0-90,6 0 90,-7 0 0,0 0 90,6 0-180,-4-7 180,11-1-90,-12 0-900,12-5 360,-5 5 270,0-7 0,5 7-539,-11-5 359,11 5 90,-12-6-270,6-1 180,-1 0 90,-4-5-89,4 3 269,-6-4 0,0-6 0,0 9 0,0-3 0,0 8 0,0 5 0,0-1 0,0 3 0,-6 6-180,4 0 270,-4 0-90,6 0 269,-7 0-89,6 6-90,-6 3 0,7 5 360,0 1-180,0-1 0,0 1 179,0 0 1081,7 64-1351,-6-48-268,12 55 89,-11-70 0,4 5 179,-6 0-628,0-5 449,0 5-720,0-13 90,0 6 451,0-13-631,0 6 450,0-7 0,-6-7 91,4-1 269,-11-7 0,5-6 0,-6-2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19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73 7713,'14'-8'1349,"1"-5"-1169,-7 12 0,5-6 0,-5 1-1,0 4 1,5-4 0,-12-1 90,6 5-2069,-1-4 900,-4 6 539,11 0 360,-12-7 0,6 6 0,-7-6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0.0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7533,'15'0'719,"-1"0"-539,1 0 90,-7 0-270,5 0 90,-11 6 90,10 3 0,-10 5 0,11 7 90,-11 2-181,4 6-89,-6 0 90,0 1 0,0 5-359,0 3 179,0-1 90,-6 5 90,-2-11-810,-13 30 630,4-25-720,-4 13 810,7-28 0,-7 0 0,-2 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8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0 7533,'-15'29'90,"-12"33"90,8-31-1,-2 28-179,15-42 0,6 10 180,0-4-270,0 6 90,6-6 90,-4 5-719,11-12 359,-5 5 180,7-6 0,6-1 90,-5 1 0,6-7 0,-1 5 0,1-5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8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0 7533,'-8'0'-450,"-5"0"450,11 0 0,-11 0 720,5 0-271,-6 6-179,-1-4-450,1 11 180,-1-12 0,1 12 90,-1-5-180,1 7 0,-7-7 180,4 5-90,3-5 90,1 1-90,4-3 90,1 0 0,2-4 0,-1 4-90,5-6 90,-4 0 90,6 0-180,0 0 90,6 0-90,3 0 90,5 0 0,1 0 180,6 0-180,-4 0-90,10 0-180,-11 0 90,12 7 0,-12-5 180,5 4-90,-7 1 180,14 1-630,-16 0 270,14-2 0,-24 1 90,4 1 90,-6 0-90,0 5 0,0-5 180,-6 7-180,-3-1 90,-6 1-360,0-1 180,1 1 1,-7 0 179,5-7-450,-5 5 180,0-12 0,5 12 180,-5-11 0,0 4 90,4-6 0,-4-6 0,6-2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8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8432,'0'15'1170,"0"6"-991,0-5 1,0 18 90,0-16 540,0 55-1080,0-41 360,0 36-90,0-45 180,0 5-720,0-12 360,0 5 90,0-6 90,0-7-989,-6 5 539,4-12 180,-4 12-719,-1-11 449,6 4 180,-6 1 90,1-5-179,4 4 449,-11-6 0,12-6 0,-12-2 0,5-7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9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7533,'40'-16'1799,"-1"3"-1529,-37 13-91,11 0-448,-5 6 179,1-4 0,4 4 0,-12 1 90,12-6 90,-11 6 0,4 0-360,-6-6 180,0 25-180,-6-15 180,-2 17-90,-7-14 0,0 1 180,0 0 0,0-7-90,1 5 90,-1-11 0,7 10 0,-5-10 90,12 11 90,-6-11-180,7 4-90,0-6 270,0 7-180,0-6 0,0 6 180,7-1 90,-6-4-270,12 4 0,-5 1 0,7-6 90,-7 13-90,5-13-90,-5 12-90,7-12 180,0 13-450,-7-13 270,5 12 90,-11-11-90,11 11-89,-5-12 89,0 12 0,-2-11 90,1 5 90,-6-7 0,6 0 0,-7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9.3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7533,'0'8'270,"0"5"-270,0-5 719,0 13-269,0-4-180,0 10-360,0-10 0,0 10 270,0-4-90,0 6-450,0 0 270,0 0-90,0-6-360,-7 5 270,6-12 181,-6 11-91,1-11-270,4 6 270,-4-14-90,-1 5 180,6-12-270,-6 6 1,1-7 359,4 0 0,-4 0 0,-1 0 0,-1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4.0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7803,'10'7'539,"-3"10"-89,-7 2-90,0 13-180,0-6-90,8 8 0,-6 0 89,5 7 1,-7-5-360,8 13-185,-6-5 365,5 6 0,-7-7-540,0-1 540,8 37 0,-14-41 0,4 31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9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7533,'0'-8'0,"0"2"270,0 6 179,0 0-269,0 6 0,6 2-90,-4 7 360,16 28 0,3 6-630,-13-2 90,10 3 0,-3-4 90,-15-18-540,0-20 360,0 5 0,0-5 90,0 0 0,0 5 90,0-5-180,0 0-899,0-2 449,0 1 630,-6-5 0,-3 5 0,-6-7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29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7533,'8'0'359,"-2"0"-179,1 7-180,-6-6 1260,12 6-1,15-1-3868,11-4 2609,0-2 0,-5-8 0,-19-7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0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7533,'8'7'989,"-1"-6"-719,-7 13 90,0-6-180,6 6 0,-4 7-270,4-4 90,-6 3 0,7 2-270,-6-6 180,6 12 90,-7-12 90,0 5-540,0 0 180,0 8 0,0-5 180,0 4-90,0-20-359,0-1 89,0-7 0,0 0 450,0-7 0,-7-7 0,-1-9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0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7533,'22'71'1349,"-7"-10"-1259,-2-53-90,-5 5-180,0-12 90,5 12 90,-12-11 180,12 4-540,-11-6 270,11 0-90,-12 0 270,6-6-360,-1-2 90,-4-7 1,4 1 89,-6-1 90,0 7-90,0-5-90,0-8 90,0 9 180,0-14 0,0 18-180,0-6 90,0-1-90,0 1 0,0-1 90,0 7 0,0-5 90,0 11 0,0-4-90,0 6 180,0 0-180,7 0 180,-6 0-1,6 0-179,-7 0 540,0 6-270,0 2-90,7 7 0,-5 0 90,4 6-270,1 1 90,-5 7 179,4-6 91,0 11-90,-4-9 90,11 10-720,-11-6 180,4 1 270,-6-7-90,0-3 90,7-5 0,-6 0-1349,6-1 629,-7-6 180,0-1 181,0-7-991,0 0 1260,0-13 0,-7-3 0,-1-13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0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7533,'14'-8'1439,"1"2"-1079,-1 6-1,1 0-179,-7 0 0,5 0-270,-5 0 180,6 0 0,-5 0 90,4 0-540,-5 0 270,0 0 180,-1 0-539,-7 6 179,0 2 270,0 7-90,0-1 0,0 1 0,-7-1 90,-1-5-900,-7 4 451,7-5 89,-5 6-270,5 1 180,-7-7 181,1-2 269,6-6 0,-5 0 0,5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0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7533,'-16'89'1979,"3"-11"-1800,13-76 1,0 11-180,6-12-90,2 6 270,7-7-360,-1 0 180,-6 0 0,12 0 90,-11-7-359,6 6 179,-2-12 0,-5 5-450,7-7 270,-7 7 90,-1-5-90,-1 5-539,-4-7 269,4 1 270,-6-1 270,0 1 0,7-1 0,1 1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1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7623,'0'15'899,"7"-7"-269,-6 11-270,6-9-1,-7 17 1,0-4 0,0 13 0,6 1-90,-4 33-2069,4-19 0,1 0 1529,-6 12 0,6 9-90,-7-72 0,0-7 1,0-1 1438,0-13-719,0 5-180,0-5 359,0 6-269,0 1-90,6-7 0,2 11-180,7-10 0,-1 12 0,7-13 0,2-2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1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15 7533,'9'-8'0,"3"1"0,-10 7 0,11 0 0,-11 0 0,10 0 899,-10 0-269,11 7-270,-11-6-1,11 12-988,-12-5 449,6 7 90,-7-1 90,0 1 90,0 6 0,-7-5 90,-1 5-90,-6-6-1260,-1 6 541,1-5 179,-1 5 180,0-6 180,1 0-180,-1-1 1260,0-6-541,7 5-179,-5-11-180,11 4 0,-4-6-90,6 0 1080,0 0-451,6-6-179,9-2-90,2 0-270,4-6 180,0 7-91,-5-8-808,5 0 359,0 1 270,2 6-1799,-1-5 900,-1 5 899,1-7 0,0 0 0,8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2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29 7533,'0'16'-90,"0"4"450,0-18-91,6 4 1,-4-6-180,5 0-90,-1 0 0,2 0 90,0 0 0,5-6-180,-5-2 180,0 0 0,5-6-630,-11 6 270,4 0 181,1-5-1,-6 12 90,6-6 90,-7 7-90,-7 0-450,-1 0-90,-6 0 360,-1 7 0,-6 1-359,-2 19 988,1-9 181,1 10-360,13-14-90,-5 1 449,11-1-269,-4 1-180,6 0 0,0-7 270,0 5-90,0-11-91,0 4 1,0 0-90,6-4 90,2 4-180,7-6 0,12 0 90,-9-6-810,16-2 360,-18 0 90,5-5-1439,-6-2 720,-1-1 899,1-5 0,0 0 0,0-2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2:32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9242,'0'15'1439,"0"6"-809,0 21-451,0-8 1,0 22-360,0-13 90,0-4 180,0 3-1169,0-12 629,7-1 270,-5-7 180,4 0-1709,-6-8 1709,0 1 0,6-1 0,2 1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4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10321,'10'0'900,"5"0"-810,-6 0-540,0-7 270,6 5 180,32-21 0,-28 12 0,26-14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2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7533,'-8'8'1169,"2"-2"-539,6-6-450,0 0 539,6 7-359,2 1-90,7 0-270,0-2 180,0-6 0,6 7-1,-5-6 1,5 6 90,0-7-180,-5 0-989,5 0 449,-6 0 360,-1 6 0,1-4 0,-7 5 0,5-7 90,-11 0-1619,4 0 720,-6 0 651,0 0 1,0-13-1,0-4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2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7533,'15'8'449,"-7"5"-269,5-11 180,-11 4 90,4 1-360,-6-6-90,6 6 0,-4-1 90,5-4 90,-7 11-630,0-12 360,0 12 0,0-5 90,-7 7-360,5-7 270,-10 5 0,10-5 90,-11 0 0,-2 5 0,-7-4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3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7533,'-15'0'539,"7"0"-179,2 0 0,6 0-180,-7 0 90,6 0-90,-6 0 0,7 0-1,7 7 1,-6-6 0,12 6 0,-5-7 0,7 0 0,6 0 0,-5 0 0,5 6 0,0-4-180,-5 4 0,11-6 0,-10 0-360,11 0 270,-12 0 90,5 0-90,0 0-360,-5 0 180,5 0 180,-6 0-90,-1 0-359,1 0 269,-1 0 90,-5 0 0,-3 0 0,-6 0-1889,0 0 2069,-6 0 0,-3 0 0,-5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3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7533,'8'0'449,"-1"7"-269,-1-5 720,-4 11-630,4-5-450,-6 6 180,7 1 0,-5 0 180,4-7 0,-6 5-90,0-5 89,-6 0-988,4 5-271,-11-12 1080,5 6 0,-7-1 0,1 3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4.7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8162,'0'8'360,"0"-2"-180,-7 1-90,6-6-270,-6 12 180,7-5-90,0 7 0,0 6 90,0-4 0,0 10 90,0-4-180,0 25-1305,0-14 1485,0 21-180,0-24-90,0 11 180,0 2-179,0 1 89,0 6 90,0-1-2751,0-4 2751,0 11-90,0 14 571,0-15-751,0 14-44,0-33 134,0 6 180,0-12 104,0 4-464,0-12 91,0 4 1057,0-10 0,-6 4 0,-2-7 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5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 7533,'-8'0'-180,"1"0"450,1 0-180,4 7 89,-4-6 1,6 12 0,0-5 180,-7 7-180,6-1 0,-6 8 0,7-6 0,0 5 0,0-6-1,0-1-89,0 1-90,7-7 180,-6-2-180,12 1 0,-11-6 90,11 6 90,-11-7 0,10 0-90,-10-7 90,11-1-450,-11-6-719,4-1 539,-6 1 180,0-1-360,0-6 271,0 5 89,0 1 90,0 2-90,0 5 180,0 0-90,-6-5 270,-2 11-90,-7-4-90,0 6-90,7 0 540,-5 6-270,5 2-90,-6 7 90,6-7 0,-5 5-90,5-11-90,0 11-360,1-12 90,7 6 91,0-1 269,0-4 0,7-2 0,1-8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6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8342,'0'15'1170,"0"-1"-1170,0 7 0,0-4 179,0 10 91,0-11-90,0 18 0,6-16 0,-4 16-630,4-11 270,1 6 180,-6-6-359,6 4 269,-7-11 0,6 12 180,-4-5 0,4 0 0,-6-9-270,0-1 180,0-5-1260,0 0 631,0 5 89,0-11-180,0 5 720,0-7 0,-6-7 0,-2-2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6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7533,'14'95'1259,"-5"-21"-1259,-3-62 0,-6-3-1169,6 5 629,-4-6 270,5-1 270,-7-1 0,6 2 0,2 7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6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7533,'9'23'270,"-2"-2"-91,-1-6 1,-4-1 0,4 1 0,-6 6 0,0-5 0,0 5-450,0-6 360,7 25 90,-6-18-90,6 18 90,-7-32-1260,0 5 631,0-11 179,0 4 90,0-6 180,0 0-90,-7-6 0,6 4 90,-6-11-90,7 5 90,0-7 1169,26-51-1169,-20 38 270,27-32-180,-25 47-90,6 12 90,-6-12 90,5 11 0,-5-4-90,0 6 0,5 0 0,-11 0 0,4 0 0,1 0 0,-5 0 0,4 0 0,-6 0-1,0 6 1,0 2-90,0 0 90,0 5-270,0-5 91,0 7-1,0-1 90,0 1 90,0 0-90,-6-1 89,-3 14-1618,1-17 630,-5 15 449,5-18 450,0 7 0,-11 0 0,3-1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6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7533,'0'14'0,"0"-6"629,0 5-179,0-5-180,0 7 90,0-7 89,6 5-269,2-11 0,0 4 90,5-6-90,-5 0 0,7 0-180,-1-6-1259,1-3 629,-1-11 360,1 3 180,6-10 90,-5 4 0,6-6 0,-7-1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7533,'0'16'0,"0"1"180,-8 0 89,6 0-179,-5 0-90,7 7 90,-8-4 0,6 4 90,-5-7-270,7 0 90,0-1 90,0-6-180,0 5 0,0-13 270,0 5-90,0 1-90,0-6 180,0 6-90,7-8 0,3 0-180,-1-8 0,6 6 180,-5-13-180,6 13-90,1-13 270,-7 13-90,5-13-270,-6 13 90,0-13 0,7 13-269,-14-13 179,6 6 90,-1-1-90,-5 3 270,-2-1 0,-10-1 0,-7-8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7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7533,'0'8'0,"0"5"0,0-5 899,0 20-539,0-17-90,0 15-540,0-24 180,6 11 90,-4-11 180,4 4-450,-6 0 270,7-4-90,-6 4 0,6-6-90,-7 0 270,0 0 0,0-6-270,0-2 0,0-7 180,6 1 0,-4-1-629,4 0 359,-6 1 90,0-1-90,0 1 180,0-1 0,0 7 0,0-5 270,0 5-180,7 0 90,-6 2 360,6-1-270,-7 5-90,0-4 0,0 6 0,0 0-180,6 0 270,-4 0-1,4 0 271,1 0-180,-6 6 0,12 2-360,8 33 0,-9-20 0,7 19 90,-19-31-450,0 4 270,0-12 1,0 12-1,0-11-90,0 5 90,0-7-90,-6 0-360,4 0 630,-5 0 0,-5 0 0,-5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7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7892,'8'7'900,"-2"1"-720,-6 13 180,7-5-180,-5 12-1,5-6 1,-1 1-360,-4 5 180,4-6 0,1 7-809,-6 0 449,6-6 180,-7 5 180,0-12 0,6 11 90,-4-10 0,4 4-90,-6-13 0,0 5 0,0-5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8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45 7533,'15'0'359,"-7"-7"-179,5 6 180,-5-12 0,7 11-90,-7-11-90,5 11 90,-5-4-91,0 6 1,5 0-270,-11 0 90,4 0 0,-6 0-719,0 0 719,0 6-540,0 2 270,0 1 180,-6 4-90,-2-5-539,-7 6 269,1 1 180,-1-1-179,0-6 179,7 5 270,-5-11 0,5 11 0,-1-11 0,3 4 0,6-6 0,-6 7 270,4-6-181,-5 6 1,7-7 810,0 0-450,7 0-181,1-7-89,7 6 450,-1-12-180,1 4 0,0-5-450,6 6 179,-5-5 1,12 5 0,-12-7 0,5 7 270,-7 2-1709,1-1 719,-7 6 180,-2-6-809,-6 7 539,0 7 270,-6 1 90,-2 6-89,-13 1 359,5-1 0,-5-6 0,0 12 0,-2-4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8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16 7533,'-16'14'-90,"8"-6"90,-5 5 180,11-11 269,-4 11-89,6-12 1439,13 6-1349,10-14-720,8-1 270,-2-6 0,-1-1 180,-12 7 0,5-5 90,-7 11-180,1-4 179,-1 6-808,1 0 179,-7 0 270,-1 0-450,-7 6 360,0 2 1,0 7-1,0 0 180,0-7 0,0 5-90,0-5-630,0 6 270,-7-6 270,5 6-89,-11-13 269,5 12 0,-6-11 0,-1 4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8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7533,'0'8'719,"0"5"-449,6-12-180,-4 12 90,5-11-90,-1 11-90,-4-12-90,11 6 180,-11-7 180,11 0-180,-5 0 359,45 0-359,-35-7 0,27 6-1079,-45-6-450,0 7 629,-6 0 360,-2 0 450,0 0 0,-5 7 0,5 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8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7533,'0'8'1619,"0"5"-720,0-11-359,7 5-180,-6-7 0,12 0-450,-5 0 180,7-7-1,-1 5-268,1-11 179,-1 12 90,-6-6 89,5 1 1,-11 4 0,11-4 0,-12-1-1349,6 5-630,-7-4 899,0 6-989,0 0 1710,-7 0 358,-1 0-269,0 6 1,-5-4-91,5 11 180,0-5 0,2 7 0,-1-1 899,6 1-449,-6 0-180,7-1-90,0 1 539,0-1-359,0-6-90,7-1 90,-6 0-180,12-6-1,-11 6 1,11-7-629,-5-7 269,6 6 180,53-71 0,-46 43 0,38-52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9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7533,'-8'0'1169,"1"0"-989,7 0 809,0 0-809,7 0-360,-6 6 180,6-4 0,-7 4 90,6-6-360,-4 7 181,4-6-271,-6 19 270,0-17 0,0 16 90,0-11-90,0 7 90,0 0-270,0-7-270,0-1 270,-6-1 91,4-4-451,-4 4 270,6-6 270,-7 0 0,6-13-90,-6 3 540,7-11-270,7 6 90,-6 1-270,12-1 810,-11 7-451,11-5-89,-5 5 270,6 0-270,-6 2 0,5-1 0,-5 6 180,0-6-91,5 7-179,-11 0 180,11 0-450,-12 0 180,12 0-1259,-5 45 899,0-27 180,-1 36-179,-7-46 179,0-1-180,0-1 270,-7-4-360,6 4 90,-6-6 91,7 0 269,0 0 0,0-6 0,0-3 0,0-5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09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8792,'0'15'810,"0"-1"-631,0 1-89,0 6 90,0 2 0,0 0 0,7 4-450,-6-4 180,6 6 0,-7 0-719,0 0 359,0 0 360,0 7 90,6 27 0,-4-12 0,4 19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0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7533,'0'17'989,"0"15"-809,0-14 0,0 11 0,0-8 0,0-6-540,0 6 180,7-5 180,-6 12 0,6-12 90,-7 11 0,0-10 90,0 4-1170,0-7 541,0 1 179,0 0 180,0-1-450,0-6 270,0-1 0,-7-7 1,6 0 269,-6 0 0,1 0 0,4-7 0,-4-1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1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7533,'8'-9'90,"5"-4"179,-12 12 91,12-12-180,-5 11 0,7-4 0,-7 6 0,5 0 90,-12 0-90,12 0-270,-11 0 90,4 6 90,-6-4-450,0 11 270,0-5 90,0 6 90,0 1-630,0 0 270,0-1 180,-6 8 0,-2-6-539,-7 5 269,7-7 180,-5-6-90,5 5 270,-6-11-180,6 4 90,-5-6 270,11 0-180,-4 0 0,6 0 1529,0 0-1259,6-6-90,2 4-90,0-4 90,5-1-90,-5 6-180,0-6 0,5 1 90,-5 4 90,0-4 0,5 6 0,-11 0 0,11 0-900,-11 0 450,10 6 91,-10-4 89,11 4-720,-5 7 720,0-10-269,5 10 449,-11-13 0,4 0 0,1 0 0,2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1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1628 973 7533,'-42'44'-1170,"5"0"1170,16-33 180,-34 18 0,18-16-180,-29 13 630,-9-14-844,18-1 394,-21-2-962,12-9 872,14 0 0,-26 0 0,17 0-90,-25 0 180,4 0-270,-8-9-1570,1-2 1750,10-18 0,0 7-1013,-1-25 1013,18 14-90,-3-24-180,23 15 90,-7-6 0,18-1 90,3 8-90,7-8 259,10 9-169,3 1-90,8-1 689,0 10-689,8-8 90,3 7 90,10 0-180,7-7 90,-5 8-270,14-2 270,-6-4 1222,8 4-1311,1-7 89,-1-1 0,10 9 0,2-6-90,18 14 180,-8-14-36,16 15-54,-6-6-90,8 8 90,-8 0 0,5 9-89,-5 1-1,0 10-419,-3 0 419,-8 0 180,-1 0-90,1 10 0,-9-8 0,6 24 90,-24-12-90,13 23 0,-15-6 0,9 9 180,-9-1 0,-2 10-180,-18-7 90,6 15 90,-6-6-2865,0 26 2775,-2 14-1,-9-8-419,-9-6 330,-2-19 89,-8-8-89,-1 1-359,-1 6 179,2-15 0,-11 7-109,8-10 289,-15-8 0,6 7 0,-8-7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4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7533,'17'0'2248,"0"0"-1978,1 0 360,6-8-360,2-1 179,0-1 631,6-12-450,2 10-271,2-12 91,5 7-1349,-14 0 539,5 8 270,-13-6 180,5 13-1619,-7-6 899,-8 1 360,6 5 180,-13-5-809,6 7 179,-8 0 360,0-8 360,-8 6 0,-9-13 0,-9 6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1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73 7533,'0'31'359,"0"-10"-269,0-8 90,0-5 0,7 7 0,-5-7 0,5 5 0,-1-12 0,-4 6-180,11-7 90,-12 0 90,12-7-450,-5-7 90,7-3 180,-1-4-360,-6 0 90,-1 5 270,-7-5-90,0 7-90,0-1 1,0 7 179,0-5 0,0 5-90,0-1 90,-7 3-90,-1 6 180,-6 0-180,-1 0 90,1 0-180,-1 0 180,7 6 0,-5 3 0,5 5-270,-1-6 270,-4 5-270,5-4 0,0-1-180,1 5 181,7-12 269,0 6 0,0-7 0,7-7 0,1-1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7533,'0'15'0,"0"0"180,0-1-1,0-6 91,0 5-180,0 2 180,6 1-90,-4 5 0,5-6-180,-1 0 0,-4-7 180,4 5-540,-6-12 270,7 6 0,-6-1 180,6-4-360,-7 4 180,0-6-270,0 0 360,0-6 0,0-2-629,0-13 539,0 5-90,0-6-90,0 14 270,0-5-270,0 11 180,0-10 0,6 10 90,-4-4 90,4 6 0,-6 0-270,0 0 630,7 0-270,-5 0-90,5 6-90,-7 2 540,6 7-181,-4-1-269,11 1 540,-12 6-270,12-11-270,-11 3-90,4-7 90,1-4 90,-6 4 0,12-6-360,-11 0 180,4 0 0,1-6-360,-6-2 180,6-7 90,-1 1 0,-4-1-270,4 0 270,-6 1-90,0-1 90,0 7-359,0-5 179,0 11 0,0-11 90,0 12 90,0-6 0,0 7 90,0 0 0,-6-6 0,-2-2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2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 8522,'0'8'450,"0"5"-270,0-5 449,0 7-269,-7-1 0,6 1-180,-6 6-270,7 2 180,-6 6-90,4 0 180,-4-6-720,6 5 360,-7-6 90,6 7-449,-6-6 269,1-2 90,4 0 90,-4-11-450,-1 9 180,5-17 180,-5 11-269,1-11 89,4 4 90,-5-6 0,1 0 270,4 0 0,-10-6 0,3-2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2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0 7533,'0'8'449,"0"-1"-269,0-1 90,-7-4-90,5 11 0,-11-5 0,11 7-270,-11-1 270,11 1 90,-10-1-90,10 1-1,-11 0 1,5 6 0,0-5-719,-5 5 359,11-6 180,-11-7 0,12 5 90,-6-12 0,7 12-90,0-11-360,0 4 180,0-6-90,0 0 270,7-6-90,-6 4 0,6-11 270,-1 12-270,2-12 90,0 5 0,5 0-540,-11 1 271,11 1 89,-11 4-180,10-5 180,-10 1-90,11 4 270,-11-4-270,11 6-179,2 0 538,1 6-89,-1-4-89,-2 11 538,-5-11-269,0 11-180,5-12 90,-12 6 180,12-7 0,-5 6-180,0-4-90,5 4 180,-11-12-180,4-2 0,1-7 0,-6 1 90,6-1 0,-1 0-360,-4 1 180,4-1 0,-6 0-180,0 7 270,0 2 0,0-1 0,0 6 180,-6-6 0,4 7-90,-11 7-90,12-6 270,-12 19-91,5-17 1,0 16-90,-5-10-90,5 5 90,0-6 0,-5 5-360,11-4 180,-11-1 0,12-2-1169,-6-6 1259,1 0 0,4-6 0,-4-3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2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7533,'0'8'359,"0"5"1,0-5-90,-6 0 0,4 5-90,-4-5 90,6 7-180,0 6-90,0 8 0,0-4 90,0 9-90,6-18-90,-4 12 270,4-6-540,-6 1 180,0 4 270,0-10-270,0-3 90,0-7 90,0-7 180,0 0-90,0-7 0,0-1-90,7 0 0,-6-5-450,12 5 270,-11 0-90,11-5 0,-5 11 91,0-11 89,5 12 90,-12-12-810,12 11 360,-11-5 91,4 1 359,-6 4 0,7-4 0,-6-1 0,6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3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 6993,'0'14'1439,"0"-5"-989,-7 10-90,5-9-90,-10 18-1,10-6-808,-5 7 449,1 7 0,-3-5-270,1 4 270,-5-5-90,11-1 270,-4 0-270,0-6 360,4 11-360,-11-23 90,11 9 0,-4-14-180,6-4 91,0 4-1,0-6 0,0-6-270,0 4 180,0-11-90,0-8 1,0-3 359,6-6 0,-4-4 0,4 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3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7443,'9'0'180,"-3"6"179,0-4-179,-4 11 0,5-5 0,-1 7 0,-4 0 0,4-1 90,-6 1-540,7 6 270,-6-5-90,6 5-720,-7-6 451,0-1 269,0 7-90,0-5-270,0 6 270,0-14 0,-7 5 180,6-12-180,-6 12 180,1-11-269,4 4 448,-4-6-89,-1 0-90,5 0 450,-10-6 0,10-2-270,-5-7 539,7 7-359,0-5-90,0 5-90,0 0 0,0-5-90,7 11 180,-5-11-720,10 12 270,-10-12 180,5 11-450,-1-4 270,-4-1 90,11 6 0,-5-13-809,0 13 359,5-12 540,-12 11 0,12-11 0,-5 5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4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29 7892,'-7'9'180,"6"-3"-270,-6 7 90,1-10 0,4 17 180,-4-12-180,6 6 90,-7 1 0,6 0 0,-6-1 0,7-6 90,0 5-90,0-5 90,0 1-180,7-3-90,1-6 180,0 0-630,5-6 270,-12 4 180,12-11 0,-11 5-269,11-7 179,-12 1 0,12-1-450,-11 0 270,5 1 91,-7-1 269,6 7 0,-4-11 0,5 15 0,-7-22 0,0 10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4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7533,'17'62'2698,"-4"-7"-2518,-13-33-180,0 6 0,0-12 180,0 12 0,6-5-450,-4-1 180,5-1 180,-7-6-1079,0-1 539,0-5 270,0 3-1709,0-10 1529,0 4 360,0-6 0,0-6 0,0-2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4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7533,'0'15'-1260,"-7"-7"1980,6 5-180,-6-11-181,1 11-89,4-12-90,-11 12 90,12-11-90,-6 11-180,1-5 180,4 6 90,-4 1-360,6 0 0,-7-1 270,6 1 0,-6-7-270,7 5 0,26-24 0,-20 7 90,27-17-720,-32 7 360,12-1 180,-11 0 1,11 1-631,-12-1 270,6 1 91,-7 6 449,0-5 0,6-2 0,2-8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4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7533,'0'27'629,"0"-3"-179,0 0-180,0-4 90,0 11-360,0-4 90,0-1 90,0 6-270,0-13 180,0 13 0,0-13-1,8-2-988,-7-2 359,7-6 360,-8 1 180,0 4-90,0-12-449,8 6 539,-6-8 0,13 0 0,-5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4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8432,'0'15'1349,"0"-1"-1079,7 7 180,-6 2-180,12 0 0,-11 11 0,4-10 89,1 5 91,-5-1-270,4-5-270,-6 6 90,6 0 90,-4-6 90,4 4 0,-6-11 90,0 12-90,0-18-1,0 9-2697,0-10 1169,0-1 719,0-2 90,0 1-488,0-6 0,-6-14 0,-2-11 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5.1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44 7533,'0'23'1439,"0"-2"-1169,0-13-90,7 5 0,-6-12-1,12 12-179,-11-11 90,11 4 90,-5-6 0,6 0-809,1-6 359,-7-2 180,5 0 0,-5-5-270,0 5 180,-2-7 0,-6 1 270,0-1 90,0 7-180,0-5-90,0 11 90,0-11-180,-6 11 180,-2-4 360,0 6-90,-5 0-180,5 0 90,-7 0-540,7 6 270,-11 3-810,9 5 451,-4-6 179,7 5 270,1-11 0,4 11 0,-4-5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5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7533,'8'0'1619,"-1"7"-1349,-1 1 269,-4 7-179,4-1 0,-6 1-180,7 6 0,-5-5-90,5 12 179,-7-6-988,0 1 449,6-2 180,-4 0 180,4-5-1529,-6 5 719,0-6 450,0-7-899,0 5 1169,0-11 0,-6 11 0,-2-5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1 117 7533,'16'23'1889,"3"-9"-1440,-11-7-89,7-7-90,-7 0-90,5-7 90,-5 6-1889,7-12 899,0 5 270,-1-14-539,1 6 449,6-5 180,-5 7 360,-1-1 0,4-6 0,-3-2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5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16 7533,'8'0'0,"5"0"899,-11 0-449,11-7-90,-5 5 89,0-4 271,-2 6-180,1 0-270,-6 0-91,12 0 91,-11 0-90,4 0 0,1 0 0,-6 0 360,6 13-450,-7-4-90,0 19 270,-7-12-360,6 6 90,-12-8 90,5 1 179,-7 6-1708,1-12 810,-1 11 269,7-12-1619,-5 0 899,5 5 361,0-11 719,-5 4 0,12-12 0,-6-2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5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7533,'8'0'899,"5"0"-539,-11 7-180,11-6-180,-5 6 180,0-7 0,-2 0 0,1 0-900,-5 0 360,11 0 180,-5 0-1169,0 0 1349,5 0 0,-5-7 0,7-1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6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7533,'0'22'2158,"0"6"-1708,0-6 630,6 8-541,-4-1-89,4 0-90,1 7 629,-6-6-359,12 6-270,-11-7 89,4 1-628,1-1 179,-6 0 89,6 0-718,-7 1 449,0-1 180,0-6 0,0-3-1169,0 2 629,0-6 360,0 5-90,0-13 180,0 5-270,0-11 181,0 4-2160,0-6 2024,0 0 0,0-6 0,0-3 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16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7533,'8'0'1799,"-1"7"-1350,-7-6-89,0 6 0,0-7-788,0 0 1,0-7 0,0-1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4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0 497 7533,'51'-78'404,"0"1"1,-16 31-495,4-10 0,8-11 0,-7 20 0,-11 30-359,20-23 269,-22 20 90,14-7 90,-33 14-270,5 11 270,-11-5 0,4 7 90,-6 0 180,0 0-90,0 7 0,-6-5-180,4 4 0,-11 1 0,12-5-810,-12 10 810,5-3 0,-7 5 0,1 1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5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7533,'-6'34'1079,"11"18"-1079,-4-10 180,7 5 90,5-32-450,2-7 180,1 5 90,5-12 90,0 6-90,-5-7 270,25-7-181,-9-7-1078,6-2 899,2-12 0,-9 5 0,12-6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5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7533,'17'-17'0,"-8"8"719,6 1-359,2 1 90,2 5-180,5-6 0,-7 8 89,0 0-89,8 0-90,-6 0-90,5 0-1259,1 16 989,-14-5 0,4 6 90,-15-3-90,0-12 180,0 13 0,0-5-90,0 7 90,0 0-450,-7 0 180,-3-8-89,-7 6-1,0-5 90,1 6 0,-9 2 180,6-9-449,-6 6 539,8-13 0,0 13 0,0-6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5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10411,'8'0'720,"5"0"-720,-5-7 180,19-1-1,-9 0-1258,10 2 449,-7-1-719,-11 6 630,10-6 359,-19 7 90,12 0 270,-11 0 0,4 7 0,-6 1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5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7533,'0'8'270,"0"-2"-181,0-6 1,0 0 630,7 0 1709,46 0-2609,-33 0 90,32 0 90,-52 0 180,0 0 0,0 7-1,0 1 1,0 0-270,-6 5-359,-2-5 179,-14 13 180,6-4-1079,-6 4 539,8-13 270,-1 5 90,1-5-989,6 0 1259,-5 5 0,5-11 0,-7 4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5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7533,'14'-8'809,"1"1"-629,-7 7 90,5-7 90,-4 6-180,-1-6-270,5 7 180,-5-6-90,0 5 180,5-6-630,-5 0 270,0 6 90,5-6 90,-5 1 270,7-2-90,-7 0-1799,5-5 809,-5 5 270,0-7 540,-2 7 0,1-11 0,1 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6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7533,'0'-9'180,"0"3"-1,0 6 451,0 0-450,0 6 0,0 2 90,0 7 90,0 45-540,0-41 90,0 33 0,0-52 0,0 0 0,0-6 90,0-2-90,0 0 180,0-5-360,6 5 90,-4-7 180,11-6-180,-11 5 90,10-5 0,-3 13 90,-1-5 180,5 4 90,-4-5-360,-1 6 630,4 1-180,-10 1-270,11 4 89,-11-4-89,4 6-90,1 6 180,-6 2-180,6 7 1080,-7 25-1170,0-12 90,0 21 90,0-27 90,0 6-900,0-12 360,0 5 270,0-6 0,0-1-1259,0-5 629,0 3 271,0-10 449,0 4 0,0 1 0,0 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6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9242,'8'-7'899,"5"6"-539,-5-12 0,7 11-180,-1-4 0,1-1-270,-1 6 90,1-6-360,6 7 450,-5 0-360,-2 0 180,-7 0 0,-7 7 90,0-6-90,0 19 90,0-17 0,-7 23-90,6-16 90,-12 17-90,5-11 90,-7 12-180,1-12 0,6 11 270,-5-10-809,11 4 359,-4-13 180,6 5-90,-7-12-719,6 6 359,-6 0 270,7-6 360,0 6 0,7-14 0,1-1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6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9691,'8'14'990,"-1"1"-630,-7-1-1,0 8-179,6-6 0,-4 5-270,4 0 180,1 14-450,-6-2 271,6 9 178,-7-19-89,0 5-899,0-6 449,0 8 180,0-8 91,0 6-361,0-12 180,0 5 90,0-6-539,0-7 269,0-2 90,0 1 90,0-6 360,-7 6 0,6-14-179,-6-1 628,1-6-269,4-7-180,-4 4 0,6-10 900,0 10-361,0-3-359,0 5 0,0 0 0,0 1 0,6-1 0,2 0-630,7 7 270,-7-5 90,5 12 270,-5-12-180,0 11 0,5-11 0,-5 5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7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7533,'0'54'2788,"0"-12"-2608,0-14 90,7-12 180,-6 18-720,6-16 270,-1 10 0,-4-20 180,4 5-810,-6-11 360,0 4 180,0-6-1259,0 0 1079,0-6 0,0-3 90,0-5-179,0-1 89,0 0 90,-6 7 90,4-5-90,-4 5-90,6-6 180,0 6 450,0-5-180,6 5-180,-4-7 630,11 0-361,-5 7-179,0-5 0,5 5-90,-5 0 0,1 1 180,4 7 0,-5 0 1709,6 13-1619,-5 4 180,-3 5-360,-6 6-180,0-12 90,0 5 0,0 0-990,0-5 540,0 6 181,-6-14 179,4 5-1080,-11-5 541,11 0 179,-4-2 90,6-6-90,0 0 91,0-12 359,0-11 0,0-1 0,0-10 0,6 11 0,-4 0 269,11 9-89,-11 0-180,11 13 0,-5-12 1170,0 11-451,5-4-359,-5 6 0,0-7-180,5 6 269,-5-6-269,0 7-360,5 0 180,-12 0 90,12 0 90,-11 0-1259,4 0 539,-6 0-809,0 0 629,0 7 720,-6 1 0,-2 6 0,-7 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7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0 220 7533,'23'-23'1349,"-2"-5"-1529,-7 12 90,1-12 90,-1 12-1079,1-5 539,-1 7 270,-6-8-90,6 6 91,-13 2 89,13 1 90,-13 11 90,6-4 0,-7 6 270,0 0-270,-7 0 719,6 6-359,-6-4-180,7 11 0,0-5 449,0 0-269,0 5-90,0-5 270,0 7-181,0-1 1,0 1-90,0-7-270,0 5 90,0-5 90,0 7-1169,-7-1 719,6 1 90,-6-1 180,7 7-1529,-7-5 1529,-1-1 0,-6 5 0,-1-4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7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7533,'26'36'4947,"-14"-19"-4767,22 3-1440,-19-27 721,-1-1 359,1-6-1259,0-1 719,0 0 720,-1 1 0,7-7 0,2-2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7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7533,'6'15'899,"-4"-1"-269,5 1-270,-7-1 89,0 1-718,0 0 179,0-1 90,0 8-1260,0-6 631,-7 5 629,5-7 0,-17 7 0,3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5.4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5914,'9'7'0,"-1"-5"0,-8 20 989,0-10-179,0 20-361,0-6-719,0 1 270,-8 5 0,6-6 90,-13 0-359,13 6 179,-13-13-90,14 5 270,-14-7 1979,13 15-1350,2-19-269,9 17-270,8-28-810,37-31 360,-27 12 90,27-31 90,-36 32-629,-1-2 269,-1 2 180,1 6 270,0-5 0,8 6 0,1-8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8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7533,'0'23'0,"0"5"0,0-12 359,0 11 1,0-11-180,0 12-720,0-12 271,0 5 89,0 0-270,7-11 180,-6 10 270,6-12 0,-1 6 0,2 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28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322 205 7533,'-31'31'180,"3"-4"-360,13-12 270,1 0-180,-7-7 0,5 5 0,-5-12-90,-7 6 90,11-7-90,-11-7 270,14-1-90,-1-13 90,0 5-90,0-5 90,0 0-270,7-2-90,2 1 270,-1-6 180,6 12 90,-6-12-270,7 12 0,7-5 0,1 6 0,6 0 90,1 7 90,0-5 180,0 5-181,6 0 91,2 2-90,6 6-90,-7 0 90,6 0-270,-12 6 90,5 2 90,-7 7-360,1-1 180,0 8 0,-7-6 90,5 5-809,-11 0 449,5-5 90,-7 12 270,0-12 0,-7 11 0,-1-4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0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 7533,'0'31'1799,"0"-4"-1350,0 1-359,0-11-90,0 11 180,0-13 0,0-1 0,0 1 0,0-1-90,0 8-90,0-6 0,0 12-180,7-12-90,-5 11 180,4-4 0,-6 6 90,6 0-270,-4 0 180,4 1-89,-6-1 269,7 0-270,-5 0 180,4 7 0,-6-5-90,0 11 90,0-11 0,0 43 0,0-22 0,0 26 270,7-8-270,-6-28 0,6 20 179,-7-31-89,0 11-90,0-12 0,0 13 90,0 0 0,0-4-90,0 10 90,0-18 0,0 11-90,0-11 180,0 11-90,0-12-90,0 13 90,0-12-90,0 11 90,0-11 0,0 11-270,0-12 270,0 13-90,0-12-180,0 4 0,0-5 270,6-1-90,-4 0 0,4-6 90,-6 4-180,0-4 0,0 32 0,0-19 90,0 19 0,0-26 0,0-6-90,0 4 90,0-4-90,0 6 90,0 1 360,0-1-180,0 0 0,0 0-180,0 0 0,0 0 90,0-6-90,0 4 90,0-4-90,0 26 90,0-15-90,0 15 0,0-20 0,0 0 90,0 7-90,0-6 0,0 6 90,0-7-180,0 7 90,0-5 90,0 5-90,0 0 0,0-6 90,0 6-180,0-7 90,0 0 0,0 1 0,0-1-90,0 0 90,0 0 0,0 0 0,0 0 90,0 1-90,0-1 0,0 0 0,0 0 0,0 1 0,0-1 0,0 0 0,0 0 0,0 0 0,0 1 0,0-1-180,0 0 180,0 0 0,0 0 180,0 0-180,0-6-90,0 5 90,0-6 180,0 1-1,0 24-179,7-19-3302,-6 20 3302,6-18-90,-7-1 90,0-6 90,0 4-90,0-4 0,0 6 90,0-7-90,0 6 3212,0-5-3302,0 0 90,0 4 0,0-11-89,0 12 89,0-5 0,-7 0 0,6 4 0,-6-11 0,7 12 0,0-12 0,0 11 0,0-10 0,-6 10 0,4-10 179,-4 10-179,6-10 0,0 17-90,0-17 90,0 18 0,0-13 0,0 7 0,0-6 0,0 5 0,0-12 90,0 11-90,0-4 0,0 6 0,0-6 180,0 4-180,0-4 0,0 0 0,0 4 180,0-4-180,0 0 0,0 5 90,0 1-90,0-5 90,0 10-270,0-18 0,0 12 180,0-12-90,0 12-90,0-12 270,0 12-180,0-12 90,-7 12 0,6-12-89,-6 5 358,7 6-179,0-16 180,0 15-270,0-24 0,0 11 0,0-11 90,0 4-90,0-6-90,0 0-270,-6 0 180,4 0 91,-5-6-1,1 4 90,4-11-90,-10 11 90,3-11-180,1 5-720,-5 0 361,5-5 179,0 5 0,-5 0 270,12-5-180,-12 12 0,11-12 90,-11 11 1,12-11-1,-6 11 449,1-4 1,4 6-180,-4-7-90,6 6 360,0-5-270,0 6 270,0 0-180,6 0-90,2 6 90,0-5-180,5 6 90,-5-1-1,0 3 91,5-1 0,2 11-90,-5-9-90,9 11 90,-17-13 0,10 5-90,-10-5 180,4 0-180,1 5 0,-5-11-90,4 4 90,1-6 180,-6 0-90,6 0-90,-7 0 90,6 0-90,-4 0 0,11-6 90,-12-2-90,6-7 90,-1 0 0,-4 1-90,5-1-900,0 1 450,-6 6 181,6-5 89,-7 11-1080,0-11 1260,0 11 0,6-17 0,2 2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30.5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293 0 7533,'-43'43'359,"0"-1"1,-20 29-5930,6 2 5750,23-24 0,17 0 953,-4-15-1043,13 14 920,2-18-650,6-8-180,0-7-90,0-2 3287,0-5-3467,6 0 769,2 5-499,7-11 0,-1 4-360,1-6 90,6 0 90,-4 0-449,10 0 269,-4-6 0,0 4 90,4-11-3752,-4-1 3662,-1 4 180,-1-10-90,-13 12 90,-1 0-180,-7-5 180,0 5 270,0 0 3212,0 2-3482,0-1 0,0 5 630,0-4-270,0 6-91,-7-7-89,6 6 0,-12-6-90,11 7 90,-4-6-90,6 4 180,-7-4-180,6-1-630,-6 5 270,7-11 180,-6 12-539,4-6 269,-4 7 180,6 0-90,-7-6-90,6 4 90,-6-4 1,7 6-1,-6 0-360,4 0 180,-5 0 450,7 0 0,-6 0 0,-2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6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8432,'0'8'900,"0"5"-541,0-5-179,0 7-90,0 0-90,-7 5-90,5-3 180,-4 4 0,6 6-90,0-2-270,0 10 180,-6-12 1,4-2 178,-5-6-448,7-1 269,0 1 0,0 0 0,0-7-900,-6 5 541,4-12 449,-4 6 0,6-7 0,0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6.7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7533,'39'40'2248,"-5"-7"-2068,-19-33-989,0 0 449,-1-7 180,1-1 180,-1 0-1349,1-5 1349,-7 5 0,5-7 0,-5 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7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82 7533,'0'16'539,"0"-3"-359,6-6-270,-4-6 90,11 6 90,-4-7 0,-1 0 90,5-7 0,-11-1 0,10-6-720,-3-1 450,-1 0 0,-2 1-449,1-1 269,-6 7 180,6-5 0,-7 12 0,0-13 90,0 13 630,-46 27-451,35-12 91,-42 20-989,52-21 359,-6-11 270,1 5-90,4-1 180,-4-4 0,6 4 0,0-6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7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7533,'0'8'539,"7"5"-449,1-11 90,6 4 0,-6-6 0,5 0 0,-5 0 0,0 0-90,5 0-630,-11-6 360,11 4 180,-12-4-629,12-1 359,-11 6 90,11-12 0,-11 11 0,5-4 0,-1 6 180,-4 0 0,5 0-90,-7 0 1080,0 0-811,0 6 1,6 2 0,-4 0 0,4 12 270,-6-10 90,7 11-360,1-7-270,0-6 90,5 5 90,-12-11-1889,32-34 1439,-27 9 90,20-26 0,-26 22 180,0 11-180,0-6 0,0 8 91,0 5 179,0-3-90,0 3-90,0-5 180,0 6 359,0 1-269,0 7 0,0-6 810,-7 4-720,6-4 90,-6 6-180,7 0 449,0 0-179,7 13 0,-6-3-90,6 10 0,-1 2-91,-4-6-269,4 12 90,1-12 90,-6 5-629,6 0 359,-7-5 90,0 5 0,0-6-360,0-1 270,0 1 90,0-1 0,0-5 90,0 3 0,-13-10 0,-3 4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7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7533,'0'-16'0,"6"-4"0,-4 19 1259,4-6-539,1 0-181,1-1-449,6 0 90,1 2 0,-1-1 0,1 6-1259,-1-5 629,7-1 180,-5 5-1349,12-5 1619,-5 7 0,6 0 0,1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8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87 468 7533,'0'8'1259,"0"-2"-899,7-12 0,-5-2-181,5-7 1,-7 1 0,6-8-270,-4 6 180,4-11-90,1 11 180,-6-12-540,12 6 180,-11-8 180,4 1 0,-6 6-269,7-11 179,-5 10 0,4-5 0,-6 1-90,0 12 90,0-5 90,0 6-90,0-12 90,0 15 0,0-7-90,0 19-90,0 0 90,-6 0 90,4 6 0,-5-4-180,7 11 180,0-11-90,0 10 180,-6-3 90,4 5-270,-4 1 90,-1 0 180,6-1 0,-12 1-90,11-1-90,-11 1 90,11-1 0,-11 1-90,5 0-540,-7-1 360,7-6 0,-5 5 90,12-11-359,-12 11 179,11-11 270,-11 4 0,12-12 0,-6-2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5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7533,'10'26'1799,"-3"-9"-1529,-7-2-91,0-13 91,0 5-90,0-7-720,0 8 451,0-6 178,0 13-89,0-6 180,0 8-180,0 0 0,-7 7 0,-3 3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7533,'16'-8'1439,"-3"2"-1079,-6 6-1,-5 0-448,10 0 89,-10 0 0,11 0 179,-11 0-3147,11 13 2968,-12-10 0,12 17 0,-5-12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8.4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7533,'8'0'1259,"5"0"-629,-11 0-181,11 0-89,-11 0-720,10 0 270,-10 0 0,5 0-1169,-1 0 540,-4-7 449,4 5 0,-6-4 270,0 6 0,0-7 0,0-1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8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7533,'0'31'719,"-7"2"-539,6-16 0,-6 10-270,7-10 180,0 4 0,0-7-90,0 1-90,0 0 270,0-7-90,0 5-90,0-12 0,0 6 0,0-7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8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8162,'0'14'720,"0"-6"-630,0 5-90,0-5 180,0 7-450,0-1 180,0-6 0,0 6 180,0-13-450,0 12 90,0-11-359,0 4 269,0 1 180,0-6 0,0 6 180,0-14 0,7 6-270,-6-12 450,6 5-90,-1-7 0,-4 0-180,11 1 270,-12-1-90,12 1 90,-11-1-180,11 7-90,-12-5 270,12 11-180,-5-11 360,0 12-181,6-6 91,-13 7-180,6 0 360,0 7-90,-6 1-180,6 6 180,-7 1-360,-13 51 0,3-38 0,-12 39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9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9871,'8'0'-1799,"4"0"1350,-10 7-451,5-6 360,-7 12 540,0-5 0,0 7 0,0-1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9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9152,'0'8'1619,"0"-1"-1259,0-7-91,7 6-358,-5-4 89,10 11 89,-10-12 1,5 12-2338,5 2 1528,-8 1 270,9 5 181,-13-6-1,0-1 899,0 1-449,0 6-180,0-11 720,0 9-450,0-11-270,0 0 90,0-1 989,0-1-539,6-4-91,-4 5-179,11-14-270,-12 5 0,12-17 360,-5 9-1169,7-11 449,-1 7 270,-6-1 180,6 0-1170,-13 1 451,6-1 359,-7 1-90,0-1 180,0 7-180,0 2 91,0-1-91,-7 5 0,-1-4 180,-7 6 0,1 0 180,-1 6 90,-6-4-360,5 11-90,1-11 1,3 10 359,4-10 0,-1 4 0,-3 1 0,3 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9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8792,'8'0'1349,"-1"7"-1079,-7 8-90,6 7 0,-4 1-360,4 4 90,-6-10 90,0 10-989,-6-4 539,4 6 270,-4-6 90,6 5 0,0-12 90,-7-2 0,6-1 0,-6-5-360,7 0 0,0-1 181,0-1 808,0-4-359,0 4-180,0-6 630,0 0-541,7 0-718,-6-6 359,12 4 180,-5-17-1259,7 16 629,-1-17 360,-6 12 270,5-7 0,-5-6 0,7-2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0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0 7533,'0'39'3058,"-6"-5"-3238,4-26 180,-4 5 0,6-5 90,0 0 90,0-1 0,0-1-90,6-4 90,-4 5-630,11-7 180,-12 0 270,12 0-180,-11 0 270,11 0-90,-12-7 0,12 5-90,-11-4 90,5 6-90,-7 0-3328,0 0 2878,-7 0 271,-1 6 269,-7 2 0,-6 1 0,5 3 0,-5-3 0,0-1 0,4 5 0,-4-5 0,7 0 0,-1 5 989,0-5-719,7 0 1439,-5-1-720,12-7-449,-6 0 0,7 6 539,7-4-359,7 4-360,3-6-1,10 0-89,-11 0-90,12 0 0,-5 0 0,6-6 0,0 4 0,-6-4 89,-2-1-1168,-6 6 539,-1-6 270,1 7-2698,-1-7 2338,-6-1-1349,-1 0 810,-7 2 359,-7 6 270,-1 0-179,-6 0 539,-1 0 0,-6 0 0,-1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0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7533,'0'14'809,"-7"1"-359,6-1 270,-6 7-91,14-11-269,-6 10 90,13-19-450,-6 12 90,6-11 90,1 5-1,6-7 1,-5 0 0,5 0 0,0 0-1709,-5-7 720,5-1 539,-6 0 270,-7-12 0,5 10 0,-5-11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5.8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0 7533,'0'8'-270,"0"5"90,0-11 450,0 11-180,0-5-90,0 0 270,0 11-270,0-15 90,0 15-1,0-17 1,6 11-90,-4-5 360,4 7-180,-6-1 90,0 1-180,0-1 0,0 7 0,0 2 0,0 6 719,0 33-899,0-18-269,0 26 449,0-26-90,0 6 0,0-11 0,0 3 90,7-13-270,-6-7 90,6 0 90,-7-8-90,0 1-90,0 0 270,0-1 270,0 1-450,6-1-90,-4 1 180,4-1-180,-6 1 180,0-7 0,0 5-90,0-11 90,0 11 0,0-12-90,0 6 90,0-7-180,0 6 180,0 2 90,0 1-180,0 3 90,0-3-90,0-1 90,0 5 0,0-12 90,0 12 0,0-11-90,0 11 0,0-11 0,0 4 0,0-6 0,0 0 0,7-6 0,-6 4 0,12-5 0,-11 1 0,11 4 0,-5-11 0,0 12 0,5-5 0,-5 6 0,6-7 0,1 5 0,0-5 0,0 7-270,32 0 270,-24 0-180,23 0 180,-25 0 0,2 0-90,0 0 270,5 0-180,-12 0 0,12 0 0,-6 0 0,1 0 0,4 0 0,-11 0 0,12 0 0,-5 0 0,6 0 0,1 0 90,-1 0-90,0 7 0,0-5 90,0 11-90,0-12 0,0 12 0,-6-11 180,18 17-180,-15-15 0,9 15 0,-7-17 270,-6 4-270,8-6 0,-1 0 90,0 7-90,1-6 90,-1 6-180,6-7 180,2 0-180,1 6 90,-2-4 90,6 4-180,-10-6 90,10 0 0,-6 0 270,-5 0-270,4 0 0,1 0 90,-5 0-90,11 7 0,-11-6 89,11 6-89,-11-7-179,11 0 269,-11 0-90,5 6 0,-1-4 0,3 5 0,-1-7 89,44 6-89,-41-4-634,35 4 634,-39-6 0,-5 0 0,4 0 0,-5 0 0,-1 0 0,0 0 90,0 0-270,7 0 180,-5 0 724,5 0-724,-7-6 0,6 4 0,-4-4 0,5 6 0,-7 0 0,7 0 0,-6 0 0,6 0 0,-7 0 90,14 0-90,-11 0 0,10 0 0,-13 0 0,1 0 0,-1 0 90,0 0-90,0 0-180,0 0 180,1 0 0,-8 0 90,6 0-90,-6 0 0,7 0 0,7 0 0,-5 0 180,5 0-180,0 0 90,-6 0-90,6 0 0,-1 0 0,3 0 90,6-7-90,-7 5 0,12-4-90,-17-1 90,23 6 0,4-12-90,-4 11-332,14-4 422,-23 6-180,4 0 90,1-7 90,-6 6 0,5-6 0,1 7-90,0-6 45,0 2 0,3 0 225,15-4-1037,-13 1 0,-2 1 767,0 4 180,16-5-97,-23 7-83,16 0 450,15 0-360,-14-6-528,21 4 618,-27-4-180,-6 6 90,5 0-7,-5-7 7,6 6 90,1-5-90,-7 6-179,4 0-1,-10 0 180,10 0 90,-3 0-90,5 0 0,0-7 1031,-6 5-941,5-5-90,-12 7 0,12 0 0,-11 0 0,4 0 0,0 0 0,-5 0 90,6 0 0,-7 0-90,6 0 0,-5 0-90,5 0 180,-6-6-90,6 4 0,-10-4 0,15 6 196,-16 0-196,11 0 0,-6 0 0,0 0 0,-1-6 833,1 4-833,0-4 90,0 6 33,6 0-123,-5 0 0,6 0 77,-8 0-77,1 0 90,6 0 90,-11 0-180,17 0 0,-18 0 0,7 6 0,3-4 90,30 4-90,-12-6 0,19 0-90,-35 0 90,-6 0 0,19 0 0,-21 0 0,20 0 0,-25 6-21,7-4 21,-7 4 0,12-6 0,-17 0 90,17 7 0,-18-5-90,11 5 0,-11-7 0,11 0 586,-11 0-586,11 0 0,-11 0 0,5 0 0,-7 0 0,0 0 90,0 0-90,0 0 0,0 0-90,1 0 0,-1 6 90,0-5 32,-6 6-32,4-7 0,-11 0 0,12 0-90,-12 0 90,11 0 0,-10 0 90,11 0-90,-6 0 0,1 0 0,5 0 0,-12 0 0,11 0 0,-10-7 0,4 6-90,0-5 90,-5 6 0,5 0 0,-6 0-270,6 0 270,-5 0 0,5 0 0,-6 0-90,6 0 90,-5 0 0,5 0-90,-7 0 90,1 0-90,-7 0 180,5 0-270,2 0 0,-5 0-89,3 0 269,-13 0 539,0 0-539,0-7 90,0 5-90,0-5 0,0 1 0,0 4 180,0-10-360,0 10 270,-7-11 0,5-1-540,-4-3 181,6-4 179,0 0-90,0-2 180,-7-6-360,5 0 90,-4 0 0,6-1 90,-6-5 90,4 4-90,-4-5-179,-1 1 449,5 10 0,-4-9 89,6 18-269,0-5 180,0 0 0,-7 5-180,6-6 90,-6 8 180,7-1-180,0-6-90,0 5 90,0-5 0,0 6-90,0 1 90,0-1 0,0 7 0,-6-5 0,4 5 0,-4-7 0,6 1 0,0 6 0,0-5-90,0 11 270,0-11-270,-7 12 90,6-12 630,-6 5-630,1-1 180,4 3-180,-4 6 90,-1-7-90,6 6 180,-12-12-90,5 11-270,-7-5 270,7 1 0,-5 4-270,5-4 180,0 0 90,-5 4-90,5-4-90,-7-1 90,0 5 0,1-4 90,-1 6 0,-6 0-90,5 0 0,-5 0 90,0 0-90,5 0 90,-12 0-90,5 0 0,-6 0 90,0 0-90,0 0-180,-1 0 270,1 0-90,0 0 0,-6 0 90,4 0-270,-5 0 270,7 0-90,-7 0-90,5 0 90,-11 0 0,11 0 0,-11 0 0,11 0 0,-11 0 0,11 0-90,-17 0 90,-4 6 0,5-4 0,-8 5 0,24-7 0,-11 0 90,4 0-90,-5 6 0,5-4 0,-4 4 0,11-6 0,-11 0 0,5 0 90,-7 0-90,-52 6 0,46-4-1246,-2 1 0,3 0 1246,17-3 0,-16 7-192,3-5 192,0 4 90,-5-6-90,6 7 0,0-6 0,-6 6 0,5-7 0,-12 6 0,11-4 0,-10 4 0,10-6 0,-11 0-90,12 7 90,-12-5 0,12 4 0,-12 1-470,12-6 470,-12 6 0,5-7 0,0 0 90,-5 6-90,6-4-36,-2 4 126,-3-6-90,10 7 0,-10-6 1465,4 6-1465,-7-1 0,1-4-196,0 4 196,6 1-90,-12-6 90,17 6 0,-16-7-90,5 0 90,4 6 0,-9-4 0,4 5 0,6-7 0,-17 0 0,17 0 90,-12 0-90,6 0 0,1 0-90,0 0 90,-1 0 0,1 0 0,-1 0 90,8 0-90,-6 0 0,5 0 0,-13 0 0,12 0 0,-11 0 0,12 0-2386,0 0 2386,1 0 0,0 0 90,-5 0-467,-40 0 377,45 0 330,6 0-420,-12 0 90,12 0 0,-5 0 0,6 0 179,0 0-179,0-7 0,0 5-89,1-4 89,-1 6 89,0 0-89,0 0-1701,0 0 1791,-6 0-90,5 0 1858,-6 0-1858,7 0 0,1 0 0,-1 0 0,0 0 0,-6 0 90,5 0-270,-6 0 180,7 0 0,1 0 0,-1 0 90,0 0-90,0 0 0,-6 0 0,5 0 0,-12 0 0,12 0 0,-6 0 0,7 0 0,-6 0 0,5 0 0,-6 0-180,1 0 180,-2 0 0,0 0 0,2 0-90,0 0 90,-2 0 0,-7-7 0,8 6 0,-6-6 0,11 7 377,-11 0-467,6 0 90,-8 0 0,1 0 90,6 0 90,-5 0-180,6 0 0,-8 0 194,1 0-194,6 3 0,0 1 180,-12-3 706,12 3 0,2-1-886,5-3 180,-12 0-47,5 0-133,0 0 90,2 0 171,6 0-172,0 0-89,0 0 180,1 0-337,-1 0 247,7 0-90,-5 0 1725,11 6-1545,-18-4-180,17 5 141,-10-7-51,13 0 0,-1 0-90,7 0 381,-5 0-201,-1 0-270,5 0 180,-10 0 0,18 0-180,-5 0 0,7 0 90,-1 0 90,0 0-90,0 0 0,1 0 0,5 0 90,-3 0 0,10 0-90,-11 0 0,11 0 180,-4 0 0,-1 0-90,6 0-90,-6 0 0,1 0 90,4 0 0,-4 0-450,6 0-427,0 0 0,6 0 0,2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38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7533,'7'36'359,"10"50"-269,2 3-1284,-11-32 1,1-4 1193,6-2-90,-13 0 264,5 8-354,-7 1 0,0 8-288,0 0-161,-7-1 629,-10-6 0,-9 12 0,-8-3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6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15 7533,'-23'37'1259,"8"-8"-989,3-7 0,10-8-90,-5 1-1,7 0 91,0-1-180,0-6 180,7 5-360,14-11 180,-3 4-540,10-6 360,-20-6 90,5-2 0,-5-7-539,0-6 269,-1 4 90,-1-3-90,-4 5 90,4 0-90,-6 1 90,-6-1 270,4 1-180,-4 5 1,-1 3 89,-1-1 0,-6 6-90,5-6 0,-4 7 0,5 0 90,-7 0-90,7 7 0,-5-6-90,11 6 0,-4-1 90,0-4-540,4 5 630,-5-7 0,7 6 0,0 2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6.9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7533,'8'-17'1709,"-1"56"-1529,-7-6 0,0 37 89,0-28-89,0-11 0,0 4 0,0 1 0,0-5-360,0 4-809,0-5 629,0-8 180,0 6-360,6-12 270,-4 5 1,4-6 89,-6-1 180,0-6 0,0 5 0,0-4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7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7533,'8'-15'0,"5"7"359,-12 2-179,12 6 0,-5-7-90,0 6 90,5-6 0,-11 7 0,11 0 0,-11 0 0,5 0 0,-1 0-900,-4 0-539,5 0 629,-7 0 270,0 7 360,0-6 0,-7 12 0,-1-5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7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7533,'17'2'1979,"2"-4"-1620,-11-12-179,7 5-180,0-3 0,0 3 90,-1-5-1079,1-1 539,-1 1 270,-6-1 180,5 0 0,-5 1 0,0-1 0,-1 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7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9512,'8'15'539,"-2"6"-359,-6-4 0,0 10 0,7-4 90,-6 6-90,6 0-360,-7 0 180,0 0 0,0 7-2942,-7 21 3121,6-15-179,-6 13-27,7-32-63,-6-2 90,4-13-2159,-4 5 1080,6-11 1079,0 4 0,-7-19 0,-1-3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7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7533,'8'-7'359,"5"6"-179,-5-5 90,1 6-90,3 0 0,-3 0 0,-1 0 0,5 0 0,-4 6 0,-1-5-90,5 12-90,-12-11 179,6 11 1,-7-5-90,0 0-90,0 5 180,0-5 0,0 7-360,0-1 90,-7 1 0,-1 0-539,0-1 359,-5-6 180,11 5 0,-11-5 0,11 1 90,-17 3 0,9-3 0,-11 5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7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7533,'32'-17'3508,"0"4"-3418,-30 13-90,4 0 269,1 0-898,-6 0 539,12 0 90,-11 7 0,4 1 180,-6 0 90,0 5-90,0-5-1350,0 7 541,0-1 269,0 1 180,-6 0-270,4-7 180,-11 5 0,12-5-179,-12 0 179,11 5-90,-11-11 180,12 10-449,-12-10 629,11 4 0,-11-6 0,5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8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7533,'0'-8'-180,"0"-5"180,0 12 629,0-6-269,0 7 720,0 0-631,7 0-179,-6 7 180,6 1-90,-7 6-90,0 7-91,6 2 181,-4 0 270,-4 37 0,-2 5-1710,0-25-119,-3 26 0,1-7 299,6-42 270,0-3 91,0-1-91,-6-11 270,4 4 450,-4-6 0,6-6 510,0-2 389,0-7-539,6 1-270,-4-1-180,4 0 899,1 1-668,7-14-51,-4 10-630,9-9 270,-10 12 91,6 0-1441,0 1 721,-1-1 449,1 7 504,-1-5 1,1 5 0,-1-7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38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 8522,'0'-8'-360,"0"2"-179,0 6 359,7-6 0,-6 4 180,6-4 0,-7 6 0,0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7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7533,'55'-34'899,"-26"21"-989,18-13-90,-39 20 270,5 4-360,-5-4 1,0 6 269,-2 0-90,1 0 90,-5 0-90,5 0 270,-7 0 1259,0 0-1349,0 6 90,-7 2-90,5 0 89,-11 5-358,11-5 179,-11 7 90,12-1-1,-12 1-358,5 6 269,0-5-90,-5 5-270,5-6 180,0 0 0,-5-7 180,11 5-90,-11-12 90,12 6-90,-6-7 0,1 0-629,4 0 359,-4 0 0,6 0-270,0 0 271,0-7 359,0-1 0,0 0 0,0-5 0,6 5 0,-4 0-90,11-5 90,-5 11 0,0-4 719,11 6-629,-9 0 0,11 0 360,-13 0-180,5 0-90,-5 0 179,0 0-89,5 0 0,-11 0-180,11 0-180,-5 6 180,1-4-180,4 4-450,-12-6 271,12 0 179,-11 0 90,11 0-810,-12 0 270,12 0 540,-11 0 0,4-6 0,-6-2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42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0 7533,'-19'81'1259,"4"-2"-899,15-36 179,0 15-2869,0-12 2419,0 10-448,0-28 955,0 12-506,0-14 275,0 0-815,0-1 360,0-8 0,0 0 560,0-1-829,0-6 89,0-3 180,0-7-45,0 0 0,-7-15 0,-3-4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8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7533,'0'15'90,"0"-1"809,0 1-359,0 6-180,0 1-1,0 8 181,0-1-180,0 0 0,0 0-540,0-6 180,0 4 0,0-4-360,0 6 360,0 20-1079,0-15 539,0 2 270,0-17-1079,0-10 539,0-1 810,0-2 0,0 1 0,0 1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8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59 7533,'-9'24'1079,"3"2"-629,6-11-270,0-6 0,0 4 89,0-6-89,6-6 0,2 6-360,7-14 180,-7-1 0,5-6 180,-5-1-629,7 1 269,-7-1 180,-2 0-180,1 1 180,-6-1-90,6 7 0,-7-5-90,0 11 90,0-4 0,-7 0 90,-1 4 0,0-4 0,-5 6 0,5 0-180,-6 0 0,6 6 180,-5-4 0,4 4-629,1 0 359,-4-4 90,10 4-360,-11-6 270,11 0 270,-5 0 0,0 7 0,-1 2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8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7263,'0'22'1619,"6"0"-1259,-4 1-180,4 5 0,-6-6-1,0 8-89,7-7 90,-6 10 0,6-15-720,-7 17 271,0 0-451,0-9 360,0 8 180,0-19-719,0-1 449,0-6 90,0 5 360,-7-11 0,6 11 0,-6-5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9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7533,'0'-8'539,"6"2"-269,-4 6 90,4-7-180,1-1 0,1 0 0,0-5 90,5 11-1,-5-11-89,6 12 0,14-19-270,-16 17 90,14-10-449,-24 13 269,10 0 90,-10 0 90,5 0-360,-7 0-90,0 0 450,0 6 0,0 3 0,-7 5-90,5 1 0,-10 6 90,10-5-90,-11 5 270,11-6-180,-5-1 0,7 1 0,0-1 270,0-5-180,0 3 90,0-10-90,0 4 90,0-6 0,0 0 89,13 0-269,-9 0 180,15-6-90,-11 4 0,1-10 0,4 10-629,-5-11 179,6 5-900,-6 0 541,-1-5 179,-7 11 360,6-11-359,-4 12 539,4-12 0,-6 5 0,0-7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49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7803,'8'0'719,"5"0"-449,-11-6-90,4 4 0,1-4 0,1 6 90,0 0-270,5-7 179,-5 5-269,0-4 90,5 6 0,-12 0 270,12 0-540,-11 6 181,4-4 89,1 11 0,-6-5 89,6 0-89,-7 5 90,0-5-269,0 7 268,0 0-89,0-1 0,-7-6-179,6 5 89,-6-5-90,1 0-720,4 5 450,-4-11 181,6 4 89,-7 1 180,6-6 0,-12 6 0,5-7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50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7533,'9'97'2698,"4"-12"-2698,-12-83 0,12 4 270,-11-12-1169,11 4 629,-12-11 90,12 5-540,-11-13 360,4 5 180,-6-5 1,0 6-91,0 0 0,0 1 180,0-1 0,-6 1 0,4 6 0,-11-6-90,12 13 540,-12-12-270,11 11-90,-4-4 0,6 6 809,-7 0-449,6 0-90,-6 0-90,7 0 270,0 0-540,7-7 90,1 6 90,0-5 0,5 6 0,-5-7 90,0 5-90,5-5-180,-12 7 0,12 0 0,-11 0 90,4 0 270,-6 0-91,7 0 1,-6 7 0,6-5 90,-7 11-90,0 8-90,0-4 0,0 11 90,0-13-810,0-1 270,0 7 270,0 2-449,0 0 269,0-2 90,0-6 0,-7-1-899,6 1 359,-6 0 270,1-7 450,4-2 0,-11-6 0,5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50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7533,'8'0'809,"5"0"-359,-11 0-90,10 0-90,-3 0-90,-1 0-1,5 0 1,-12 0-360,12 0 180,-11 0 0,11 0 270,-5 0-719,0 0 359,-2 0 0,-6 6 359,7 2-89,-6 7-449,6-1 448,-14 1-89,-1-1 180,0 1-270,-5 6 90,5-5 0,0 5-540,-5-6 270,5 0 91,0-1 178,2-6-1078,-1-1 539,5-1 90,-4-4-629,6 5 449,0-7 91,0 0 449,0-7 0,0-1 0,0-7 0,0 1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50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7533,'8'0'1889,"-1"0"-1440,-7 0-89,0 0 630,0 7-361,6 1-269,-4 13 180,4-5-180,-6 12-271,7 20-268,-6-5 269,6 13-90,-7-20-1260,0-7 721,0 0 269,0 0-1259,0-6 629,0-8 450,0-2-89,0-11 269,0 10-90,0-10 180,0 4 0,0-12 0,0-2-90,0 0 91,0-5 1618,0-2-1349,0-1-90,0-5 899,0 6-449,0 7-90,0-5-90,0 12-91,0-12 1,7 11 90,-6-11-989,13 12 359,-6-6 180,0 0-720,5 6 451,-12-12 179,12 11 90,-11-4-360,11-1 180,-11 6 91,4-5 269,-6 6 0,6-7 0,2-2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51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7533,'0'24'180,"0"2"719,-6-18-449,4 7-90,-4 0-1,6-1-179,0 1 0,0-1 90,6-6-900,-4-1 451,4-1 89,1-4-540,-6 4 360,6-6 90,-7 7 90,0-6-180,0 6 270,0-7 90,0 0-90,0-7-90,0 6 0,0-12 90,0 11 0,0-11-179,0 12 179,0-12 0,0 11-90,6-11 0,-4 12 90,4-12-90,1 11 90,1-11 359,0 5-179,5-7-90,-5 7-90,6-5 270,1 5-90,-1 0-90,1-5 90,0 11-180,0-4 90,-1 6 0,-6 0 90,5 0 90,-11 0-91,4 6-89,-6-4 0,0 11 0,0 2-90,0 1 0,0-2 0,0-1-359,-6-11 179,4 11 90,-11-5-180,5 0 90,0 5-90,-5-5 270,5 0-630,-7-1 181,7-1 179,-5-4-450,5 4 271,0-6 449,-5 0 0,5 0 0,0 0 0,-5-6 0,5-2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4:51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7533,'0'9'1259,"0"-3"-899,0 1 0,0-6-540,0 6 90,0-7-540,0 0 0,0-7 1,0-1-1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42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17 135 7533,'-9'65'629,"1"-18"-449,8-32-180,8-13 360,1 13 0,8-14-630,45-1 180,-19-17-1190,38-16 740,-22-3 360,-6-13 180,5 14 0,8-22 0,3 5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1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88 10591,'14'0'809,"1"0"-449,-1-6-809,1 5 269,0-13 270,0 6-1080,0 0 540,-1-5 181,-6 12 269,-1-6-1170,-7 1 631,0 4 179,0-5-270,0 1 270,0 4 90,0-4-89,-7 6 359,-1 0 0,-20 6 0,10 3 0,-3 5 0,8-6 0,5 5 0,0-5 0,-5 7 0,5 0 359,0-1-179,-5 1-90,11-1 90,-4 1-90,6-7-90,-7 5 270,6-5-270,-6 0 810,7 5-361,0-11 91,7 4-90,1-6-90,0 0-1,5 0-269,-5 0 90,13 0 0,-5 0 0,5-6-90,0-2-90,-4-1 270,4-3-630,-6 10 270,-1-11 180,1 11-180,-7-4-720,5 6 451,-12 0 179,6 0-270,-7 0 180,0 6 90,0 2 0,-7 14-539,-1-6 269,-6 12 90,-1-12 0,-6 11 181,-2-11-1,0 12 180,-4-12 270,-3 12-270,6-12 0,3 5 2068,8-6-1528,12-7-270,-6-1 90,7-7 719,0 0-629,7-7 0,1 5 449,32-24-629,-19 21-90,26-21-270,-30 18 90,4-6 90,0-1-1080,-5 7 451,-1 2 359,-2 6 90,-5-7 0,0 5 0,-2-4 180,1 6-1979,-6 0 899,6 0 271,-7 6 269,0 2 90,-7 7 450,6 6-90,-6-4-90,1 10-90,4-11 630,-4 12-360,6-12 990,-7 5-541,6-13-359,-6 5 540,7-11-360,7 4-1,-6-6-89,12 0 0,-11 0 0,11 0 90,-5-6-270,6-9-270,-6-1 180,5-5 0,-11 6-630,4 1 360,-6-1 180,0 0 0,0 7-449,0-5 179,0 12 180,0-12-90,-6 11 90,-2-4-90,-7 6 180,7 0-269,-5 6 269,5-4-90,0 4 0,-5-6-180,12 0 270,-6 7-90,7-6 180,0 6 0,-6-7 0,-2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44 7533,'8'-8'0,"5"1"1259,-11 1-539,11 4-271,-5-4 271,0 6-180,5-6-271,-12 4 181,12-4-90,-11 6-180,11 0 0,-11 0 90,4 0-270,0 0 0,-4 6 180,5-4-180,-7 10-90,0-3 359,0-1-179,0 5-180,-7-5 90,-1 7-629,0-1 269,-18 14 270,15-11-989,-17 11 539,14-13 180,-1-1 180,1 1-90,-1-1 270,1-5-269,6-3-1081,-5-6 631,11 0 179,-4 0 180,6 0 180,0 0 0,0-6 1,0 4-1,6-11 180,-4 5 0,11-7 0,-5 7 0,6-5 180,1 12-270,-7-13 809,24 13-539,-13-12 0,17 11 0,-15-4 0,-6-1-180,0 6 0,-7-6 180,-2 1-900,1 4 360,-5-11 360,4 5 0,-6-6 0,0-1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2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7533,'8'15'809,"-1"6"-989,-7-5 180,0 11-90,-7-11 270,6 12-629,-6-5 269,7 0 90,-6-2 0,4-7 180,-4-6-90,6-1 90,0-7-900,0 0 990,0-7-180,6-1-180,-4 0 720,4-5-270,1 5 89,1-6 1,6-1-180,1 0 90,-1 1-360,1 5 90,-1-3 180,1 3-90,-1 1-270,-6 2 180,5 6-1439,-11 0 1259,4 0-630,-6 13 810,-6-4 0,-9 13 0,-7-8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2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9 7533,'-6'14'0,"4"-5"-450,-5 3 900,7-10-1,0 4-89,0-6 0,0 0-180,7 0 0,7 0 0,3-6-90,10 4 90,-11-10-1,12 3-448,-12 1 179,11-5 90,-11 12-1440,6 20 1081,-21-6 179,-2 21 0,-14-19 0,7-7-270,-12 5 180,11-11 270,-12 4 0,6 1 0,1 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2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111 103 7533,'16'0'1259,"4"0"-989,-12 0 90,6 0-180,-6 0-1,5-6-179,-5-2 90,0-1 90,5-3-629,-11 3 359,5 1 180,-7-5-1080,0 5 540,0 0 270,0 2 180,0-1-539,-7 6 269,-1-6-90,-7 7 180,-6 7-90,5 1 1,-11 13 269,11-5 179,-12 12 1,12-12-180,-11 12-90,10-12 990,-4 5-450,12-7 3507,49 14-3777,-23-23 0,44 6-360,-39-19 90,1-5 90,4 5 180,-11 0 0,-1-5-3778,5-2 2609,-17 5 989,10-9 0,-19 11 0,-2-7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2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7533,'-7'38'0,"6"-3"0,-6-12 1439,7-2-720,0-6 181,7-1-360,1-6-181,6-1 1,7-7-90,-5 0-90,19 0 0,-11 0-1439,19-7 809,-6-1 270,6-13 180,1 5 0,0-12 0,0 5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35.54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45 498 8856,'57'-31'2037,"-18"9"-1989,-47 9-515,-1 12 367,-3-12-129,3 11 114,-5-11-195,-1 12 286,7-6-225,-5 7-110,5 0 313,0 0-169,-6 0 211,13 7-841,-6 1 382,7 0 52,-6 5 120,4-5-339,-4 7 271,6-7 359,0 5 0,6-12 0,2 12 0,7-11 0,0 11 0,0-11 0,-1 10 0,1-10 90,-1 4-90,-5 1 0,3 1 0,-3 0 0,-1-1 0,5-7-90,-12 0 1169,12 0 270,-5 0-449,0 0-450,5 0 719,2-7-989,1 6 0,-2-12 0,-1 5 89,-11-7-269,11 0-449,-5 1 269,1-1 270,-3-6-810,1 5 360,-6-12 270,6 12-809,-7-44 539,0 29 0,-7-44 270,-1 43-180,0-10 1,-5 13 89,11 6 450,-11-5-270,11 12 90,-11-5-180,12 13 0,-6-5 0,1 11 90,4-4 90,-4 6 269,6 0 1,0 0-270,-7 0 90,6 6-180,-6 3 90,7 12 360,0 1-180,-6 8-1,4-1 1,-4 7 90,6 1-270,0 7 0,0-7 180,0 5-90,0-11 0,0 11-90,6-11-360,-4 4 180,4-12 0,1 5-720,-6-18 451,12 9 269,-11-11 0,11 0-810,-12-1 360,12-7 181,-4-7 89,-1-1 0,-1-6-809,-1-21 1079,-4 16 0,4-21 0,-6 23 0,0-4 0,0 13 0,0-5 0,0 12 0,0-13 0,7 13 0,-6-6 269,6 7 1,-7 7 1169,6 27-1169,2-13 270,0 26 90,5-24-361,-5-1 1,0-7-90,5-2 0,-11-11-360,11 4 180,-5-6 0,0 0 180,5 0-360,-5 0 0,0 0 270,5 0-809,-5-6 449,0 4 90,5-11 0,-11 5 90,11-7 90,-11 1-180,5-1-180,-7 1-179,0-1 179,0 7 90,0-5 270,0 11-180,0-11 0,0 12 0,0-6 720,0 7 1619,0 0-2159,0 7 90,0-6 90,0 6 0,6 6-90,2-10-1,0 16 91,5-17-270,-11 11-89,11-11-91,-12 4 270,6-6 0,-1 0 90,-4 0-90,4 0-630,-6 0 360,0-6-719,0-2 539,0-7 180,0 0-90,0 7-89,0-5 449,0 5 0,0-6 0,0-1 0,0 7 0,0-5 0,0 11 0,0-4 0,0 6-23,0 0 1,7 6-1,1 2 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3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8882,'0'21'630,"0"-5"-181,0 5-89,0-7-90,0 1 0,0-1-360,0-6 90,0 5 180,0-4 0,0 5-900,0-6 450,0 5 180,0-11-989,0 5 629,0-7-719,0 0 899,0-7 0,0 5 180,0-11-270,0 5 180,0-6-89,0 5 269,0-4 90,0 5 359,0-6-359,0-1 0,0 7 360,6-18-540,-4 21 180,11-21-180,-12 25 180,6-5-90,-7-1 180,0 5-90,0-5-90,6 7 539,-4 7-269,4 1-90,-6 14 0,0-6 90,0 5-90,0-7-90,0 1-180,0-1 180,0 7 90,0-5-90,0 6-270,0-14 180,0 5-90,0-5 0,0 7 0,0-7 90,0 5 90,0-12-180,0 6 180,0-7-1170,0 0 811,0-7 89,0-1 90,0-6 90,0-1-180,0 0 270,7-6-90,-6 5-90,6-5 0,-1 6 90,-4 7-90,4-5 0,1 12 630,-5-12-180,5 11-271,-1-4 91,-4 6 180,4 0-90,-6 0-180,7 0 180,-6 0 90,6 0-270,-7 6 0,6 2-180,-4 0 90,4 5-90,-6-5-270,0 7 180,0-7 90,0 12 180,0-11-180,0 6-270,0-2-269,0-11 269,0 10 90,0-10-360,-6 4 181,4-6 179,-4 0 270,6 0 0,0 0 0,-7-6 0,-1-2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36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7533,'8'15'0,"-2"0"809,1-1-269,-6 1-180,6 6-360,-7-5 90,0 12 90,0-12-1,0 5-628,0-6 179,0-1 270,0 1-540,0-7 270,0 5 90,0-5 90,0 0-179,0-1 89,0-7-180,0 0 180,0-7 360,0-20-270,0 7 90,0-21 90,6 25-90,2-5 90,1 0 0,3 5-90,-3-5 0,5 6 0,1 1 90,-7-1-180,5 1 180,-5 5 0,1 3 0,4 0-90,-12 4 359,12-4-179,-11 12 0,4 2-90,-6 7 540,7-1-270,-6 8-90,6 0-1,-7 7-89,0 0-90,0 0 180,0 1-810,0-8 271,0 6 269,-7-5-90,6 0-1080,-6-2 631,7-7 179,-6 1-540,4-7 900,-11-2 0,5-12 0,-6-2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2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15 7533,'15'-7'-1619,"-7"6"1619,-2-6 180,-6 7-270,0 0 0,0 7 90,0-6 0,0 6 0,0-7 0,-6 0 0,4 0 0,-4 0 0,-1 6-90,6-4 90,-6 5 0,1-7 0,4 0 0,-4 6 0,-1-4 0,6 4 0,-6-6 0,7 0 0,0 0 0,0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6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34 7533,'-9'-19'90,"2"4"809,7 15-1259,0 8 270,0 9 0,0 9 180,0 8 0,0 8 0,0-7 0,0 14 0,0 17 0,0-17-90,0 22 90,0-19 0,0 0-270,0 29-496,0-24 0,0 1 766,0 22-90,0-18 90,-8 14 0,6-16-421,-5-1 61,7-9 180,0-7 0,0-1 0,0-8 0,0-8 90,0-2-90,0-14 1036,0 5-1126,0-13 378,0 6-288,0-8 90,0 0-90,-8 0 90,6-8-90,-5-1 90,7-9 0,-8-6 0,-1-2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3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6183,'-8'0'-269,"1"0"269,7 0 1709,0 0-1709,7 0 0,-6 0 90,6-6-90,-7 4 0,6-4 90,-4 6-180,4 0 90,-6-7 90,7 5-180,-6-4 90,6 6 0,-7 0 90,6 0-270,-4 0 180,4 0 0,-6 0-90,0 0 90,7 0 0,-5 0 0,4 0-90,-6 0 0,0 0 90,6 0 0,-4 0 0,4 0-90,-6 0-90,0 0 180,7 0 90,-5 0-90,4 0 0,-6 0 0,0 0 90,0 6 0,0-4-90,0 11 0,0-11 0,0 17 90,0-9 0,0 11-90,0-6 0,0-1 90,0 1-90,-6 6 0,4-11 0,-5 9 90,7-11-90,0 7 0,0-7 0,0-2 90,0 1-90,0-6-90,0 6 90,0-7-180,0 0 0,0-7 0,0 6-90,0-12 90,0 11 90,0-4 0,0-1-90,0 6-89,0-12 269,0 11-90,0-4 0,0 6 0,0-7 90,0 6 0,0-6 0,0 7 0,0 0 0,0-7 0,0-1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4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7713,'9'-6'0,"3"4"0,-10-4-90,5 6-90,-1 0 270,-4-7 0,11 5-270,-12-4 0,6 6 180,-1 0 90,-4 0-270,4 0 180,-6 0 0,7 0 0,-5 0-270,5 0 270,-7 0 0,0 0 0,6 0 0,-4 6 0,4-4 90,-6 11 0,0-11-90,0 11 0,0-5 180,0 0-180,0 5 0,0-5 0,0 0 0,0 5 0,-6-5 90,4 0-270,-4 5 180,6-11 0,0 11 90,0-12-360,-7 6 90,5 0 180,-5-6-180,7 6-90,0-7-269,0 0 539,0-7 0,-6-1 0,-2-7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5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7533,'0'15'719,"7"-1"-449,-6 8 90,6 0-180,-7 7-270,0 7 270,0-5-180,0 37-90,0-30 270,0 17-450,0-28 270,0-4-90,0 0-360,0-2 180,0 0 180,0-11 0,0 9-269,0-17 89,0 4 0,0-6 90,0 0 90,0-6-90,0-3 270,0-5-270,0-8 90,0 6 0,0-5 180,6 0-180,-4 5 0,11-5 270,-5 6-270,0 1 0,5-1 90,-5 1-179,0-1-1,5 7 90,-11-5 90,11 11 0,-11-11 0,11 12 0,-5-6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5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8162,'15'-7'540,"-6"6"-360,4-6 0,-5 7 0,6 0-90,1 0-90,-7 0 180,5 0-90,-5-6-90,0 4 89,5-4-89,-12 6-89,6 0 178,-7 6-89,0-4 90,0 11 0,-7-5-539,6 6 269,-12 1 90,5 6 0,-7-5-630,1 5 360,-1-6 91,1-7 179,-1 5-90,0-5 0,7 0-720,1-1 451,7-7 449,0 0 0,7-7 0,1 6 0,1-12 0,4 11 0,1-11 269,2 12-179,5-13 0,-6 13 450,-1-6-270,1 7-90,-1 0-180,1-6 270,-7 4-270,5-4-180,-11 6 180,11 0-90,-12 0-630,12 0 720,-11 0 0,11-7 0,-4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45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9602,'0'21'719,"0"-5"-539,0 18 180,0-10 0,7 12-91,-6 0-359,6 1 180,-1 0-90,-4 5 180,4-11-899,-6 5 449,0-7 180,7 0-1169,-6 0 629,6-6 360,-7-2 90,0-6-1079,0 0 539,0-1 720,0-6 0,0-1 0,0-7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4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1 249 7533,'15'15'1709,"-1"-1"-1349,1 1 89,6 6-89,-5 2 0,5 6-180,0-6 0,-4 4 0,3-10-1,-5 4-358,0-7 179,-1 1 0,-6-1 179,-1-5-628,-1-3 269,-4-6-270,4 0 180,-6 0 0,0 0-89,0-6 179,-6-3-630,-2-31 540,0 12 90,1-20-89,7 19-91,0-1 270,0 1-180,0 0 360,0 0-270,7 0 0,1-1 360,7 7-180,6 2 0,-5 7-90,12-1 0,-12 1 90,11-1 90,-11 0-180,6 1-90,-8 6 90,1-5 90,-1 11 0,1-4 0,-7-1 0,-2-1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4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0 7533,'-15'29'0,"1"0"0,-1 7 899,1 2-449,-1 5-90,0 1-90,1-7-91,6-1 1,-5-1-90,11-10-90,-4 9 180,6-11 0,0-1-810,0-1 361,0-6-901,0-7 541,0-1 359,0-7 180,0 0-720,6-7 810,-4-1 0,11-13 0,-5-2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5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7533,'16'6'989,"4"2"-449,-18 45-360,4-21 269,-6 29-89,0-38-180,0 11-360,0-16 90,0 16 90,0-12 180,0 1-899,0 5 359,-6-12 270,4-1 0,-4-2-360,-1-5 270,5 0 0,-11-2 90,5-6 0,0 0 1,-5 0-91,11 0 360,-11 0-91,12-6-178,-6 4 628,1-11-359,4 12 0,-5-12 0,14 5-360,-5-7 180,11 0 180,-5 1-180,6-1-450,8 0 180,0-5 180,1 3-899,5-4 449,-6 0 180,1 5 360,4-5 0,-4 0 0,6-2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5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1 7533,'-29'48'854,"1"-1"1,-24 33-675,50-66-180,-4-6-90,6 5 360,6-11-181,-4 11-268,11-11 179,-12 4 0,12 0-810,-5-4 450,0 4 180,5-6 90,-4-6-719,-1-2 359,5-7 180,-5 1 270,0-1 0,5-6 0,-5-2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5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7533,'0'14'719,"0"8"-179,0 0-180,0 7-90,0-6 179,0 11-89,0-16-180,0 16-270,0-11 90,0 6 90,0 0 90,0-6-1349,0-2 629,0-6 270,0-1-1169,7 1 719,-6-7 720,6-2 0,-1-6 0,2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6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7533,'0'17'-180,"0"7"90,0-5 0,0 13 180,0-13 90,8 20 269,1-18-89,9 11-90,-9-22-360,7 4 180,0-12 0,3 6 0,13-16 180,2-9-180,1-9-90,7 0 0,-8-14 0,0 4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5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16 7533,'-8'6'0,"-5"-4"0,11 11 0,-10-5 180,10 13-90,-11-5 89,11 5 1,-4 1 90,6-6-180,-7 11 180,6-11-90,-6 6-180,7-15 90,0 7 90,7-13 0,1 12-180,0-11 90,5 4 0,-5-6-180,7 0 90,-7-6-90,5-9 270,-5-1-1170,7-12 540,-7 12 180,-1-11 91,-1 4 89,-4-6 90,4-1 0,-6 1 0,0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5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7443,'0'8'809,"0"5"-629,0-5 0,-7 7 0,6 0 270,-6-1-90,7 8-91,0-6 1,0 11-90,0-11 0,7 12 0,-6-5-2069,9 29 0,0 3 1529,-7-20 360,11 63 0,-14-97 0,0 6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6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7533,'0'59'719,"0"-14"-1168,0-10 359,0-20 90,0-2-360,0-5 180,0 7 0,0-7 270,0 5-360,0-11 180,0 4 450,0-12-360,0 4-90,0-5 360,0 7-90,0 0 0,0-6-180,0 4 0,0-4 90,6 6 89,-4 0-89,11 0-180,-12-7-899,32-1 989,-27-6-180,20 5 180,-20 3-180,-4 6 720,5 0-360,-7 0-90,0-6 90,0 4-180,0-11 90,0 11-90,6-11-180,-4 12 270,4-12 0,-6 5-360,0 0 180,0-6-90,0 13 270,0-12-540,0 12 180,0-13-359,-6 13 629,-2-6 0,-7 7 0,7 7 0,1-6 0,1 13 90,4-6 0,-11-1-90,12 7-90,-6-13 539,7 12-269,0-5-90,0 0 90,0 5-90,0-11 90,0 11 0,0-11 0,0 4-90,7 0 0,-6-4-90,12 11 180,-11-11-180,11 5-90,-11-7 0,10 6 180,-10-5-90,11 6-720,-11-7 720,4 0 0,1-7 0,1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7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58 103 7533,'7'-15'629,"1"-6"-539,0 5-270,-2 1 0,-6 2 360,0 12-90,0-6 0,0 7-90,0-6 90,0 4 0,0-5 0,0 7-90,-6 0 90,-2 7 0,0-5 0,-5 11 0,11-12-360,-11 12 180,12-5 0,-12 7 0,11-7 90,-4 5 90,6-5-90,0 7 180,-7-7 0,6 5-180,-6-12-90,7 12 90,0-11 90,0 5-90,0-7 0,7 0 0,-6 6 90,6-4-90,-1 4 0,2-12 90,7-3-90,-1 1 90,-6 2-90,5 6-360,-5-7 90,1 6 180,3-6-90,-3 7 0,-1 0-89,4 0 179,-10 0 90,11 0-90,-11 0 0,4 0-90,1-6 360,-6 4-90,6-4-90,-7 6 180,0 0-1,0 6-268,0-4 178,-7 11-89,6-5 0,-12 0-179,11 5-91,-11-5 270,5 0 0,-6 5-360,5-5 90,-3 0 0,10 5 180,-11-11-90,11 11-89,-11-11 179,12 4 90,-6 1 0,7-6 0,-6 6 0,-2-7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5:57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6723,'-8'0'450,"-5"6"-450,11-4 270,-11 11-90,12-11-90,-12 11 179,11-5-179,-11 0 0,11 5 0,-5-12 0,7 13 0,0-13 0,0 6 270,0-7 90,0 6-180,0-5 89,7 6-359,1-7 0,1 0 90,4 0 90,-5 0-360,6 0 180,1 0 0,-1 0 90,-6 0 0,5 0 0,-5 7 0,0-6-540,5 12 270,-11-11 1,4 11 89,-6-12 90,0 12 0,0-5-90,0 7-180,-6 0 90,4-1 90,-11-6 0,5 5-720,-6-11 361,-1 11 89,1-11 360,-1 4 0,-6-6 0,-1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2.455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29 15 7717,'0'76'1764,"0"-55"-1776,0 72 96,0-79 3,0 1 0,0-1 1,0 1-449,0 0-97,0-7 278,-6-1 18,4-1-12,-4-5-81,6 6 255,-7-7-81,6 0-90,-6 0 90,7-7-9,0-1-108,0-6 102,0-1-9,0-6 15,0 5 261,0-12-269,7 12 8,-6-12 1,12 12 195,-5-5-7,1 7-177,3-1 275,-3-6-188,-1 5 2,5-6-97,-5 14 103,0-5-20,-2 12 9,1-6 181,-6 7-16,12 0 9,-11 0-2,4 7-111,1-6-82,-6 19 90,6-11-104,-7 19 550,0-12 10,0 6-270,0-2 450,0 16-522,0-10-12,0 8 95,0-19-618,0-1-104,0 1 360,0 0 0,0-1 0,0-6-629,0 5 269,-7-11 285,6 4-9,-6-6-627,7 0-539,0 0 1337,0-6 0,-6-2 0,-2-6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2.75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1 7717,'0'8'774,"0"5"-426,0-5-84,6 7-283,-4-1 106,4 8 86,-6-6-172,0 5-10,0-7 279,0 1-180,0-1-270,0 1 100,7 0 73,-5-7-171,4 5 167,0-12-76,2 12 164,7-11-71,-7 5 166,5-7 107,-11 0 10,4 6-205,1-4 200,-6 4-113,6-6 31,-7 6-118,6-4-163,-4 11 67,4-5 81,-6 0-509,0 5 347,0-5-81,0 7 255,-6-7 25,4-1-104,-4-1 20,-1-4-1074,6 4-112,-12-6 453,5 0 270,-7 0 438,0-13 1,1-3 0,-1-13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2.888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29 7717,'15'0'630,"-1"0"-540,1 0 0,-1-6-75,1 4-104,0-4-262,6 6 168,-5 0-87,5 0 270,-7 0-809,-6 0 359,6 0 170,-6 0 278,7 0 1,-7 0 0,5-6 1,-5-2-1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3.143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146 0 7717,'0'15'595,"0"0"-68,0-1-173,0 1 3,0 6 0,0 1 1,0 8-179,-7-8 89,6 6-87,-12-5 11,11 6-11,-4-6-534,-1 4 269,6-10 86,-12 3-888,11 2 521,-4-13 198,-1 17 160,6-23-73,-6 17 81,7-18-1,-26 4 0,13-12 1,-21-3-1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3.31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1 7717,'8'8'-76,"-2"5"1218,-6-11-864,0 4-93,0-6-170,0 0-4,0 6-12,0-4 172,0 4-700,0-6 368,7 7 61,-5-5-1349,4 11 1443,-6-11 1,6 10 0,3-4-1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2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7533,'0'12'449,"0"-3"-269,9-9-90,2 0 90,0 8 90,6-6-90,-15 7 90,16-9-180,-16 0-630,16 0 360,-16 0 180,7 9-719,-1-7 359,-5 7 180,5 0 90,-8 2-630,0 0 361,0 6 359,-8-5 0,-3 7 0,-9 1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7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288 0 7533,'-9'8'-900,"2"-6"810,7 5 630,-8-7-360,6 0 0,-5 0 0,7 7 89,0-5-269,0 13 90,-8-13 0,6 13 0,-5-5 0,-1 7-90,6 7 0,-13 3 0,-1 21-90,-11 5-3302,1-1 3482,2-2-939,-9-9 759,20-5 0,-17-2 90,20-17 0,1-3 0,2-12 2879,-1 14-3059,6-14 733,-5 5-553,7-14 0,7-10 0,3-10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3.452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1 7717,'0'8'-575,"7"11"453,-6-16 116,6 11 1,-7-14-1,0 0 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4.83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15 146 7627,'-8'8'310,"2"-2"-27,6-6 154,0 0-445,0-6-99,0 4 94,6-10 105,3 3-172,5-5-10,7-8 269,-5 6-79,5-5-270,-6 7 9,0-1 90,0 1-191,-1 6 174,1 1-2,-7 7 81,5 0-91,-11 0-90,10 0 180,-10 0 0,4 0-270,-6 0 268,0 0 2,0 7 271,0-6-90,-6 12 12,4-5-8,-10 7 14,3-1-6,-5 20-93,-1-14 7,1 14 2,6-19-357,-6-1 355,13 1-9,-13-1-357,13 1 79,-12-1 18,11-6 162,-4 6 101,-1-13-178,6 6 75,-6-1-962,7-4 417,-6 4 214,4-6 334,-4 0 13,6-6-15,0-2 7,0-7 1,0-6-1,0-2 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4.964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 0 7717,'23'21'-1599,"-2"-5"2481,-13 6-355,-1-8-177,-1 1 3,-4-1-169,4-6 78,-6 5-91,0-11 18,0 11-1352,7-12 545,-5 6 442,4-7-435,-6 0 519,0 0 0,-6-13 0,-3-3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5.3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7533,'16'78'1439,"3"-10"-1259,-17-39-360,4 0 180,1 26-180,-6-19 90,6 19 90,-7-32-90,0-2-270,0-6 180,0-1 0,0 1-449,0-7 359,-7-2 0,6-6 90,-6 0-269,7 0 269,-6 0 180,4 0 0,-4-6 0,-1-9 0,-1-8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5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44 7533,'8'0'0,"5"0"270,-12-7 89,12 6-179,-5-12 90,7 11-720,0-4 270,-1-1 180,1 6-179,-1-6 89,-6 7 0,5 0 180,-4 0-90,-1 0-270,-1 0 180,-7 0 0,0 0 1979,-33 65-1709,18-36-270,-19 46 90,21-54 90,5-6 90,0-1-540,-5 1 180,5-1 180,0 1-630,-5-7 270,11-1 181,-11-1-1,12-5 90,-6 6-630,1-7 360,4 0 1,-4 0 89,6 0 270,0 0 0,0-7 0,0 6 0,0-12 0,0 5 0,0-7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5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7533,'9'15'-360,"-3"-1"450,-6 1 180,7 0 89,-6-1-179,6 1 0,-7 0-270,6-1 180,-4-6-360,4 5 180,-6-5-89,0 0 89,7-1 0,-6-7 180,6 0-270,-7-7 90,6-1 0,-4-6 0,11-1 0,-11 1 90,11-1-90,-11 0 270,11 1-90,-5-1-90,0 0 180,5 1-90,-5-1 1169,39-12-1079,-31 22 90,23 0-180,-39 21 269,0 5-89,0 0-180,0-5-180,0 6 90,0-1 90,0-5 90,-7 5-989,6-6 539,-12-1 90,11 1 180,-11-1-90,11 1 0,-10-7 180,3 5-1799,-5-11 1709,-1 4 0,-6 1 0,-1 1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6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7533,'0'16'719,"0"3"-539,0-10 180,0 5-270,0-6-90,7 5 180,-6-5-270,6 1 90,-7 4 180,0-12-630,0 6 270,0-1 90,0-4-180,0 4 180,6-6 0,-4 0 180,4-6-270,1-2 1,-5-7-91,11-13 180,-11 10 90,11-16-90,-12 18 450,12-5-180,-11 7-1,11 6-179,-5-6 180,6 13 180,33 1-450,-31 1 180,23 13-90,-39-6-90,0 6-90,-6 1 180,4-7 0,-11 5-539,5-5 269,-6 7 90,-1-1-360,-6 1 180,5-7 91,-5 5 89,13-11 180,-5 4 0,5 1 0,-7 1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6.620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73 1 7537,'47'0'1619,"-31"0"-1709,29 0 180,-43 0 0,4 6-24,-6-4 17,0 11 92,0-5-4,0 7-90,0-1 0,-6 1-169,-2-1 1,-7-6-872,-19 25 798,15-27-2,-15 27-538,19-25 272,1 0 180,-1-2-12,7-6-12,-5 0-9,12-6 276,-6 4 0,7-17 0,0 2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6.73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0 73 7717,'31'0'0,"-3"0"180,-14-6 20,1 4-290,0-4 189,-1 6-103,1 0 181,0-7 13,-1 6-457,-6-6 189,5 7-22,-11-7-625,4 6 271,1-6 375,-6 7-371,6 0 260,-7-6 178,0 5 3,0-6 1,-7 0-1,-1-1 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7.11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23 30 7717,'14'0'807,"1"0"-657,-1-6 14,1 4 7,-7-5 92,5 1-177,-5 4 91,0-4-21,5 6-245,-11 0 89,4 0 0,-6 0-90,0 0 90,0 6-720,0 9 450,-6-5 180,-2 9-90,-7-11 90,0 7-629,1 0 359,-1-1 0,1-6 0,-1 5 1,7-11 359,-5 4 0,12-6 0,-6 0 0,1 0 0,4 0 0,9 0 0,2-6 0,12 4 90,0-11 179,-4 5-179,3 0 90,-5 1-180,0 1 180,-1 5-180,1-6 720,0 7-361,-1-7 1,-5 6-90,4-6-360,-5 7 90,0 0 180,-2 0-810,-6 0-989,0 0 1439,-6 7 1,-2-6-1,-14 13 180,6-13 0,-12 12 0,6-5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7.7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35 7533,'17'22'899,"0"21"-719,-8-3-270,-1 7 90,-8-30 0,0 0-180,0-1 180,0-6-90,0 5 270,0-13-90,0 5 0,0-7-1439,0 0 1079,7-7 0,-5-3 90,13-7-180,-6 1 271,1-1 89,-3 0-180,1 0 360,1-8-270,0 14 359,7-12-179,-14 14 0,13-8 0,-13 8 90,13-6-90,-13 5 90,13 1 0,-13-6-90,13 13 0,-13-13-90,5 13 360,1-6-91,-6 8-179,13 0 180,-13 0-180,5 0 0,1 8 90,-6 1-90,5 8 90,-7 0-90,0 0 0,0 7-540,0 3 270,-7-1 180,5 6-630,-13-13 271,5 13 269,1-13-90,-6 6-270,6-9 270,-1 1 0,-5 0 180,6-7 0,-9 5 0,1-6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7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7533,'46'-6'4227,"-4"-3"-3777,-19-5-360,4-1 0,-4 0 0,0 7 90,-2 2-1080,-6-1 540,-1 6 271,1-6 178,0 7-1528,-7 0 630,-2 0 449,-6 0-2518,0 0 2878,-6 0 0,-2 0 0,-7 0 0,-6 7 0,-2 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7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44 7533,'-7'28'-450,"5"-11"450,-5 11 0,7-13 0,0-1 0,0-6 1439,0 5-629,0-11-361,7 5 1,-5-1-180,5-4-90,-1 4 0,-4 0 180,4-4-91,-6 4-1618,0-6 270,7 0 539,-6 0 270,6 0-269,-7 0 269,6-6 0,-4-2 0,4-7 2069,20-38-1619,-13 35 90,21-34 0,-20 51-90,1-12-91,0 11-89,-1-11 180,-6 11-90,5-4 90,-4 0-540,5 4 270,-5-5 1,4 7-271,-12 0 180,6 0 90,-7 7-90,0 1 90,0 7 0,0 5 0,0-3 90,-7 10-180,-1-4 180,-7 6-270,1-6 1,-1-2 179,0-6 90,1-1-810,-7 1-269,-2-7 1079,0-2 0,2-12 0,7-2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8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7533,'-8'17'629,"-5"15"-449,5-20 0,0 15 0,1-12 0,7 6 90,0-5-90,0 5 90,0-13-91,0 5-269,0-5 270,0 0 0,0-1-270,0-7 180,0 0-719,13-19 629,-9 7-90,15-22 90,-17 18 90,11-5 0,-12 6-810,6 0 360,-1 1 90,-4 6 180,4-5 90,-6 11-90,7-11 0,-5 12 270,5-6-90,-7 7 0,0 0-90,6 0 450,-4 0-180,4 0-90,-6 0 270,7 0-91,-6 7-89,6 1-90,-7 6-90,0 1 90,0-1 0,0 1 90,0 0-450,0-1 180,0 1 0,0 0 180,0-1-90,0 1-900,0-1 450,-7 1 180,6-7 90,-6 5-1079,1-12-180,4 6 449,-11-7 451,11 0 449,-5 0 0,1-7 0,4-1 0,-11-13 0,5-1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8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0 7533,'24'15'3418,"2"-1"-2969,-25 1-89,6 0-180,-7-1-180,6 7 90,-4-5 90,5 6 0,-7-1-540,0-5 180,0 11 270,-7-11 0,5 12 0,-11-5 180,12 0-90,-12 4-1979,5-11 899,-7 12-809,-6-5 1080,5 0 179,2-9 90,1-1-269,5-11 629,0 4 0,-5-6 0,11 0 0,-11-13 0,4-3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8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7533,'16'-8'1709,"-3"1"-1619,-13 7 90,0 0-180,0 7 179,7-6-89,-5 13 90,5-13-180,-7 12 0,0-5 90,0 7-180,0-1 0,0 1 270,0-7-90,0 5 0,-7-5-809,5 7 449,-5-7 90,7 5-270,0-11 270,0 4 0,-6-6-449,4 0 179,-4 0 180,6 0-90,0-6 90,0 4 1,0-11 269,0 11 0,0-11 0,0 11-90,0-4 90,0 6 629,6 0-359,-4 0-180,11 0 450,-5 0-360,1 0 0,4 6-1,-12-4 541,12 11-360,-11-5 0,11 7-1,-12-7-449,12 5 270,-11-11 90,4 11 0,-6-12-810,0 6 360,0-7-1079,0 0 1079,0-7 90,0-1-180,0 0 270,0-5-179,0 5-271,0-7 90,0 1 90,0 5 630,0-3 270,13 3-450,-9-5-91,8 6 91,-5-5 0,-6 5 0,12 0-180,-11-6-270,11 13 90,-11-12 90,10 5 180,-10-7-359,11 1 179,-11 6-90,11-5 180,-12 5-360,12-7 90,-4 0 90,-1 1 0,5-1-90,-11 0 450,4 7-180,1-5 1080,-6 12-900,6-12 629,-7 11-359,0-4-180,0 6 899,0 0-989,0 6-90,0 2 90,0 0 0,0 12 359,0-11-269,0 19 90,0-5-180,0 0 180,0 4-180,0-4 90,6 6-540,-4 0 270,4 0 0,-6 7 180,0-5-1,0 5 91,-6-7-180,4 0-1169,-4-6-270,-1 4 629,6-11 360,-6 6-89,1-14 449,4-1 0,-11-1 0,4 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9.4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44 7533,'-14'8'0,"6"6"989,1-6-359,1 6-270,4 1 269,-4-1-269,6 1 90,0-1-270,0-5-90,6 3 89,-4-10 1,11 4 0,-5-6-450,6 0 270,1 0-90,-1-12 360,1 2-899,-1-11 359,-6 6 270,5 1-180,-11-1-360,11 1 270,-12-1 91,6 0-91,-7 7-90,-7-5 0,6 12 90,-12-6-90,11 1 91,-11 4 89,5-5 0,-6 7 0,-1 0 0,1 7-90,6-5 180,-5 4-270,5 1 360,-7 1 0,1 6 0,-1 1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09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7533,'0'22'2069,"0"-6"-1890,0 11-89,0-10-449,0 4 179,0 0-360,0 8 360,0-4 90,0 2-90,0-12 180,0 6-1079,0-12 1079,0 11 0,0-12 0,0 7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0.4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9961,'8'-6'540,"5"4"-360,-5-11 180,7 11-90,0-11-91,6 5 1,-5 0-270,6-5 180,-8 12-180,1-13 360,-1 13-540,1-5 90,-7 6-179,5 0 179,-12 0 180,6 0-180,-1 0 90,-4 0 90,4 0 90,-6 0-270,0 0 180,0 6-360,-6-5 90,4 13 1,-4-13 269,6 6-270,-7-1 0,6-4 90,-6 4 90,7 1 90,-6-6-180,4 6 450,-11 6 0,5 3-360,0 7 90,-5-2-90,12-7 180,-12 1-90,5 0 0,-1 6 450,3-12-181,-1 11 1,5-12-180,-4 0 0,6-1 0,-7-7-90,6 6 90,-6-4 90,7 4-90,0-6 540,0 0-541,7 0-89,1 0 180,0 0-90,5 0-360,-11 0 181,11 0-1,-11 0-270,17-6 180,-16 4 0,17-11-450,-12 5 1,6-7-361,-6 1 451,5-1 179,-11 7 0,11-11-90,-5 9 450,6-18 0,1 6 0,-1-7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0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7533,'0'39'1079,"0"2"-359,0-32-361,0 11 1,0-12 180,0 7-270,6-7 90,-4 5-360,11-12 0,-12 6 90,12-7 89,-11 0-448,11 0 179,-5-7 180,0-1-540,-2-6 360,-6-1 180,7 0-90,-6 1-900,6-1 451,-7 1 89,0 6 180,0-5-90,0 11 180,-7-11-180,6 11 540,-6-10-180,7 10-90,0-5-90,-6 7 450,4 0-180,-4 0-180,6 0 180,6-6-270,-4 4 270,11-11-180,-12 11 359,12-4-89,-5 6 0,7 0 0,-1 0-90,-6 0 90,5 0-180,-11 0 269,11 0-89,-11 6-90,4 3-90,-6 12-180,0-5 0,0 11 270,0-10-630,0 4 271,-6 0 179,4-5-90,-11 12-360,5-12 180,0 5 180,-5-6-1439,5-1 719,-7 1 810,1-7 0,-7-2 0,-2-6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1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53 6183,'0'8'2249,"0"4"-1709,0-3-180,6 5 89,-4 1 1,4 0-270,-6-1 270,0 1-180,0-1 89,0 1-179,7-1-270,-5 1 90,5-7 0,-7-1 180,6-1-809,-4-4 449,11 4 180,-11-6-1260,4 0 451,0-6 449,-4-2 90,11-7-539,-11 0 269,11 1 90,-12-1 180,6 1-89,-7-1 359,6-6 0,-4 5 0,4-5 0,-6-1 0,0 6 0,0-5 0,0 13 0,0-5 1439,7 12-1259,-6 1 719,6 8-269,-7 6-360,0 7 90,0 2-91,0 6 1,0 1-90,0 5-899,0-11 449,-7 11 270,6-13 0,-6 1-1260,7-2 721,0-6 179,0-7-180,0-1 180,0-7 360,0 0-90,0-14 1,0 5 988,0-13-539,0 8-180,7-1 359,-6-6-359,12 5 90,-11-5 0,11 0 90,-5 4-90,6-3 89,1 5-808,-7 7 359,5-5 180,-5 11-90,0-11-1080,-2 11 541,-6-4 269,0 6 90,7 0-540,-5 0 271,5 0 179,-7 0 270,-7 0 0,-1 0 0,-7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7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7533,'8'49'0,"1"-19"0,8 2 0,0-25 809,7-7-269,-5 0-270,36-30-360,-31 15 0,31-32 90,-36 29-1259,5-15 629,-7 15 630,0-14 0,7 5 0,2-7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1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58 7533,'0'31'1889,"0"-3"-810,7-13-359,-5-7-1,4 5-269,-6-12-90,6 6-90,3-7-450,-1 0 180,5 0 0,-5 0-1440,6-7 811,-6-1 359,5-6 270,-5-1-1799,7-6 900,-1 5 899,-6-5 0,12-7 0,-4-3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1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 7533,'0'9'1079,"0"-3"-89,7-6-361,-5 0-179,10 0 90,-3 0-181,5-6 1,1 4-180,-7-5-630,5 1 360,-12 4 180,12-11-1529,-11 11 810,11-4 269,-12 6 180,6 0-450,-7 0 1,0 0 449,-7 6 360,6 3-180,-12 5 449,-2 20-359,-1-8-270,2 10 1440,1-8 1618,18 33-3957,-10-35 539,11 26 360,1-52 90,-6-6-719,12-3 269,-5-5 270,0-7-1259,-1 5 629,-1-12 451,-4 5 449,4 1 0,1-6 0,-6 5 0,6-6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7:1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 7533,'8'-2'0,"-2"4"0,-6 13 0,0-1 0,0 1 0,0 6 0,0-5 0,0 5 0,0-6 0,0-1 0,0 1 0,0-1 0,0 1 0,0-7 0,0-2 0,7-6 0,1 0 0,6 0 0,-6 0 0,5 0 0,-4-6 0,6-2 0,-1 0 0,1-5 359,6 5-718,8 0 718,-5 1 271,4 7-270,-14 0 270,7 0-271,-5 0 541,-1 0-271,-2 0-3417,-11 0 2968,11 0 0,-11 0-90,4 0 90,-6 7-180,0-6 0,-6-1 0,-2-8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29.51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1 103 9871,'24'80'1259,"0"1"1,-1-8-1,-7-15-719,-16-37-720,0-11 180,0 3 0,0-13-360,0 0 270,6 0 90,-4-13 90,11-4-90,-5-18 90,7-3-180,6-6-180,-4 7 180,4-5-89,-7 11 179,1-4 0,-1 6 0,1 6 0,-1 2-1799,1 0 899,-1 4 270,1 3-1169,-7 1 1799,5 11 0,-5-4 0,7 6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0.87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321 336 7533,'0'8'-90,"7"5"629,-6-12-179,6 13-90,-7-13-90,0 6 270,-7 6-270,6-10 0,-12 16 179,-2-11-449,-1 7 90,-5-7 90,0-2 90,5-6-180,-5 0 0,0 0 270,-2-6-450,0-2 90,-5-7 0,-1-19 90,5 8 90,-3-16-90,19 13 0,1 7-90,1-6 90,4 5 90,-4-6-90,12 0 0,2 6 0,7-5 0,-1 6 90,7-1-90,2 2 0,6 6 0,0 1 630,0 5-270,-6 3-181,5 6 91,-5 0-90,6 0-90,-7 6 180,-1 3-180,0 5 90,-5 1-360,5 6 90,-12-5 90,4 12 90,-11-6-630,4 8 180,-6 5 271,0-4-541,0 11 270,-6-4 90,-3 12 270,-12 15 0,-2-10 0,-6 8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1.74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59 7533,'0'39'899,"0"-5"-449,0-20 0,0-6-180,0 6-1,0-6-449,0 0 180,6-2 0,-4-6 180,11 0-270,-11 0 270,11 0-90,-5 0 90,6-6 0,-6-2-90,5-7 90,-5 0 0,7 1-90,-1-1 0,-6 1 90,5-1-90,-11 7-1,4-5 1,1 11 0,-6-11-899,6 5 359,-7 0-1259,0 1 900,0 1 269,0 4 540,0-10 0,6 10 0,2-4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2.08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322 219 7533,'-6'55'-90,"4"-8"90,-11-32 0,5-1 1709,0-5-180,-12 10-1799,10-9 270,-11 4 0,6-1 180,1-11-720,-1 4 270,1-6 270,-1 0-359,-6 0 269,5-6 0,-5-9 180,6-1-360,1-5 90,-7 0 0,11-2 0,-10 0 450,12-4-180,0 11-90,1-12 450,7-1-180,0 4-91,0-2 1,7 6 180,7 5-180,3-5 90,4 6-180,0 0 180,2 1-180,6-1 179,0 1-179,-6 6 270,4 1-180,-4 7 0,0 0-90,4 0-180,-10 7-630,10 7 720,-10 9-90,4 0-269,-13 4-91,5-4-90,-5 6 270,0-6 90,-2-2-89,-6-6-271,0-1 180,0 1 90,0-1 270,0-6 0,-13 12 0,-3-4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2.89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44 7533,'0'14'449,"0"1"-179,0 0 900,0 6-541,0 1-179,0 1-180,0 5 90,0-6-180,7 1-1,-6-2-179,12-6-90,-5-7 270,0 5-270,5-11 90,-5 4 90,1-6 0,3 0 90,-10 0 0,11-6-90,-11-9-450,11-34 180,-12 20 90,12-18 180,-11 32-989,5 1 539,-7 6 90,0-5-1529,0 5 1439,7-7 91,-6 0-901,12 1 721,-11 6 449,11-5 0,-12 11 0,12-11 0,-5 5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3.23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423 176 7533,'9'60'1349,"-3"-41"-1349,-12 39 180,4-49 0,-11 5-360,5 1 180,-13-1 0,5 1 90,-5 0 90,0-7-90,-2 5 90,0-12-270,-4 6 90,3-7 90,-5 0-1,0 0-268,0 0 179,7-7-540,-26-14 450,27 3 90,-13-16 180,21 18 90,12-12-270,-6 12-90,7-11 90,7 4 90,1-6-90,6 6 90,1-4 0,6 4-90,-4-6 179,23-1-179,-21 8 90,22 1 180,-25 6-270,11 7 90,-4 1 0,0 7-180,-1 0 90,-1 0 90,-5 7-270,5 1 270,-7 7-90,1 6 90,-7 1-270,5 8 0,-12-8 180,6 6 90,-7-5-629,0-1 179,0 6 180,0-12 180,0 12 0,6-6 0,2 7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6.99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5037 3212 7533,'-24'0'-720,"-2"0"810,17 0-180,1 0-90,-5 0 270,5 0-90,-7 0 90,1 7 0,-1-5 0,-6 11 0,5-5-270,-5 0 270,7 5 0,-1-12-90,1 12-90,-1-11 180,-6 11 0,4-5-90,-4 7-180,6-1 270,1-6 360,-14 18-270,17-14-180,-15 15 0,25-12 0,-6 0 90,1-1-270,4 1 270,-4-1-90,6 1 90,-7-1-90,6 7 0,-6-4 89,7 4 1,0 13 0,0-15-90,0 15-90,0-13 90,0 2 0,0 0 0,-6 4-90,4-4 1,-11 6 89,5 1 0,-7-8 0,0 6 0,0-5 0,-6-1 0,5 6 0,-11-12 0,11 12 0,-12-12 0,6 5 0,-7-6 0,-1-1-180,-6 1 180,5-1 0,-4 1 0,-1 0-180,6-1 180,-13 1 0,12-7 90,-11 5-90,5-5 0,-7 7 0,1-1-715,-8 1 715,6-1-90,-12 1-219,12-7 309,-6 5 0,1-5 0,11 0 90,-16 5-90,23-11 0,-17 4 0,5-6-90,5 0 90,-10 0 0,12-6 180,-7 4-3382,-19-11 3202,14 5 90,-14-6-394,19-1 304,1 0 0,-2 1 0,8-8 204,-5 6-204,5-11-360,0 4 270,-6-12-90,12 4 180,-10-11 0,10 11 113,-5-12-113,7 13 180,0-6 0,-1 7-180,1 0-90,0-1 180,0 1 90,6 6-180,2-4 3164,0 4-3344,5-6 90,-5 0 90,6-7 486,0 5-486,7-11 90,-5 5 113,12-7-203,-6 1 0,7-8-583,0 6 763,0-12-180,7 11 0,-6-10-90,12 10 180,-5-4-90,7 6 0,-7 7 0,5-5-180,-5 11-191,1-5 371,4 7-269,-12 0 269,12 0 0,-11-1 0,11 1-90,-12 0 661,6 0-661,-7 0 472,6-7-472,-4 5 90,4-5-90,-6 7 180,0 0 90,-6 0-180,4 0-90,-11-1 90,5 8 0,-6-6-3482,-1 12 3572,-6-18-236,-2 16 146,0-10-180,-4 14 90,4-1 0,0 1 360,-4-1-180,4 1 0,-6-1 3229,0 7-3049,6-5 39,-5 5-129,6-1-180,-14-3 0,5 3 90,-4-5 0,5-1-270,-5 7 270,-3-5-90,1 5 90,-5-13-90,4 5 0,1-5 0,-5 6-90,5 0-279,-7-6 369,-6 5 0,4-5 90,-4 6-90,0 1 0,4-1 0,-11 1 180,12-1-90,-12 7 0,12 1-90,-5 7 0,-1 0 90,6 0-90,-5 0 0,6 0 90,0 0-90,-6 0-90,4 7 0,3-6 90,-6 6 0,16-14 0,-15 6 0,10-12 0,1-2 0,2-1 180,6-11-180,-1 4 0,1-6-270,6-1 360,-5-5-90,6 11 0,-1-11 90,-4 13-90,4-1 0,1-5 0,-19-7 368,21 2-278,-14-9-90,19 19 0,1-4 0,6 4 0,-5-12 0,11 4 0,-11-12-179,12 6 179,-6-7-341,7 0 431,0-6-180,0 5 90,0-5 0,-6-1 0,4 6-90,-4 1 90,6 2 0,0 11-90,0-11 90,0 17 0,6-9 0,-4 12-90,11-7 90,-5-1 0,6 8-89,1-6 429,-1 6-340,1-1 0,6-11-90,-4 16 90,10-16 0,-4 11 0,0-6-90,4 0 90,-11 0 0,5 6 90,-6-5-90,6 12 0,-5-5 0,5 7 0,-6-1 0,6 7 0,-4-5 180,10 5-180,-4-7 0,6 7 0,0-5 0,0 11 0,7-11 0,1 12 270,7-12-270,0 11 0,-1-4-374,8-1 374,-6 6 0,6-6 90,-1 7-90,-5 0-90,12 0 270,41 13-90,-35-3-90,32 11 0,-45-7 90,-4 1-90,11 0 0,-6-1-90,2 1 180,-3 0-90,0-1 0,-5 1 0,12 6 90,-5-5-90,7 12 0,-8-12 90,6 11-1,-11-4-89,4 6-89,-6 1-1,19 11 90,-21-8-90,20 9 90,-31-13 0,11 0 0,-11 1 90,11-1-90,-12 6 0,6-4 0,0 5 0,-5-13-139,4 4 139,1-4 0,-5 6 0,5-6 0,-1 5 90,-4-6-90,11 1 0,-11-2 0,5 0-180,-7-5 270,0 12-90,0-6-90,1 2 90,-8 3-90,6-11 90,-5 11 90,6-4-90,0 0 0,0 5 0,0-6 0,7 7 0,-5-6 0,5-2-270,-7-6 270,19 6 0,-14-11-180,22 9 90,-26-11 0,13 0 90,20 6-89,-19-6 89,24-1-90,-37 0 95,11-7-95,-12 0 90,6 0-90,0 0 189,-5 0-9,11-7-90,-5 0 0,0-1-180,19-12 0,-16 4-172,17-7 172,-20 2 1,5 6 179,-4 1-90,-1-1 244,5 0-154,-4 1-90,5-1 0,-6 1 0,6-1 180,-12 7 39,11-5-219,-11 5 180,4 0 0,-6-5-180,7 11 636,-5-4-456,5-1-90,-7 6 90,7-6-70,-6 7-20,6 0 0,-7 0 180,7 0 0,-5 0-180,5 0 0,-7 0 90,0 0 0,6 0-90,-4 7 0,5-6 0,-7 6 90,1-1-90,-1-4-90,0 11 90,0-5 90,0 0-90,0 5-90,1-5 180,-1 7-90,-6-1 0,4 1 180,-4-1-180,6 8 0,0-6 180,0 5-90,26 33 0,-25-30-440,17 36 260,-33-38-90,1 1 270,-1 5-180,1-5 90,-7 6 0,5 0 0,-12 0 180,6 7-90,-7-5-90,0 4 180,0 1-180,0 1 0,0 0 0,0 6 0,0-6 0,0 7 90,0 0-90,0-1 180,0 1 169,-7 0-259,6 0-180,-6-7 90,7 5 90,-6-11-90,4 11 0,-4-11 90,-1 11-90,6-4 90,-12-1-90,5 5 90,-7-11-90,1 11-90,-7-5-403,-2 7 493,-6-7 90,0 6-90,-1-12 0,1 4 0,0-6-90,-7 1 90,5-1 0,-10 0 0,9-7-180,-3 0 91,5-8 89,-5 1 0,4 0-450,-4-7 180,-1-2 90,5-6-270,-5 0 180,7 0 1,-7 0 179,6 0 90,-6-6 0,0-2 0,-2-7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8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7533,'0'9'180,"8"-2"449,-6-7-269,13 0-90,-6-7 90,8 5-1,1-13-179,-1 6 0,-1-8-1259,9 7 539,-14 3 360,12 7 90,-14 0 0,0 0 90,6 0 0,-13 0 0,6 0 0,-8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7.98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2277 7533,'0'-61'-720,"0"6"720,0 25 180,0 8-180,0-6 0,0 12 360,0-12-180,0 12 0,7-11-90,-5 10 89,4-3 91,0-2-180,3 6-90,-1-12 90,4 6 0,-3-7 0,12-7-90,-5-1-90,12-7 270,-12 0-90,12-6-1342,-6-2 1072,7 0 90,0-5-90,7 12 90,2-12 0,5 5 0,1-6 0,0-7-1213,0-2 1303,6 1 0,-5 1-90,12 7 45,-25 18 0,1 2-826,29-19 871,-26 21 0,-1 2-90,17-10 0,11 0-90,-9 1 180,17-8 0,-4 6 0,6-11 0,-7 10-90,12-4 90,-16 6 180,16 7 0,-19-5-180,13 17 254,-19-9-164,17 11-90,-23 1 90,16 1 90,-17 6 790,4 0-970,-13 1 90,5-1 90,-17 1-180,9 5 90,-11-3 906,0 10-906,-2-4 786,-7 6-876,-6 0 150,-1 0-240,-1 0 90,-4 0 90,4 0-270,-6 0-269,0 0 269,-6 0-90,-2 0 270,-7 0-90,1 0 0,-1 6 90,-6 2 0,-2 0 0,0 11 0,2-2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38.3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7533,'0'29'180,"0"6"-1,0 3 1,0 6-180,0-1 90,0-5 90,0 4 0,7-11-360,-6 4 90,12-6 180,-5 1 0,0-8 0,6-1 90,13 0-90,-7-11 0,20 3 0,-17-20-900,6-1 451,0-6 359,1-7 0,5-8 0,3-8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0.19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117 88 7533,'-15'7'-180,"1"-6"1079,-7 19-719,5-17 0,-5 17 90,13-12 0,-5 6 90,11 7-181,-4-4 1,6 4 0,0-7 90,0 1-90,0-1 0,0-5-450,6 3 180,-4-10 0,11 4 90,-12-6 90,12 0 0,-5 0 90,0-6-180,5-2 180,-5-7-180,0 7-360,-1-11-270,-7 9 361,6-11 89,-4 13 90,4-5 0,-6 5 90,0 0-90,0-5-1080,0 5 451,0 0 359,-6 1-90,4 7 91,-4 0 359,6-7 0,0 6 0,0-6 989,0 7-269,0 0-541,0-6 1,0 4 1080,6-11-541,-4 5-269,11 0-90,-5-5 90,6 5-181,1 0 1,0-5-270,0 11 0,-1-11 90,-5 12 90,3-12-1079,-3 11 539,-1-4 270,5 6 0,-12 0-1079,6 0 539,-7 0-809,0 0 1079,0 6-629,-7 9 989,-1 1 0,-6 12 0,-1-12 0,0 11 0,1-4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0.29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1 102 7533,'0'8'539,"0"-1"-359,7-7 0,-6 0-90,13-7 90,-6-1 0,6 0-630,-5-5 180,3 5 270,-3 0 0,5-5 90,-6 12-1079,5-13 989,-11 6 0,11-6 0,-5-1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0.51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8972,'0'27'2249,"0"-9"-1800,0 16-269,0-11 0,6 6 180,-4 0 0,11 0-180,-12 7-540,6-5 360,-1 5 0,-4-1 180,4-4-540,-6-2 270,0-1 180,0-12-1080,0 5 541,0-6 179,0-1 90,0-6-1259,0-1 629,0-7 810,0 0 0,0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1.21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88 9062,'8'0'1169,"5"0"-719,-11-7-270,11 6 0,-5-12 0,7 11-1,0-11-179,-7 12 0,5-6 270,-5 7-90,0 0-450,-1 0 270,-1 0 0,-4 0-449,4 0 269,-6 0 90,0 7 90,0 1-540,0 6 180,-6 1 180,4-1-359,-11 1 269,5 0 0,0-1 90,-5 1-90,5 6 0,-7-5 1,0 5 628,7-6-269,-5-1 0,11-6-270,-4 6 1080,6-6-540,-7 0-180,6 5-90,-6-5 809,7 6-359,7-6-270,-6 5 179,12-11-269,-5 11 180,7-11-180,0 4-180,0-6 0,-1 0 180,1 0 0,0-6-1080,-1-2 450,1-7 271,-7 0-1441,5 1 631,-12-7 539,6 4 1,-7 3-541,0 1 450,0 5 181,0-7 269,0 7 90,-7-5 0,-1 11 0,0-4 0,2 6 0,6 0 1349,0 0-989,0-6-180,0 4 1169,0-4-540,0-1-179,0 5-270,6-11-90,2 12-90,7-12-1,-1 5-718,-6-1 269,5-4 270,-5 12 0,0-6-990,5 1 541,-11-2 269,11 0 90,-12-5-540,6 11 360,0-11-89,-6 12-181,6-12 90,-7 5 180,0-1-89,0 3 628,0-1-179,0 6-180,0-6 900,0 7-450,0 0-270,-7 0-90,6 0 899,-6 0-449,7 0 180,0 0-361,0 7 1,0 1 540,0 13-271,0-5-179,7 12 0,-6-6-180,6 8 0,-7-1 0,0 6-180,0-4-90,0 5 180,0-7 90,0 0-720,0-6 270,0-2 270,0-6 0,0-1-1439,0-5 629,0 3-719,0-10 900,0 4 629,0-6 0,7-12 0,1-4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1.68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16 0 7533,'0'15'2428,"0"-1"-2248,0 1 630,0 0-181,0-1-269,0 8 0,0-6-180,0 11-450,0-11 360,6 12-180,-4-12 270,4 12-360,-6-12 90,0 5 90,0-6-630,0-1 271,0-6 269,0 5-90,0-5-90,0 0 0,0-1 0,0-7 450,-6 0-90,4 0-180,-4 0 0,6 0 360,-7 0-90,5-7-90,-4-1-90,6-6 0,0-7 0,0 5 90,0-6 270,6 8-180,3-1 179,-1 1-359,4-7-899,-3 4 539,5 3 90,-6 1 180,5 5-989,-11 0 449,11-5 270,-12 11-629,12-11 359,-11 11 271,4-4 359,-6-1 0,0 6 0,0-6 0,7 1 0,1-3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1.93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0 7533,'0'15'3328,"39"52"-3328,-23-46 90,32 31 90,-34-61 0,-6-5-630,5-1 450,-11 1-90,4-7 180,-6 4-900,0-4 450,0 13 181,0-5-91,0 12 90,0-12 0,-6 11 90,-2-5 90,-7 7-90,1 0-90,5 0 90,-3 0 630,-3 7-270,5 1-90,-9 7 0,11-1-1,-7 1-89,0-1 90,7 1-899,1-7 449,1 5 180,4-11-1079,-4 11 539,6-12 270,0 6 180,0-7 180,0 0 0,6 0 0,2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2.41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30 7533,'0'45'4227,"6"10"-3957,-4-22 0,11 2-360,-12-13 180,12-8-90,-11 1 180,11 0-360,-11-7 180,5 5 0,-1-12-180,-4 6 180,4-7-90,-6 0 270,7 0-720,-6 0 270,6-7 181,-7-1-91,0-6 0,0-1 180,0 0-180,0 1-900,0-8 811,0 6-1,0-5-90,6 7 180,-4 6 90,4 1 540,-6 1-270,0 4-180,0-4 0,0 6 1169,0 0-539,7 0-270,-6 0 539,12 19-809,-5-8 0,1 17 270,-3-13-450,0-7 180,-4 5 0,4-5-450,1 0 270,-5 5 90,4-11 0,-6 4 180,0-6-90,7 0 0,-6 0-180,6 0 180,-7-6-90,6-3 90,-4-5-180,4-1-90,-6 1 180,0-1 90,0-6-630,7 5 180,-6-5 270,6 6-629,-7 7 449,0-5 0,0 5 90,0-7-360,0 7 91,0-5 179,0 11-450,0-10 271,0 10 179,0-11-90,0 11 180,0-4 180,-7 6 0,6 0 0,-6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3.60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15 103 9602,'-8'0'359,"2"0"-359,6 0 180,6 0-90,3 0-630,5-7 361,1-1 89,0 0-180,-1-5 90,1 5 90,-1-7 90,1 7-90,-1-5 90,1 12 90,-7-6-270,-2 1 360,1 4-270,-5-5 90,4 7 0,-6 0-90,0 0 90,0 7 180,0-5-90,0 4 0,0 1-180,0 1 90,0 0 0,-6 5 0,4-5 90,-11 6-90,11 1 0,-10 0 90,3-1-90,-5 1 90,-1-1-90,7 1 0,-5 6 0,5-5 0,-6 6 0,6-14 180,1 5 0,1-5-91,4 0-538,-4-2 179,6-6 180,-7 7-90,5-6-450,-5 6 271,7-7-721,0 0 630,0-7 91,0 6 359,0-12 0,7 5 0,2-7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8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86 34 7533,'-25'25'2069,"6"1"-1890,9-7 541,20-3-810,9-24 90,6-2 90,-1 1 90,-5-6 0,5 13 0,-7-13 0,-8 13-990,6-13-809,-13 13 809,13-6 361,-13 8 179,6 0-90,-8-7 90,0 5-90,0-5 1,0 7 359,0-8 0,-8 6 0,-1-6 0,-8 8 0,8 0 0,-6 0-90,5 0 90,-7 8 0,0 1 359,1 9-89,-1-2-180,-1 9 0,9 1 0,-6 0 0,5 6-90,1-5 180,-6 7-180,13-8 270,-6-2 359,8-7-179,0 1 0,8-2-180,-6-6 90,20 5-360,-10-13-90,12 5 360,1-7-810,-6-7 360,5-3 90,1-14-476,3-21 1,0-4 0,-2-2-1,-3 0 1,-1 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3.91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1 118 7533,'14'15'-90,"1"5"-360,-7-10 270,-2 3 0,-6-13 0,0 7 180,0-5 90,0 4-90,7-6 90,-5 0 90,4 0-270,-6-6 0,6-2 90,-4-7 0,11 0 0,-11 1 0,11-1 0,-5 0 0,6 1 270,1-1-270,0 1 0,-1-1 90,1 7 360,6-5-180,-5 5-91,-1 0 541,-2 1-270,-11 7 719,10 0-809,-4 0 90,1 7-270,-3 1-180,-6 6 269,0 8-179,0-6 180,0 5-90,0-7 0,0 1 0,-6 0-810,4-1 360,-5 1 180,1 0-1259,4-7 630,-10-2 359,10 1 90,-11-6-1259,5 6 1529,-7-7 0,1 6 0,-1 2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4.06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7 1 7533,'-6'21'3238,"17"28"-3058,-7-26-360,17 22 90,-13-44 90,5 6-1259,-5-7 629,0 0 360,5 0 180,-5 0-1169,0-7 1259,5-1 0,-5-13 0,7-1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4.32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102 16 7533,'15'0'809,"-7"6"-269,-1 2-180,-7 7 0,0-1 89,0 1-269,0 0 0,0 5-270,0-3 90,-7 4 0,-1 0 180,-7-5-360,7 5 180,-4-6 0,3-1-360,-5 1 180,6-7 90,-5 5 90,5-11-359,0 4 179,-5-6 90,11 0 180,-4 0-90,6-6-90,0-2 90,0-7 90,0 0-90,0-5 0,6 3 0,2-4 0,0 6 0,44-51 0,-28 38 0,38-38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4.73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30 10951,'9'-8'1169,"4"2"-809,-5-1-90,7 6-360,-7-6 180,5 7 0,-5 0 90,0 0-1080,-2 0 630,1 0 180,-5 0-1349,4 0 720,-6 0 449,0 0-90,0 7-809,-6 1 449,-3 6 180,1 1 180,-5-7 271,5 5-91,0-5 180,-5 0 0,5 5 0,-7-5 0,7 1 0,1-3 809,7-6-539,-6 0-90,4 0 1169,-4 6-539,6-4-361,6 4-89,3-6 450,-1 0-271,12 0-179,-11 0-720,12 0 181,-13 0-5128,5-6 5127,-24 17 899,8-1-449,-18 13-270,6-2 1259,7-6-629,-5 6-270,11-12-180,-5 11 449,7-12-89,0 0-180,7 5 180,1-11-181,7 4-89,0-6 0,6 0-990,-5-6 451,5-2 179,0-7-1529,-5-6 809,5 5 450,0-5 360,-5 6 0,6-6 0,-7-2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5.00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88 9871,'15'0'1260,"-6"0"-901,4 0-89,-5-7-90,6 6 0,1-6 0,-1 1-3778,59-22 2968,-50 15 181,42-12 179,-65 25-1259,-6 0 1529,4 6 0,-11 2 0,4 6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5.17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0 176 9602,'15'0'2068,"6"0"-1348,-5 0-360,11 0 0,-11-6-360,12-3 0,-12-5-1799,25-7 1619,-22 5 180,16-6 0,-21 14 180,-6-5-1,5 5-2607,-11-6 989,4 6 1439,-6-5 0,0 4 0,0-5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5.35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1 7533,'41'63'4407,"-16"16"-4677,-26-58 180,-12 27 90,5-32-1978,-7 5 1978,1-7 0,-8 1 0,-1-1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5.89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 7533,'0'14'0,"0"1"0,0-7 0,0 5 989,-7 2-449,6 7-180,-6 1 269,7-2-449,0-7 0,0 1 0,0-7-180,0-1 90,0-1 360,0-4-91,0 4-89,0-6-90,7 7 0,-6-6 0,12 6 0,-4-7 0,-1 0-90,12 0-90,-17 0 180,23 0-630,-23-7 180,16 6 270,-11-12 0,7 11-989,-7-4 449,5-1 270,-12-1-719,6 0 359,-1 2 270,-4-1 0,4 6-449,-6-6 359,0 7 180,0 0 270,-6 0 0,-9 7 0,-7 1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6.07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1 118 7533,'47'16'6836,"0"-3"-6117,-24-20-179,0 6-180,4-12-1080,-11 5 450,12 0 180,-12-5-1798,5 11 988,-7-11 540,1 11 270,-7-11 0,5 12-1349,-5-12 540,0 11 899,-1-11 0,-1-2 0,3-7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6.3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7533,'60'0'2248,"-53"33"-2158,42-19-90,-69 27 0,19-27 90,-12 1 270,11-1-90,-4-5-90,6 3-90,0-10-90,6 4 0,2-6 90,7 0-810,-1-6 450,1-2 90,-1-7 90,1 1 90,-1-1-1349,1 1 630,-7-1 719,5 0 0,-11-6 0,4-1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8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7533,'0'10'-90,"0"4"-90,0-4 360,0 7 269,0 0-89,0 0-90,0-1 0,0-6-450,0 13 90,7-12 90,-5 13 180,6-7-810,-8 0 361,0 8 179,0-7 0,0-1 180,0-2-90,0-13 90,0 13-810,0-13 270,0 6 180,0-8 90,0 0 180,0-8-179,0-1-1,0-8 180,0 0 0,0 0 0,0 0 90,0 0 269,0 0-179,0 0 0,0 8-90,0-6 90,7 5-180,-5 1 90,13-6-90,-13 13 90,13-13-90,-13 13 450,28-13-765,-38 72 0,-8 20 135,23-28-528,-20 30 0,-6-2 618,4-36 0,6-7 0,-1-15 0,-5 3 180,13-20 540,-6 6-360,8-8 1236,0-8-1236,8-1-91,-6-8 1,13 0-90,-5 0-180,7 0 180,0 0 0,7 8 0,-5 1 0,5 8 0,0 0 0,-5 0-180,5 0-90,-7 8 180,0 1 90,-7 1-180,5 5 180,-13-6-90,6 8-90,-8 0 90,0 8 0,0-7 0,0 7-539,-8-8 269,-2-1 90,1-6-270,-6 5 180,13-13 270,-13 5 0,5-7 0,-6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6.6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8342,'0'14'1439,"0"1"-1259,0-1 360,0 1-90,0 0 719,0 6-449,0-5-271,0 5 271,0 7-360,0-11-90,7 11-900,-5-7 630,4-4 0,-6 3 180,0-11-1799,0 3 899,0-10 270,0 4-899,0-6 966,0 0 1,0-12 0,0-4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6.79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1 102 7533,'15'-14'2428,"19"-7"-3507,-15-2 809,15 7 180,-26-4 0,-1 19 90,-7-6 90,0 7-270,-7 0 0,6 0 0,-12 7 180,-2 33 90,6-17-180,-4 30 540,13-30-270,0 0 0,0-2 0,0 0-90,0-11 0,0 9 0,0-17-270,6 11 90,2-11 90,0 4 0,5-6-270,-11-6 90,11-3 0,-5-5 180,0-7-989,5 5 989,-12-12 0,12 5 0,-5-6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7.01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7533,'8'68'1948,"1"0"1,-2 6 0,-2-17-2039,-5-44 180,0 20-359,7-26 269,-6 1 0,6-1-720,-7-7 0,0 0-719,6-7 90,-4-1 0,11-6 1079,-4 6 270,6-5 0,-1 5 0,1-7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7.10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7533,'17'23'2069,"-4"-1"-1620,-13-8-269,0 1 450,0-1-270,0-6 89,0 6-1438,0-7 629,0 1 270,0 6 90,0-13 0,-7 6 0,-2-7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8.02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29 88 9332,'15'0'899,"-7"-6"-629,5-3-180,-5-5 0,6-1 90,1 0 0,-1 7-450,1-5 180,-1 12 0,-6-6 270,5 7-450,-11 0 180,5 0 90,-7 0 360,0 0-90,0 7-180,0-6-90,0 12 180,-7 2-1,-1 1-89,-7 5 0,1 1-90,-1-6 0,1 11 90,-1-4-899,1 0 449,-1-2 180,7 0-668,-11 8 0,9-4 0,-11 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8.14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7533,'15'0'629,"6"7"-629,-11-6 0,9 6 0,-10 0 0,5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8.48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7533,'14'47'3778,"1"-24"-3509,-7 30 91,-2-30-180,-6 0 0,0 4 450,0-10-91,0 3-269,0 2 90,0-6-720,0 12 270,0-12 180,0 11 0,0-11-989,0 6 629,0-1-3598,13-12 3508,-3-9 90,4-16-179,-1-39 449,-5 26-180,0-25 0,5 38 180,-11-11-720,11 10 270,-12-4 91,13 7 359,-12 6 0,11 1 0,-11 7 0,4 0 0,0-7 0,3-1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8.78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29 8072,'8'0'1440,"-2"0"-1171,-6-6 1171,13 4-1081,-3-11-179,11 12 0,-13-6 0,5 7 0,-5 0-360,6 0 270,-6 0-90,5 0-270,-5 7 270,0-6 0,-1 12 90,-1-11-630,-4 11 271,4-12 179,-6 13-540,0-6 360,0 0 90,0 5 0,-6-5 0,4 0 91,-11 5-181,5-12 180,-6 12-630,-1-11 270,1 11 91,-1-11-91,1 11 90,6-12 810,20-14 989,6 2-90,18-17-1259,-14 14 360,-1 6-270,-13 1-1529,6 7 719,-13 0 270,6 0 270,-7 7-1169,0 1 539,-7 6 361,6 1 359,-13-1 0,6 1 0,-6-1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8.96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0 7533,'-16'33'2338,"3"-7"-1528,13-26-270,6 0-271,2 0 91,7 0-360,-1-7-90,1 6 270,-1-12 90,7 5-360,-4 0 90,4-5 0,-6 11-630,-1-5 451,1 7 179,-7 0-90,5 0-540,-11 0 360,4 0 180,-6 7-270,0-5 91,0 11 89,-6-5 90,-2 6-180,-1 7 180,-3-4 0,3 4-90,-5-7-630,6-6 271,-6 12 179,13-11 360,-13 6 0,6-2 0,-6-5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9.47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175 0 7533,'-8'8'2878,"2"-2"-2338,6-6-91,0 0 811,-13 20-1620,10-9 360,-17 17 90,19-13-90,-12 6 180,5-5 0,-7 5 0,7 0-1710,-5-5-268,5 5 988,-6-6 360,5-7-899,-3-2 629,10 1 361,-5-5 359,1 4 0,4-6 0,-4 0 0,6-6 539,6 4-359,-4-5-180,11 1 0,-5 4 630,7-10-270,-7 3-180,11 1-91,-16-5 271,17 5-270,-12 0 270,13-5-810,-5 5 360,-2 0 0,-1-5 270,-5 5-180,7 0 0,0-5 0,0 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9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7533,'9'22'-1529,"-1"-16"1529,-8 32 0,-8-27 0,-1 13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9.7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103 0 8522,'0'9'720,"-6"30"-720,-2-24-90,0 31 0,-5-29 0,11 4-90,-11-7 180,12-6-90,-13 5 270,13-5-720,-13 1 270,13 4 1,-12-12 179,11 12 0,-4-11 90,6 5-90,0-7 449,0 0-179,0-7-180,6 5 0,2-11 0,7 12 0,-7-12 90,6 4-90,-6-5 180,6-1 630,7 1-630,-11-1 90,9 1-181,-17 6 1,11-6-269,-11 13 89,10-6 0,-10 7 180,5 0-900,-7 0 180,0 0 450,0 7 180,-7 1 0,-7 13 0,-9 2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49.91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0 248 7533,'48'-19'2338,"0"0"1,14 2-2339,-15-36-2159,-39 37 1170,5-6 449,-5 2-809,6 3 1349,-6-4 0,5 0 0,-5-2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0.19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7533,'0'8'1079,"0"-2"-719,0 1-180,0-6 0,0 12 90,0-5 89,0 7 1,0-7-180,0 5 0,7-11 90,-6 11-180,6-12 180,-1 6-1,-4-1-89,11-4 0,-12 4 90,6-6-90,0 0 0,1 0 0,0-6 0,5 4-180,-5-4 180,0 6-1,5 0-718,-11-7 359,11 6 270,-5-6-1619,0 7 629,-1 0 450,-7 0 450,-33 20 0,19-9 0,-27 17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0.42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23 29 7533,'-23'29'6206,"80"-39"-6206,-45 11 180,65-29 90,-75 22-90,5 6 0,-7-7 0,0 6-3419,0-6 1620,0 7-90,0 0 1080,-7 0-181,5 0 360,-10 0 181,4 7 269,-7 1 0,0 0-90,7 5 90,-5 1 0,12 3 0,-12 3 809,11-5-449,-4 0-180,6-1 1349,0 1-630,0-7-359,6 5-90,2-11 180,26 11-900,-8-12 270,10-1 0,-9-14 90,-4-2-1619,6-12 719,7 5 810,2 0 0,5-11 0,1 4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1.13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45 7533,'0'8'1169,"0"-1"-899,0-1 270,0 2-91,0 19-179,7-9-90,-5 16 90,4-11-90,1 0 0,-6 4 0,6-4 539,-1 13-899,-4-12 270,4 4 0,-6-20 90,0 5-630,0-12 360,0 6 90,0-7-2068,0 0 1618,0-7 180,-6-7-90,4-3 90,-4-10 180,6 4-179,0-6-181,0 6 270,0-4-90,0 4 180,0-6 630,6 0-360,2 0-90,7 6-90,-1 2 809,1 6-449,0 7-180,0-5 450,-1 11-271,1-4-89,-1 12 0,-5 3 180,3 5-90,-10 7-91,4 2 91,-6 0-180,0 5 90,0-6-90,0 1-270,0 4 90,-6-10 0,4 3 180,-17 2-810,16-6 270,-17 5 270,12-6-1259,-6-1 630,-1-6 359,0 5 90,0-11-1259,7 11 629,-5-12 900,5 6 0,0-14 0,2-1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1.82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44 278 7533,'24'-32'1799,"-5"18"-1619,-25 31-1,-2 12 1,-7 0 90,7 0-90,-5-6 270,12 4-180,-12-4 89,11 0-269,-11 5 90,12-19 0,-6 11 0,7-19-180,0 12 90,0-11 90,0 4-360,7-6 90,-6 0 180,12-6-720,-5-2 361,0-7 179,5-6 0,-11 5-720,11-5 360,-12 6 181,6 0-271,-7 1 270,6-1 0,-4 7 0,4 2 270,-6-1 0,0 6-180,0-6 1,0 7 1168,0 0-359,7 0-361,-6 0-89,6 7 0,-1 1 900,9 13-900,-5-5-270,10-1 0,-12-2 180,6-12-450,-6 5 180,5-6 90,-11 0 0,11 0 90,-12 0 0,12-6 0,-11-2-90,11-13-90,-11 5-180,10-18-269,-3 3 269,-1-13 90,-2 13-270,1-3 181,-6 11-271,6-12 630,-7 4-180,0 2 0,0 8 180,0 6-90,0 1 0,0-1-180,-7 7 1080,6 2-540,-6 6-90,1 0-180,4 0 899,-5 0-449,7 0 90,0 0 89,-6 12-269,4-2 0,-4 11 629,6 7-539,6-4-270,-4 5 0,4-1 0,1-12 90,-5 12 179,11-6-89,-12 14-90,12-5 0,-11-2-810,4-1 450,-6-12 90,7 5-989,-6-7 539,6 1 90,-7 6-1439,0-11 810,0 9-2339,-26-17 3328,13-2 0,-21-8 0,19-13 0,1 5 0,-1-6 0,7 8 0,-5-1 0,12 1 809,-6 6-539,7-5-180,0 11 1349,0-18-629,0 17-91,7-16-269,1 4-90,6-1 0,1-5-91,6 6-89,-5 1 0,12-1 90,-12 1-1439,5 5 809,-6-4 180,6 12-1529,-5-12 720,5 11 989,-6-4 0,-1-1 0,1-1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2.14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73 1 7533,'-16'53'1049,"0"-1"0,-2 3 1,4-4-151,12 10-719,-4-17 0,6-25-270,6-19 180,-4-6-450,11-2 180,-12-7 180,12 1-1079,-11-8 539,11 0 271,-11-7 89,10 0-540,-10 6 270,4-5 180,-6 12-89,0-12 89,0 12 90,0-5-90,0 13 1080,0-5-451,0 11-359,0-4 90,0 6 1440,7 0-811,-5 6-359,4 9-90,0 1 899,-4 12-90,11 1-989,-11-5-90,4 10 180,1-17 90,-6-3-1349,6-1 719,-7-5 180,0 0-629,0 5 449,6-11 90,-4 5 90,4-7-1529,-6 0 90,0 0 1619,0-7 0,7-1 0,1-7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2.49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1 117 7533,'24'0'2968,"15"-13"-2338,-28 4-271,16-12 1,-12 6-90,-1 7-90,1-5-1169,-7 5 629,5 0 180,-11-5-720,4 11 451,-6-5 269,0 7-450,0 0 180,-6 0 270,4 0-179,-11 7 359,5-5-90,-7 11-90,1-5 360,-1 7-90,1-1-90,6 7-180,-5-5 360,5 6-90,0-8 0,-5-6-180,11 5 809,-4-5-359,6 0-90,0-1-180,0-7 539,0 0 91,6 0-360,-4 0 0,11 0-270,-5 0 89,6 0 91,1-7-90,-1 6 0,1-12 0,-1 5 0,1 0-180,0-5-540,-1 11 270,-6-11 180,-1 12-899,-1-6 539,-4 7 180,4-7-1439,-6 6 1350,0-6-1,0 7-630,-6 0 990,-2 7 0,-7 1 0,0 6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2.7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0 147 7533,'62'-23'7016,"-7"2"-6567,-26 0-269,0 5 0,-6-5 0,-1 12 0,-8-4-1529,1 12 809,0-12 360,-1 11-1169,-6-4 629,5 6 361,-11 0 89,4 0 90,-6 0-2609,0 0 2430,-6 0 179,-2 0-90,-7 0 90,1 0 180,-1 6 0,0 2 0,0 7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3.0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0 205 7533,'34'-6'3508,"-15"-2"-3059,15-7-179,-13 7-180,15-5-90,-10 11 180,2-4 90,-21 6-90,-7 6-180,0 9 180,0 1-270,-7 5 270,-1-6-180,-1-1 270,3 1-1,6-1-179,-7-5 90,6-3-360,-6 1 180,7-6 0,0 5 90,7-6-809,1 0 269,13-12 360,-11-4 0,10-7 0,-6-5 180,2 6-3958,12-27 3419,-12 21-361,5-19 810,-13 31 0,5-11 0,-5 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9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7533,'-17'17'0,"8"-8"1529,2 6-630,7-13-359,0 6-180,0-8 179,0 0-89,0 7-90,0-5-180,0 5 90,7-7-540,33 0 360,-16 0 0,23 0 180,-30-7-90,0 5-1620,-1-5 1,1 7 540,1 0 449,-1 0-719,-8 0 539,6 0 270,-13 0 0,6 7 450,-8 2-90,0 8-90,0 0 720,-8 8-360,-1 1-270,-16 15-90,14-5 989,-12 6-449,13-9-180,-6 1-90,6-8 0,3-1 90,7-8-90,0 0 89,0-8 1,0-1-180,0-8 90,7 0-360,-5 0 90,20-15 0,-10-4-539,13-15 359,-8 0-2249,-15-45 2159,-12 64 181,-1-41 179,-12 78 0,21-12 0,-6-1 0,1-2 0,-3-7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3.43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102 53 7533,'0'14'1169,"0"-6"-539,0 5-91,0-5-269,7 0 450,-6 5-360,12-5-1,-11 0-89,11-1 450,-5-7-270,1 0-181,10 0 1,-9-7 0,11-7-90,0-3 0,-5-3-720,-1 5 360,-3 0 180,-10 1-629,11-1 359,-11 1 270,4 5-5307,-84 35 5577,46 2-135,-23 2 0,3 3-46,26 6-89,-2-3 0,15-15 900,12-13-450,-6 5 1079,7-5-720,0 7 1,0-1-540,7-5 90,1-3-181,6-6 1,1 0 1260,-1 0-721,1-6-269,6-3 0,2-5-181,0-1-89,-2 1 0,0 5 90,-5-4-90,5 5 90,-6 0-1439,6-5 719,-11 12 360,9-12 90,-11 11-1709,0-11 809,5 12 451,-11-6-1,4 7-899,-6 0-1800,0 0 2790,-6 0-1,4 7 0,-11 1 180,11 0 0,-10 5-359,4-12 539,-7 12 0,7-5 0,-11 7 0,2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3.83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0 132 7533,'0'16'2428,"0"-3"-1978,0-19 180,7 4-181,1-11-89,7 5 90,-1-6 0,1-1-180,0 1-91,6-1 1,-5 0 90,5 1-90,-6 5 0,-1-3-540,1 10 180,-1-11 270,-5 11-539,3-4 269,-10 6 270,11 0-180,-11 0-270,4 0 180,-6 0 90,0 6 0,0-4-180,0 11 90,0-5 180,-6 0-629,-2 5 269,-1-5 180,-3 7-90,3 0-449,-5-1 359,-1 1 0,1-7 0,-1 5 360,1-5-180,-1 6 0,7 1 630,-5-7-270,5 5-270,-1-11 90,-4 11-180,12-5 0,-12 0 0,11-1 810,-4-1-450,6-4 90,0 4-90,0-6 2608,0 0-2428,6 0 0,2 0-180,7 0-1,0 0-358,-1 0 179,21-13-540,-10 3 270,11-4 180,-15 7-809,-6 1 449,-1-3 90,1 1 180,6-5-1439,-5 5 1619,5-6 0,1-1 0,0 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4.88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73 30 7533,'0'14'2428,"0"1"-1888,7 0-180,-6-1 0,12 1-1,-11-7-179,4 5 0,1-5-360,1 0 180,0 5 90,-2-11-270,-6 4 180,7-6 0,-5 0 180,4 0-2428,-6 0-631,0 0 2519,-6-6-89,4 4 449,-11-11 0,5 5 0,0 0 0,1-5 0,1 5 0,4-7 0,-4 7 0,6-5 0,0 11 0,0-11 0,6 12 629,-4-6-269,11 1 0,-5 4 449,6-4-179,-5 6-360,3-7 90,-3 6-90,-1-6 89,5 7-179,-5-6 0,0 4-360,5-4 180,-11 6-90,11 0 270,-11 0-270,4 0 90,-6 0 0,0 0 0,0 6-719,0-4 269,-6 11 270,-3 1-90,1 3 180,-5 4-180,5-7-269,-7 1 179,1-1 90,-1 1 450,7-7-90,-5-2-90,11-6-90,-11 7 0,12-5 0,-6 4 0,7-6 1979,0 0-1259,7 0-181,1-6-269,6 4 450,7-11-450,-4 11-90,10-4 0,-10 6-90,-2 0 90,-2 0-450,-12 0 180,6 0 90,-1 0 0,-4 0-90,4 0 180,-6 6-90,0 3-270,-13 11 360,4-3-359,-13 4-181,-5 0 360,8-5 90,-8-1-180,12-2-899,-6-12 809,5 12 90,-5-4 0,7-1 91,6-2-1,-5 1 449,5-6-269,0 6 810,1-7-450,1 0-90,4 0-180,-4 0 809,6 0-89,0 0 269,6 0-539,2 0-181,13-7 1,-5 6 90,12-12-90,-12 11-180,11-11 90,-4 5-91,6-7 1,1 7 180,-8-5-180,6 12 0,-12-12 0,12 5-810,-12 0 360,5 1 270,-7 0-899,1 6 449,-7-6 270,5 7 0,-12 0-1439,6 0 900,-7 0-721,0 0 991,-7 0-1,6 0 180,-12 7 0,5-6-179,-7 13 449,7-13 0,-11 12 0,3-5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5.63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15 161 7533,'0'8'1169,"-7"-2"-899,6-6 90,-6 0-1,7 0 1,0 7-180,0-5 90,0 4 180,0-6 269,0 0-539,7 0 360,1-6-180,6 4 0,7-5-91,-5 1-269,12 4 180,-12-4 0,5 6 90,-6-6-90,0 4-630,6-4 180,-5 6 270,-1 0 0,-9 0-629,1 0 179,-6 0-270,6 0 361,-1 0-1,-4 0 90,4 0 90,-6 0-450,0 0 450,-6 6 1,-9 2 269,-1 0-180,2 5 0,1-5 90,4 7 90,-5 0 0,-1-7-90,0 5-90,7-5 269,-5 0-89,5 5 0,0-12-180,-5 6 90,11-7 0,-4 0 900,-1 0-360,6 6-271,-6-4 1,7 4 0,0-6 720,0 0-900,0 7-1,7-6 91,-6 6 90,12-7-270,-5 0 0,7 0-360,-7 0 270,5 0-89,-5-7 89,7 6-90,0-12 180,-1 11 90,1-11-720,0 5-90,12-19-629,-9 15 630,16-14 179,-25 18-180,17-13 450,-16 5 91,11-5-901,-7 6 451,-5 1 629,4-1 0,-11 7 0,11-5 0,-11 5 0,4 0 0,-6 1 0,0 7 719,0 0-719,-6 0 1349,4 7-719,-4 1 0,-1 0 629,5 5-450,-5-12-359,7 12 0,0-11-270,0 5 0,0-1 0,7-4 0,1 4-1,1-6-89,4 0 90,-5-6-180,6-2 90,1-13 90,-1 11 90,-6-10-90,-1 12 0,-7 0-1619,0-5 719,0 12 360,0-6-90,0 0 181,-7 6 89,6-6 0,-12 7 0,5 0-180,-13 0-180,-2 0 271,6 7-1,-2-6 90,17 6-720,-11 0 451,11-6-1,-4 5 450,-1-6 0,6 0 0,-6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6.01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10141,'0'8'1259,"6"-2"-899,-4 0 0,4-4-180,-6 11 0,0-11 180,0 11 629,7 1-719,-6 2 90,6 6-180,-1-8 89,-4 7 91,4-4-180,-6 4 0,0 0-180,0-5 90,0 12 90,0-12-450,0 11 180,7-11 180,-6 12 0,6-12-989,-7 5 539,0 0 180,0-11 90,0 10-1349,0-12 629,0 0 360,0 5 91,0-11-1,-7 4 0,6-6 0,-6 0-1619,1 0 810,4 0 539,-11 0 630,12-6 0,-12-9 0,5-8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6.13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0 132 7533,'36'-14'607,"27"-33"0,-26 24 0,17-25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6.51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59 7713,'8'-7'179,"5"6"-179,-11-12 0,11 11 1440,-5-11-811,6 12-179,-6-6-180,5 1-180,-5 4-90,0-5 270,5 7-90,-11 0-180,5 0 0,-7 0 179,0 0-179,0 7 90,0 1 90,0 7 0,0-1-809,-7 1 449,-1-1 0,-7 1 180,1 0-990,-1-1 541,1 1 179,-1-1 270,1 1-630,19-14 1080,-2-9 629,37-21-809,-27 11-180,19-8 180,-23 25-90,-1-12 0,-1 11-1350,-7-4 721,0 6-1440,0 0 1889,0 6 0,-7 2 0,-1 7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6.79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30 7533,'0'8'0,"0"-2"0,0-6 3058,0 0-2428,6 0-181,2 0-539,7 0 90,-1 0 90,7 0 90,-5-6 0,5 4 0,-6-11 0,0 12-270,0-12-180,0 11 270,-7-5-90,5 7-180,-12 0 180,6 0-90,-7 0 180,0 0 0,0 7 0,0 1-89,-7 7-91,-1-1 180,0 1 90,-5 0-810,5-1 270,-7 1 270,6-1-629,-4-6 359,5 5 90,0-11 180,-5 5-89,5-7 269,-6 0 0,-1 0 0,1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6.89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59 7533,'0'8'2338,"0"5"-1438,0-5 719,13 7-810,23-7-1528,-9-1 539,13-14 180,-25-1-90,0 0 360,0-5-90,-7 5 0,5-7-990,-11 0 810,11 1 0,-5-1 0,6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7.14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58 7533,'15'0'1529,"-1"-6"-720,-6 4-269,5-11-720,-11 11 180,11-4-90,-5-1 180,0 6-719,5-6 269,-12 7 180,6 0 0,-7 0-360,0-6 270,0 4 1,0-4 179,0 6-90,0 0 90,0 6 3328,-19 74-3238,14-54 540,-2 51-271,10-77-89,17 0 0,-12 0-1889,0-6 1709,5-9 0,-5-7 0,6-8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59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8252,'0'16'1080,"0"9"-900,0 1 89,0 8 91,7 0-90,-5 0 0,6 7-720,-8-5 270,0 6 180,7-9-90,-5 1-180,5-7 91,1 4-1,-6-11-180,5 11 180,-7-12 90,0 5-90,0-14 0,0 5 180,0-13-360,0 5 91,0-7 718,0 0-359,0-7-1169,10-62 0,3-15 1079,-7 32 0,8-33 0,3 10 0,-8 58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7.36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7533,'9'15'2428,"-2"-1"-1888,-7 1 539,6 6-449,-4-5-180,4 12 0,-6-12-450,0 12 89,0-5 91,0-1 0,7-1 0,-5 0 0,4-5 0,-6 6-810,0-14 271,0 5 359,0-11 89,6 4-628,-4-6 359,5 6-90,-7-4 270,0 4-360,0-6 180,6 0 0,-4-6 1,4 4-1,1-10 90,-6 10 0,12-4-1799,-5-1 809,0 5 541,12-11 539,-11 12 0,12-12 0,-6 5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8:57.48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7533,'8'0'0,"5"19"0,-17-14 0,2 15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0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147 0 11221,'0'15'719,"0"-1"-719,0 1 90,0-7 90,0 5-450,0 2 270,0 1-90,-6 11 360,4-10-90,-11 10-180,5-10 90,-6 10-3508,-7 9 3058,4-10-719,3 8 359,1-26 270,11 5 91,-11-11 359,12 4 0,-13-6 0,6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16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1 132 7533,'21'-15'359,"-5"1"1,5-1 360,0-6-1,2-1-449,-1 5-270,-1-2 270,-6 17-540,-1-4 360,1 6 0,-6 0 90,-3 6-1889,-6 2 1709,-6 7 0,-9 0 0,-8-1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37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0 161 9422,'15'0'1349,"51"-52"-1349,-31 33-630,39-42-90,-51 47 361,-2 6 384,-6 1-205,-1 7 15,-6 0 75,5 0 0,-11 0 90,4 0 320,-6 7-590,0 1 180,0 6 270,-6 1-90,4 0-90,-11 6-450,5-5 180,-6 5 1,-1-6 269,7-7-990,-5 5 540,11-12 450,-11 6 0,5 0 0,-7 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53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7533,'0'31'2698,"0"-3"-2428,0-7-90,0-5-630,0 18 540,0-16-1529,0 16 719,0-18 720,0 5 0,-7-6 0,-1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69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7533,'0'39'1529,"0"-5"-1169,0-19 89,6-1-449,-4-6 0,4 5 180,1-11 0,-5 4-1529,10-6 719,-10 0 360,11 0 270,-11 0 0,11 0 0,-5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09.97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73 0 7533,'8'56'3148,"-1"-3"-2788,-7-30-1,0 6-269,0 0-90,0-6 180,0 4 90,0-4-1079,0 0 539,0 5 90,-7-12-270,6 5 270,-13-13 180,13-1-90,-12-1-269,11-4 179,-11 4 90,5-6-270,0-6 540,2-3-90,-1-5-360,6 6 810,-6-5-361,7 5-89,0-7 90,0 1-360,7-1 270,-6 0-90,12 1-269,-5-1 89,7 1 180,-7-1 90,5 0-1260,-5 1 631,7-1 539,0 0 0,-1 1 0,1-1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0.36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30 7533,'39'0'3688,"-5"0"-3688,-26 0 90,5 0 89,-5 0-988,0 7 359,5-6 360,-12 6-449,12-1 269,-11 2 180,4 7 0,-6 0-180,0-1 0,-6 1 270,-2-1-450,0 1 270,-5-1-179,11 1 269,-11-7-270,12 5 270,-12-11-90,11 5 270,-4-7-90,6 0-90,0-7-90,0-1 270,0-7 0,0-6-180,6 5 0,-4-5 360,11 6-180,-5 1 0,6-8 0,1 6 0,-1-5-90,1 13 0,-7-5 360,6 11-181,-13-4 1,12 6-180,-11 0 360,4 0-270,1 0 180,-6 0 180,6 0-90,-7 6-1,0 9-179,0 1-90,0 5 90,0-6-630,0 0 360,0-8 0,0 7-809,0-6 359,0 6 270,0 7-449,0-5 359,0 6 360,0-8 0,-7 1 0,-1-1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0.58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7533,'9'0'1709,"-3"0"-1349,-6 0 719,0 0-719,0 7-90,0-6-1,0 13-89,0-6 0,6 13 0,-4-5-270,5 11 90,-1-11 90,-4 12-720,4-5 361,-6 6 269,6-6-1889,-4 30 1619,5-23 0,-7 25 270,0-33 0,0 6 0,0-5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0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7533,'47'0'2338,"-2"8"-2068,-36-6-360,8 13 90,0-6 0,-8 0 180,6 6-630,-13-5 271,5-1 179,-7 6 0,0-5 89,0 6-89,0-6 180,0 5-1169,0-6 449,-7 8 180,-2 0 181,-1-7-91,3 5 0,-1-13 90,6 6 0,-5-8 360,7 0-180,-8 0 0,7-8-180,-7-2 360,8-7-90,0 8 90,0-6-90,8 5-180,1-6 180,0-2-180,6 9 180,-5-6-90,-1 13 90,6-13-90,-6 13 0,1-5 0,5 7 0,-13 0 0,13 0 270,-13 0-91,6 0 361,-1 0-360,-5 7 90,13 3-2339,-20 74 1349,10-57 720,-12 48 0,7-90 0,0-4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1.29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7533,'8'6'449,"-1"-4"-269,-1 5-180,-4-7 270,11 0-90,-12 0-90,6 0 0,-1 0-1079,-4 0 449,4 0 180,-6 6 360,0-4 0,7 4 0,1-6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1.67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30 7533,'7'8'6026,"33"-15"-5846,-17 4 90,24-16-1349,-33 17 719,-5-4 270,4 6-1079,-12 0 629,12 0 270,-11 0 90,4 0-539,-6 6 269,0 2 180,0 7-90,0 6-90,0 2 360,-6 6-179,4 0 448,-11-6-89,12 4-90,-6-4-269,7 0 808,0 5-449,0-12 0,0 5 360,0-7-180,0-6-90,7-1-90,-6-7 179,12 0-179,-5 0 180,20-26-180,-10 13 0,3-21-270,-8 13 270,-12 5 0,6-6-90,-7 8-360,0 6 270,0-5 0,0 11-179,0-4 269,-7 6 0,6 0-90,-19 0 90,10 0-180,-4 0-90,1 6 270,5-4-90,0 4-180,-5-6 90,11 0 0,-4 0 90,-1 0-809,6 0 899,-6-6 0,7-9 0,0-7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1.9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9691,'6'14'810,"-4"1"-270,11 12-450,-12-9 90,6 10 89,-1-14-179,-4 8-360,4-6 181,-6 5 89,0-7-990,0 7 630,0-4 180,0 4 1,0 6-361,0-9-450,0 10 271,0-20 269,0-1 450,0-7 0,0 0-180,0-7 0,0 5 450,0-11-270,0 5 0,0-7 270,0 1-180,0-1 90,0-6-180,7 5-450,1-5 180,7 0 90,-7 4 180,5-10 0,-5 11 0,7-5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2.17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7533,'-8'64'2878,"1"-17"-2698,7-34-90,0-12 180,7 6-360,-5-1 270,11-4 0,-5 5-360,6-7 90,-6 0 90,5-7 90,-5 5 0,0-11 0,5 12-1530,-5-12 1171,0 11-901,-1-4 541,-7 6-91,0 0 0,-7 0 720,-1 6 0,-13 2 0,-1 7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2.44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88 7533,'0'16'2158,"0"-2"-1708,0-8-90,0-5 899,0 6-539,6-7-180,-4 0-181,11 0 91,-5 0-90,7-7 0,6 0-900,-5-8 360,5 0 180,-7 1-90,8 6-539,-13-5 449,11 5 90,-12-1 90,0-3-1979,5 10 989,-11-4 271,4 6-810,-6-7 719,0 5 270,0-4 91,-6 6 449,-2 0 0,-7 6 1619,-4 40 0,4 7-720,8-22 91,22 47-2070,8-89 541,30-23 359,-37 17 180,5-4-1529,-6 7 1529,0-8 0,-1 0 0,1-8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2.62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7533,'-8'15'0,"2"-1"1349,6 1-540,0-1-359,6-6-90,-4 6 0,11-6-180,-11 0 0,10 5-990,-10-5 450,4 0 270,1-2 90,-5 1 0,4-6 90,0 6 90,-4-1-2429,5-4 2249,-7 5 0,0-7 0,0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2.89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1 7533,'6'8'1529,"2"11"-1079,0-9 1079,5 24-1259,-11-16-270,4 9 269,-6-19-89,0 6 0,0-6 0,0 13 0,0-5 0,-6 5 90,-2-7-1979,0 1 899,-5 0 450,5-7-449,-1 5 359,-3-11 270,10 4-180,-11-6 450,11 0-90,-10-6-180,10-3 450,-5-5-270,7-1 90,0 7-270,0-5 360,0 5-90,0-7 90,7 1-270,-5-1-90,10 1 180,-10 6 90,11-6-719,-11 13 269,10-12 180,-10 5 0,11-7 180,-11 7 0,11-5 0,-5 5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3.13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7533,'0'73'179,"0"0"1,0 44-359,0-117 808,7 0-449,-5 0 0,5-6-90,-7 4 450,0-11-181,6 5-179,-4 0 0,11-5-180,-12 5 180,12-7-90,-5 1-270,0-1 90,5 0 360,-5 7-90,1-5-1349,-3 5 629,0 0 270,-4 2-989,5-1 1259,-7 5 0,0-4 0,0 6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3.3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29 7533,'0'37'180,"0"-8"809,0-1-359,0-12-271,0 5 91,7-13 90,-6-1-90,12 0-1,-5-6-269,1-1 0,3-8 0,-10-7 0,11-6-810,-11 5 450,10-12 90,-10 12-719,5-5 449,-7 6 270,0 1 90,-7 6-360,5-5 1,-10 11 89,4-4-1799,-39 25 2069,30-14 0,-28 15 0,36-20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3.5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7533,'0'15'539,"0"-7"451,0 5-361,0-5-269,0 7 0,0-7-90,0 5-90,0-5 90,6 0-990,-4 5 360,4-11 270,-6 4-1529,7 1 810,-6-6 269,6 6 270,-7-7 270,0 6 0,0-4 0,0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6:59.189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 1 16383,'5'5'0,"-1"-1"0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3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7533,'70'-34'2968,"-26"32"-3508,33-42 270,-51 44 270,-26 0 0,0 0-629,0 9 359,0 10 90,0 4-90,0 14 0,-8-14 90,5 13 180,-5-4 0,8-2 180,0-1-270,0-9 90,0 0-90,0-9 180,8 7-90,4-16 0,-1 7-90,7-9 180,-7-9 90,9 7-180,-9-16 0,6 7 90,-14-9-90,14 0 0,-15 0-180,7 0-89,-9 1 269,0-1 0,0 9 0,0 2 0,0 0-90,-9 7 90,7-7-90,-15 9 90,14 0-270,-5 0 270,-1 0 0,7 0-90,-7 0 90,9 0-1349,0 0 1349,9-9 0,-7-2 0,7-8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0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35 7533,'17'-9'0,"-8"-6"90,-2 13 90,-7-6-1,0 8 1,0 0 180,8 0-180,-6 0 0,5 8 0,1 1 0,-6 8 90,5 0-180,-7 7-90,8 10-90,-6-5 90,5 10-360,-7-12 270,0 6-990,0 16 901,0-11 89,-7 3 0,5-16-90,-6-8 180,8-8 0,0 6 0,0-13 0,0 5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3.94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7533,'8'7'1079,"-2"1"-719,1 6 0,-6 7-180,6 2-630,-7 0 360,0-2 0,0-7 90,0 1-450,0 6 270,0-5-90,0 6 360,0-8-719,-7 1 359,6-1 90,-12-6 180,11-1 90,-4-7-180,-1 0-90,6 0 540,-6 0-270,7-7 90,0-1-90,0-6 90,0-1-180,7 1-90,-6-1 180,12 0-90,-5-6 269,0 5-269,5-5-179,-5 13 179,0-5 89,5 11 271,-5-11-180,0 12 90,5-6-270,-11 7 630,11 0-271,-11 0-89,4 0 0,-6 7 180,0 1-90,0 0-1,0 11-628,0-9 179,0 5 90,0 4 270,0-9-630,0 11 180,0-6 270,-6-1-1260,4 1 541,-5-1 359,1-6 0,4 6-1169,-11-13 1439,5 6 0,-6-1 0,-1 2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4.08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7533,'6'15'2878,"35"26"-2698,-25-27 0,30 19-2159,-45-33 1079,12 0 900,-5 0 0,7-7 0,-1-1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4.38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53 1 7533,'8'6'3058,"-2"2"-2249,1 1-359,-6 3 810,19 23-1800,-17-1 270,11 9 270,-14-8 0,0-19-1079,0 5 629,0-7 270,-7 1 270,-1 0-1169,-7-1 449,7-5 270,-5 3-90,5-10 180,-7 4-179,0-6 89,7 0 540,-5 0-270,12-58-270,1 37 360,8-45 0,13 51 0,2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4.84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0 103 10591,'15'0'1709,"0"-7"-1259,-1 5-90,1-4-1,0 6-359,6-7 0,-5 6 180,5-6-360,0 1 180,1-2-359,27-7 89,-21 1 270,13 6-90,-27-5-720,1 11 360,-1-5 181,-6 7-361,-1 0 360,-7 0-1349,0 0 1259,-7 7-179,-1-5 179,-6 11-90,6-12 270,-5 12 180,5-5 0,-14 7 0,-1-1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5.03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88 10231,'50'-20'1034,"1"1"1,30-9-1215,-60 21-2698,-6 1 2788,-7 4-900,-1-4 720,-7 6 270,0 6 0,-7-4 0,-1 4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5.24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16 7533,'15'-9'3148,"-1"2"-2608,-6 7-181,5 0 1,-5 0 0,7 0-180,-7 0 0,5 7 0,-5 1-360,0 7 180,5 0 0,-11-1-90,4 7 180,-6 2 0,0 6 90,0-6-900,-6 4 450,-3-11 0,1 12-1259,-5-12 720,5 6 359,-6-8 450,-1 1 0,-6-1 0,-1 1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6.00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16 88 8342,'6'-9'1170,"-4"-4"-721,10 12-89,-3-12-90,6 11 90,0-11-180,-1 5 89,7 0-89,-5 1-449,-1 1 179,-2 4 180,-5-4-360,6 6 180,-6 0 90,-1 0 90,-7 0-90,6 0 180,-4 0-180,4 0 90,-6 6 179,0-4-179,-6 11-180,4-5 0,-11 7 90,5-1 90,0 1 0,-5-1-629,5 8 359,-6-6 90,-1 5 0,7 0-1079,-11-5 629,16 12 180,-17-12 90,12 5 0,-7-13-89,6 5 359,-3-11 0,3 4 0,-5-6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6.14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7533,'79'0'-540,"-13"0"0,-58 0 540,5 0 0,-11 0 0,5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6.49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11311,'-8'7'1709,"1"-6"-1619,7 6-1,0-7 91,0 0-180,0 6 90,7-4 1260,8 82-1530,-5-58 90,3 67-1529,-13-44 1439,0-20 0,0 18-1439,6-33 719,-4 1 361,5-1-1081,-7 1 811,0-7 269,0 5 180,0-11 1,-7 4 359,5-6 0,-11-13 0,5-3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6.58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0 219 7533,'9'-6'809,"10"-3"-719,-9-5-90,12-1 180,-8 1 0,1-1-180,6 0 0,-5-6 180,5 5-1170,-7-5 451,1 6 539,-7 1 0,5-7 0,-5-2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0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7533,'51'3'764,"0"1"1,26-2-675,-69 13 0,-1-13-180,-5 13-90,6-13 270,-8 13-630,0-13 270,0 5 90,0 0 0,-8-5-899,-1 14 809,-8-7 90,0 1 180,-7 12 0,5-18 0,2 11 0,2-15 0,13 0 0,-5 0 0,7 0 0,0-8-269,0 6 358,0-13 91,0 6-180,7 0 0,3-6 90,-1 13-90,6-14 900,-6 14-1,8-12-359,-7 12-180,5-13 0,-6 13-181,8-6 1,0 8 0,-8 0-360,6 0 90,-13 0 180,13 0-270,-13 0 180,5 0-89,-7 8 268,0 1-808,0 8 179,0 0 270,-7 0-539,5 0 359,-13 0 90,13 0-90,-13 0 90,6-8 0,-1 6 91,-5-13 268,6 13-178,0-13 89,-6 5 179,13-7-179,-13 0 0,13 0-179,-6 8 179,1-6-180,5 5 270,-6-7 809,8 0 1260,0 0-1619,8 0-181,-6 0 1,13 0-90,2-7-180,9-2 90,15-9-3392,-5 2 3392,13-1-1239,-13 0 1329,13 0-526,-21 0-464,11 0 450,-13 0 91,1 7 179,-3-4-1080,-7 12 3193,0-6-2473,-7 8 1888,-2 0-1528,-16 8 0,-9 1 0,-10 8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6.97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38 7533,'58'-25'3058,"-13"12"-3238,-45 21 90,0 7 90,0-1-270,0 1 270,0 0-90,-6-1-539,-2 1 359,-7-1 0,7 7 0,-5-4-270,5 4 181,-7-13-1,0 5 360,7-12 0,-5 6 270,11-1-270,-4-4 0,6 5-90,0-7 90,6-7-90,2-1 1799,7-7-810,0 1-359,6-1-90,-4 1 89,10-7-89,-11 4-90,12-10-360,-12 11 0,5-6 90,-7 14 90,-6 2-1439,5-1 629,-11 6 450,4-6 0,-6 7-1169,0 0 539,0 7 361,0 1-541,-6 13 990,-2-5 0,-13 11 0,-2-4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7.18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15 206 7713,'-8'0'179,"2"0"-179,19-7 2609,10-7-1890,20-22 1,3-3-630,-2 10-405,-1-11 0,-7 8 136,-28 31 179,5-6 269,-11 20-359,5-3 1,-7 11-1,0-6 90,0-1-90,0 1-270,-7-1 180,5 1 0,-5 0 90,1-7-1079,4 5 539,-10-5 180,10 0 181,-5-2 269,7-6 0,-6 7 0,-2 1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7.53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88 7533,'44'-24'1754,"0"-1"0,22-14-1754,-53 39 90,-11 0 90,4 0-91,1 0 91,-6 0-90,6 0 630,-7 0-270,0 7-180,0 1-1,-7 0-89,6 5 0,-6-5 0,1 6-630,4 1 360,-11 0 90,12-1-1169,-12 1 629,5-7 270,-1 5 181,-3-5-1171,10 7 631,-11-7 179,5 5 90,-1-5-539,-4 0 449,5 5 90,0-12-90,-5 6 270,11 0 1,-11-6 179,12 6 0,-12-7 0,5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8.09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1 132 7533,'32'40'1529,"-6"-1"-1889,-26-37-360,0 4 361,0-6-1,0 0 180,7 0 0,-6 0 0,6 0-90,-7-6 360,0 4-90,0-11-180,0 11 360,0-4-90,0 0-90,0 4-90,0-4 540,6-1-360,-4 5 0,4-4 0,-6 6 1529,0 0-1439,7 0 180,-6-7-91,6 6 1,-7-6-90,0 7 0,6 0 0,-4 0 0,4-6-540,-6 4 270,0-4 180,0 6-630,0 0 450,0-7-989,0 5 449,0-4 271,0-1 179,0 6-630,0-6 360,0 1 91,0 4 539,0-11-180,7 5 539,-6 0-359,6-5-90,-7 12-90,0-6-90,6 7 180,-4-6-180,4 4 1170,-6-5-541,0 7-179,7-6-90,-6 4-180,6-4 0,-7 6 180,6 0-360,-4 0 270,4 0-90,-6 0-1,0 0 451,0-7-180,0 6 0,0-6 0,0 7 539,0 0-719,7 0 90,-6 7-90,6 1-450,-7 7 180,0-1 90,0 1-810,0-1 451,0 1 269,0 6 0,0-5-1170,0 5 541,0-6 359,-7-1-989,6 1 539,-6-7 360,1 5 450,4-11 0,-11 11 0,5-5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8.26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0 7533,'4'62'4947,"-7"-32"-4767,23 24 0,-12-46 90,0 5-91,5-11-988,-12 4 539,12 1 270,-11-6-1529,11 6 899,-12-7 360,6 0 180,-1 0-1079,-4-7 1169,4-1 0,1-13 0,1-1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8.53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52 1 8342,'9'0'1439,"-2"6"-719,-1 3-270,-4 5-90,5 1 89,-7-1-89,0 8 0,0-6-720,0 11 270,0-4 90,0 0 180,0 4-990,0-4 451,-7-1 269,5 6-270,-11-12-270,-2 12 450,-1-12-89,1-1 448,2-9-179,12-6-1978,14-97 808,5 53 1170,-1-11 0,2 1 0,4 20 0,-2 12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8.97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30 7533,'6'-8'2878,"-4"1"-1799,11 1-539,-5 4-90,6-4-90,-6 6-1,5 0 1,-5 0-180,0 0-899,5 0 359,-11 0 360,4 0-2249,-6 19 2159,0-7-1079,-6 9 539,4-2 360,-11-16-359,5 24 269,-6-24 0,-1 16 180,1-11 0,-1 7 0,1-1 0,6-5 270,1 3 1260,1-10-811,4 4-269,-4-6 1799,6 0-270,0 0-1259,6 0-2789,74-39 1709,-55 30-2608,47-30 2608,-74 39 181,-11 0 359,5 6 0,-7 3 0,0 5 0,1 7 0,6 2 0,-5 0 359,11 4-269,-11-4-90,12 0 0,-6 4 1529,7-10-809,0 4-180,0-7-180,0 1 539,0-7-359,0-1-181,7-7-808,1 0 359,19-13-1529,-9-4 809,10-6 540,-13-4 270,-1 4 0,7-6 0,2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9.43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102 44 7533,'-16'9'719,"3"-3"720,13-6 630,0 0-1709,7-6 0,1 4-90,0-11-540,5 5 270,-5 0 0,0-5 180,5 11-1350,-12-5 721,6 7 269,-7 0-2069,-26 20 2519,13-2-90,-21 4-180,26-2 1079,2-18-899,6 4 0,0 1 0,0-6-180,6 6 719,2-7-269,0 0-180,5-7-180,-5 6-180,7-6 360,-7 7-90,5 0-450,-12 0 180,13 0 90,-12 0-899,4 0 449,-6 0 180,0 7 180,0 1-989,0 6 539,-6 1 180,4 6 90,-12-4-359,6 3 269,-13 2 0,5-6-90,-5 5 180,7-7 91,-1 1 179,1 0 629,6-7-359,-5 5-270,11-12 1349,-4 6-719,6-7 1259,0 0-990,6-7-449,2-1-90,7-6 0,6-1-1,-5 0-179,5-6-719,0 5 359,-5-5 180,5 6 0,-6 1-1529,0-1 809,-7 1 360,5-1 180,-5 7-1709,0-5 1889,5 5 0,-11-7 0,4 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9.58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7533,'0'64'1979,"0"-4"-1800,0-44-538,0 5 179,0 0 270,0-11 0,0 9-1619,0-10 1529,0-1 0,0 5 0,0-5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9.85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7892,'8'6'1530,"-1"2"-1171,-1 0-359,-4 5 180,4-5 90,-6 0-90,7 5-90,1-11 90,0 4 0,25-6 0,-20 0-270,21-6 90,-20 4 0,1-4-810,-7 6 450,5 0 181,-11 0 89,4 0-630,-6 0 270,0 0 180,0 6 270,0 3 0,-6 5 0,-3 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1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7533,'0'26'0,"0"-2"270,0-7-91,7 7 1171,-5 3-631,6-1-269,-8-2-90,0-6-540,0-2 180,0 1 90,0-7 90,0 5-900,0-13 450,0 5-449,0-7-1,0 0 720,0-7-180,7-3 90,-5-7-90,13 0-179,-13 1 718,20-2-179,-18 1-90,19 8 0,-14-6 180,8 13-90,0-13-90,-7 13 90,13-20 0,-12 18 0,21-26-90,-14 26-1,-1-11 91,-2 15-180,-13 0 90,6 0-539,-8 0 269,0 7-90,-8 10-180,-1 17 90,-8 2-179,-7-2 179,5-2 90,-5-6-90,7 1 270,-8-3 90,6-7 0,-13 0 0,5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19.95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0 117 7533,'0'8'3867,"65"-40"-4676,-42 22 449,50-36 270,-65 45-1799,-1-12 900,-7 11 989,0-4 0,6-1 0,2-1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0.07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 7533,'-8'45'3058,"2"-9"-2698,6-15 0,0-6-91,0-7-89,6 5 180,2-5 0,1 0-180,3-1 0,-3-7-900,11 0 450,-3-7 180,4-1 90,-7-13 0,7-2 0,2-6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1.23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59 7533,'-8'0'2788,"1"6"-2338,7 3-90,-6-1-1,4 5-89,-4-5-90,6 7 0,0-1 0,0 1-630,0-1 360,0 1 0,0-1-90,0 1 90,0 0 90,0-7 180,0 5-989,0-12 359,0 6 180,0-7-90,6 0 91,-4 0-1,4-7 0,-6-1-90,0-6 0,0-1 1,7 0 179,-6 1-180,6-1 0,-7-6 270,7 5-180,-6-5 90,6 6 0,0 1 1,-6-1 628,6 7-269,-1-5-180,-4 5 720,4 0-450,1-5-180,-6 11 0,6-4 539,-7 6-269,6 0-180,-4 0 90,4 0-180,-6 0 90,7 0-90,-5 6-90,4 2 89,-6 7 1,0-1 90,0-5-180,6 3-90,-4-3 180,4 5-360,-6-6 91,0 5-361,0 2 270,0 1 90,0 5 90,0-13-180,0-1 0,0-1 91,0-4 179,0 4-90,0-6-90,0 0 90,0-6 180,0 4-180,0-11-90,0 5 360,7-6-90,-5-1 0,10 1-180,-10-1 360,11 0-180,-11 1 89,11 5-179,-12-3 540,12 10-270,-5-4-90,0-1 0,5 5 0,-11-4-90,11 6 0,-12 0 89,6 0-179,-7 0 180,7 0-270,-6 6-179,6-4 179,-7 11 0,0-5-540,0 0 270,0 5 180,0-5-90,0 7-89,0-7 89,0 5 90,-7-5 180,6 0 0,-6-1-180,7-7 90,0 6 630,0-4-270,0 4-180,7-6 359,1 0-269,7 0-90,-1 0 0,1 0 270,-1-6-90,1 4 0,0-11-90,-1 5-270,1 0 90,-1-5 0,1 5-900,-1-13 810,-6 5-360,-1-6 181,-7 14 89,0-5-90,-7 12 90,6-12 0,-12 11 0,5-4 270,-7 6-180,1 0-180,5 0 180,-3 0 360,4 6-270,-7 2 180,0 7 450,7-1-360,-5 1-91,12 0-89,-12-1 630,11 1-360,-4 0-90,6-1 269,0 1-179,0-1-90,0-6 90,0 5-270,6-11 90,-4 11-1,11-12 91,-5 6-450,6-7 270,1 0 0,0 0-809,-1 0 449,1-7 180,-1 6 0,1-12-1259,-7 5 539,5-7 450,-5 7-719,0-5 1079,-2 5 0,1-13 0,1-2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1.96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0 8702,'8'80'3508,"5"-7"-3958,-11-57 270,4 5 270,-6-6 0,0 0-719,0-7 359,0 5 90,0-5-630,0 0 361,-6-2 179,4-6 180,-4 0-360,6 0 0,0-6 270,0-2-449,0-7 179,0 1 90,0-1 180,0-6-89,0 5 89,0-6 180,6 2 180,-4 3-180,4-4 89,1 6-358,-5 1 269,10 6 0,-10-5 0,11 5 0,-11 0 809,4 1-269,1 7-270,-6 0 539,6 0-269,-1 0-180,-4 0-90,4 0 179,1 7-89,-6 1 0,6 0-180,-1 5-270,-4-5 90,4 13 90,-6-5-360,0 5 180,0-6 90,0-1 0,0-5 90,0 3 90,0-10-180,0 11-1889,-13-5 1709,10 0-360,-10-1 181,13-7 89,-6 0-450,4 0 630,-4 0-180,6-7 270,0 6-90,0-12-90,0 5 1,0-1 358,0-3-179,6 3 0,-4 1 90,4-5 0,-6 5-90,7-6-90,-6-1 360,6 7-180,-7-5 90,6 11 90,-4-11-90,4 12 0,-6-12-90,0 11 180,7-4-91,-6 6 1,6 0-90,-7 0 360,0 0-360,6 0 90,-4 6-90,4-4 90,-6 11-90,0-5-540,0 0 270,0 5 90,0-5-360,0 0 270,0 5 1,7-5 179,-6 0 0,6 5-90,-7-5 90,0 7-270,0-7 450,7 5 0,-6-5-180,6 0 449,0-1-269,-6-1-90,12-4 90,-5 4 90,0-6-90,5 0 90,-5 0-180,7-6 0,-7-2-90,11-26-90,-15 14 0,15-20 180,-17 24-270,4-6 90,-6 8 0,0-1-90,0 7 180,0-5 0,0 12 0,-6-12 180,4 11-180,-11-5-90,5 7 270,-7 7-90,7-5-90,-5 11 90,5-5-90,0 6 90,-5 1-90,12-1 179,-12 1-538,11 0 179,-4-7 0,6 5-900,0-12 541,-7 12 179,6-11 360,-6 5 0,7-1 0,0 2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2.2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0 7533,'7'39'3328,"-6"-5"-2968,6-12-360,-7-6 179,0 5 91,0-7-719,0 7 269,0-4 180,0 4 0,0-13-1080,0 5 631,0-5 179,0 0-180,0 5 180,0-11 0,-7 4 270,6-6 630,-6 0-360,1 0-270,4-6 90,-4-3-270,6-11 0,0 3 1079,0-4-449,0 6-90,6 1-180,2-1-990,0 1 451,5-1 269,-5 0-990,7 1 451,0-1 269,0 1 90,-1 5-540,-6 3 810,-1 0 0,-1-3 0,2-5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2.67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44 45 7533,'-6'14'809,"4"1"-539,-5 0 720,7 6-631,0-5-179,0 5 360,0-13-180,0 5-90,0-11-360,0 11 180,7-12-1,-5 6 91,4-7 0,0 0 90,-4 0-90,11 0 0,-11 0-630,11 0-809,-5-26 1079,0 19 0,-2-25-629,-6 24 449,0-7 90,0 1 0,0-1-180,0 0 180,0-5 450,0 10-270,0-10 630,0 19-360,0-6-180,0 7 2698,0 0-2338,7 7 990,-6 1-541,6 6-359,-1 1 179,-4 6-179,4-5-180,1 12 90,-6-5-180,6 6 0,-7 0 0,0-6-1,0 4-898,0-4 449,0-1 180,0 6 180,0-12 0,-7 6 90,-1-2 0,-6-3-2699,6 4 1080,-5 0 629,5-5 181,-7 5 179,1-13 180,-1 5-180,7-11 630,-5 5-180,5-7-90,0 0-89,1-7-1,7-7 0,0-3 0,0-4 2339,7-20-1980,1 14 1,6-22 0,1 27 90,0 0-270,-1 2-1349,1 3 719,-1-4 360,1 6 270,-7 7 0,11-11 0,-3 3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3.07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8612,'14'22'3058,"-6"6"-2878,-1-12-90,-7 5-90,6-6 270,-4-1-90,4-6 0,-6 5 0,0-11 0,0 11 0,7-11-180,-6 4 89,12-6 1,-11 0-90,11 0 180,-11-6-180,10 4 180,-3-11 180,5 5 0,1 0-180,-1-5-1080,-6 11-1438,5-5 1438,-11 7 360,4 0 181,-6 0-1171,0 7 631,-6-5 449,-2 11-89,0-5 269,-5 0 270,5 5 0,-7-5 0,1 0 0,-1 5 0,0-11 359,7 11-269,-5-12-180,12 12 1,-6-11-1,1 4 90,4-6 0,-4 0 0,6 0 4047,0 0-1708,6 0-1080,2 0 0,0 0-449,5-6-360,-5 4-180,7-11 89,6 12-179,-5-12 90,5 5-180,-13 0-989,5-5 539,-4 11 360,-1-5-2069,-1 1 1170,-1 4 449,-4-4 0,4 6-1889,-6-7 900,0 6 720,0-5 719,0 6 0,-6-7 0,-2-2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3.21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23 1 7533,'-14'48'3957,"6"0"-3057,8-3-180,8-18-900,26-20 0,-15-14 180,16 6-90,-21-12-2159,1 5 2249,-7-7 0,5 0 0,-5 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4.3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146 0 11850,'0'9'540,"-7"4"-450,6-5-180,-12 7 270,11-1-360,-11 1 180,5-1 0,-7 1 270,1-1-180,-1 1 90,1 0 0,6-7-270,-5 5-900,11-12 450,-11 6 271,12-7 89,-6 6 0,7-4 0,0 5 180,0-7 0,0-7 0,0 5-90,7-11 270,1 12 0,13-12-270,-5 5 450,5-7-91,0 7-89,1-5-90,1 12 90,-1-13 90,-8 13-270,-5-6-360,4 7 90,-12 0 180,12 0 90,-11 0-179,4 0-1,-6 7 270,-6 1-90,4 6-990,-11 1 450,5 0 181,-7-1 179,1 1-180,-8-1 90,6 1 0,-5 0-629,6-7 359,1-1 180,6-1 990,-5-5-360,5 6-270,0-7 0,1 0-180,7 0 3688,0 0-2789,7 0 631,1-7-631,6-1-269,7 0-90,-4-5 0,10 5-180,-11-7-1,12 7-808,-12-5 359,6 12 270,-1-12-1349,-5 11 719,5-11 360,-13 12-809,5-6 449,-12 7 270,6 0-89,-7 0-361,0 0 450,-7 0-719,-1 0 269,-6 7 451,-1-6 359,1 12 0,-21 8 0,16-3 0,-15 16 0,19-18 0,7 12 629,-5-12-359,11 12 0,-4-12-270,6 5 1889,0-6-990,0-1-179,0-6-180,0 5-91,6-11-89,3 5 0,5-7-540,1 0 90,6-7 90,-5-1 180,6-7-1169,-1-6 449,1-2 450,1 1 90,-2-6 90,0 6-270,-5-8 90,5 8-1169,-6-6 1259,-7 12 0,5-18 0,-4 3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4.681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118 44 7533,'-8'47'3867,"28"-6"-3687,-8-39 0,22 3-180,-13-31 180,-4 14 0,-3-22 0,-7 18 0,-7-5-1260,0 13 631,0-5 179,0 11-270,0-4 180,-7 6 181,5 0-1,-10 0-180,4 0 0,-7 6 90,0 2-90,1 14 91,-7-6-1,5 12 90,-5-12-90,6 11 180,0-11-90,1 12 180,-1-12 360,0 12-270,7-12-90,-5 5 1349,11 0-629,-4-5-361,6 5-179,0-6 1529,0-7-719,6 5-450,3-11 89,5 11-179,1-12-90,0 6-90,6-7-91,-5 0 1,5-7 0,0-1 0,2-6-1079,-1-1 539,0 0 270,-8-6 90,1 5-2159,-1-5 1080,1 6 359,0-5-1619,-7 3 1170,5-10 540,-11 10 629,4-10 0,1 10 0,-6-3 0,6 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7533,'0'10'629,"8"-3"-539,1 1 270,16-6-90,1 6-360,9-1 270,-9-5-90,13 5 90,-11-7-90,21 7 0,-5-5-683,21 6 503,-2-8 0,27 0 90,-4 0-684,-36 0 1,2 0 548,2 0 0,1 0 45,0 0 0,1 0 45,-1 0 0,1 0 90,10-4 0,-1 0-948,-8 4 1,2-2 812,18-5 0,1 0 45,-16 5 0,1 2 0,19-4 0,0 1 45,-20 3 0,0 0 0,16-4 0,0 0 0,-9 3 0,-1 0-90,1-7 0,0 1-45,-2 5 0,-1 2 135,-2-4 0,-1 0-45,-3 0 0,0 1 45,3 2 0,0 0-45,-7-3 0,-1 1-173,4 2 1,-2 2 127,32-1-45,-36 0 0,-1 0-135,20 0 270,10 0-90,-14 7 1,-7-5-1,4 5-450,-12 1 540,-2-6 0,-10 13 0,-7-5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5.12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30 7533,'15'-9'0,"0"3"1259,0-1-90,-1 6 360,7-6-1349,-5 7 0,-1 0-180,-9 0 90,1 0-90,-6 0 180,6 0-630,-7 0 270,0 7 270,0 1-1169,-7 6 449,-1 1 91,-13 6-1,5-5 90,-5 6 270,13-8 90,-5 1 90,12-7-359,-6 5 269,7-12 809,0 6-449,0-7-90,0 0 1439,7 0-1259,1 0-180,6 0 90,1-7-1,-1 6 181,1-12-630,-1 11 180,1-11 270,-7 12-90,5-6 0,-12 1 0,12 4 0,-11-5-1350,5 7 541,-7 0 269,0 0-450,0 7-269,-20 20 269,9 0 271,-17 8 179,7-7 0,5-12 360,-5 5-90,7-6-90,-1-1 1260,0 1-631,7-7-269,1 5-180,1-11 900,4 4-540,-4 1-90,6-6 1259,0 6-630,6-7-449,3 0 90,5 0 89,14-13-449,-10 3 90,16-11-1439,-18 6 809,5-6 180,-7 5-1529,1-5 809,6 6 451,-11 1 269,9 6-810,-4-25 541,-5 20-181,10-21 630,-19 26 0,6-12 0,-7 4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5.37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15 7533,'57'-8'3238,"2"1"-2968,-56 7-90,10 0-180,-13 7-90,0 1 270,0 6-180,0-5 89,-7 17-178,-1-8 268,-6 11-448,6-8 179,1-13 0,7 5 90,0-5-180,-6 6 270,4-12-90,-4-4-270,6 1 180,6-4 0,-4 12 0,4-7-809,1-14 449,1 5 180,0-12 90,5 6-90,-12 7 90,6-5 90,-1 5-809,-4-7 449,4 1 450,-6-1 0,7 0 0,1 1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5.63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7533,'13'94'6476,"-10"-38"-6836,17 4-90,-19-44 361,6 12 178,-7-12-718,0 5 359,0-6 180,0-1 0,0-6-719,0 6 359,0-13 180,6 6-540,-4-7 361,4-7 89,-6 6-90,0-13 180,0 6 90,0-6 0,0-7-89,7 4-91,-5-3 0,5 5 180,-7 0-449,0 1 629,0-1 0,6-6 0,2-2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6.10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38 80 8072,'14'-15'1530,"-6"7"-1171,5-5-629,-5 5 181,0 0-1,5-5 269,-11 11-358,4-4 89,1 6-720,-6-6 630,6 10 90,-14-8-180,-1 16 900,-45 48 449,35-39 1,-20 38-361,39-59-359,12 0 0,-5 0 450,7 0-541,-1 0-89,1 0-450,-1 0 270,1 0 0,-7-7 180,5 6-539,-5-6 269,0 7 90,-1 0-540,-1 0 360,-4 0 90,4 0 0,-6 0-899,0 7 449,0 1 180,0 0 90,0 5-809,-6-5 449,4 7 181,-11-1 89,5 1 180,-7 0 0,-6-1-90,5 1-90,-5-1-89,13 1 269,-5-7 180,12 5 0,-12-5 0,11 0 0,-4-1 1889,6-7 1349,0 0-1079,26-7-1980,-14-1 1,29-7 0,-19-6 90,8 5-900,-1-5 451,1 7 179,-8-1-2339,6 7 1259,-12-5 541,5 11 269,-13-5-1169,-2 7 719,-6-6 720,0 4 0,-6-4 0,-2 6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6.566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74 7533,'8'-8'2338,"-1"8"-1528,-1 1-270,3-1-271,5-1 181,1-12-360,0 11 90,-7-11 0,5 11 90,-5-4-720,6 0 270,-6 4 180,5-5-1259,-11 7 719,4 0 360,-6 0-3598,0 0 3778,0-6 0,-6 4 0,-2-5 0,-7 7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6.718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16 44 7533,'-7'21'2158,"5"-5"-1978,-5-1 0,7-2 0,0-5 90,0 0 450,13 5-1350,42-17 270,-22-5 270,33-7 180,-43-5-270,0 6 180,5 1 0,-12-1 0,5-6 0,-6-2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7.97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161 0 11400,'0'8'180,"0"6"-90,0-6-449,0 6 359,-6 1 89,4-1 1,-11 1 90,11 6 0,-11-5 0,5 5 0,-7-6-1079,0 0 449,7-1 90,-5-6-90,5 5 180,-6-11 1,6 11 89,-5-12 0,5 6-90,0-7 180,1 0-90,7 0-180,0 0 360,0-7 0,7 6-90,-6-12 360,12 11 720,-5-11-541,7 5-269,-1 0 0,-6 1 989,5 1-539,-5 4-270,7-4 270,0 0-271,0 4 1,0-11-180,6 11 0,-5-11 180,5 12-90,-7-12-900,1 11 540,-7-4 90,-2 6-2788,-6 0-91,0 0 1890,0 6 359,0 2 180,-6 7 450,-9-1 0,-7 8 0,-7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8.17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73 7533,'81'-29'4767,"-27"13"-4767,-14-4 90,-19 19 450,2-6-360,-7 14-360,-3-6 180,-13 13 0,0-6-2429,-32 45 2069,24-35-1259,-38 40 720,37-48 359,-12 5 540,6-2 0,1-12 0,-1 6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8.310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1 161 8702,'0'8'2249,"6"5"-1620,2-12-89,0 6-270,5 0 90,-4-6-180,6 6 0,0-7-360,-1-7 180,1-1 0,-1-7 180,1 1-1620,-1-7 811,7 4 359,-5-10 360,5 4-90,-6 1 0,6-6 0,1 5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8.88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220 1 7443,'0'22'3148,"-7"0"-2878,6-8 359,-6 1-269,1-1 90,4 1-270,-11-1 180,12 1-1,-12 0-179,5-1-270,0 1 90,-5 6 90,5-5 90,-7 5-1079,0-6 539,1 0 360,-1-1-90,0 1-540,0-1 181,7-6 269,-5 5-90,5-11 90,0 5-180,2-7 90,6 0-2068,0 0 1618,0-7 180,0-1 181,6-7 359,-4 1 0,11-1 0,-5 1 0,6-1 0,-5 0 0,3 7 0,-3-5 0,6 12 0,-1-6 719,-5 7-449,3 0 0,-3 0-180,5 0 1349,-6 0-719,5 0-91,-11 0-269,4 7 0,1 1-90,-6 0-180,6 5-360,-7-5 270,0 0 0,0 5-1080,0-12 721,0 6 269,0-14-90,0 0-90,6-8 810,-4 0-271,4 1-179,-6-1 0,7 1 180,-6-1-90,12-6-90,-11 5-360,11-6 180,-12 8 90,12-1 0,-5 1-90,0-1-90,5 1 270,-11 6-90,11-6-180,-11 13 1,5-12 89,-7 11 629,0-4-269,6 6-180,-4 0 0,4 0 899,-6 0-89,0 0-90,0 6-271,0 9-89,0 1-90,0 12-180,0-6 0,0 7-1,0 1 91,0-1-719,0 0 449,0 7-990,0-12 450,0 4 361,0-14 89,0 1-1530,0-7 721,0-1 359,0-1-1349,0-4 1889,-6 4 0,4-6 0,-4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3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51 7982,'0'10'810,"0"5"-360,0-6-180,0 8-270,0 7 0,0-4 90,0-4-1,0 0-448,0-7-451,-8 15 540,6-13 180,-5 4-90,7-15-179,0 0 269,0-7-180,0-3 90,0-6-180,0-1 270,0 0 90,7 0-90,-5 0-90,13 0 0,-5 8 270,-1-7 0,6 7-180,-6 0 270,8-6-90,0 13 0,0-13-90,0 13-90,0-6 90,-1 1 0,-6 5 0,5-5 270,-13 7-90,13 0 0,-13 0-90,6 0 90,-8 7 90,0 2-270,0 8 90,0 0-180,0 0 180,0 0-180,0 0 90,-8 15 90,6-19-90,-13 17 0,13-20 89,-6-1-268,8-1-1,-7-1 0,5-5 180,-6 5-270,8-7 180,0-7-180,0 5 270,0-20-90,8 3 0,1-30 0,9 19 90,-9-17-90,6 28 180,-13 2 0,13 2-90,-13 13-90,13-6 90,-13 8-90,6 0 180,-8 0 270,7 0-180,-5 8 0,5 1-90,-7 16 90,0-6 90,0 5-1,0-7-269,0 0 90,0 0-359,0 7-1,0 3 360,-7-1-630,5-1 270,-13-8 90,13-8-180,-5 6 360,7-13 0,-8 5 0,-1-7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9.20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1 103 7533,'30'-39'2428,"11"-2"-1798,-30 32-270,15-4-630,-25 13 180,12 0 90,-11 0-540,4 0 360,-6 0 180,0 6-90,0 2 90,-6 14 0,-2 0 90,-7 8-90,1-1 0,-1-7-90,1 6 90,-1-12 90,7 12-90,-5-12 0,12-1 0,-12-2 450,11-12-180,-4 5-90,6 1 0,0-5 0,0 5 449,6-14-179,2 5-180,7-11 0,-1 12 0,1-12 89,-1 4-89,14-11-809,-10 3 359,10-4 180,-14 13 0,-5-5-900,4 12 450,-5-6-1618,0 0 1618,-2 6 90,-6-6-629,0 7 449,0 0 90,0 7 450,-6-6 0,-2 19 0,-7-4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9.423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2 147 7533,'-1'16'7286,"74"-42"-6567,-41 10-898,16-7 1,-3-1 448,-29 9 261,11 1-711,-11-1 224,5 7-44,-6-5 270,-1 11-1350,-6-4 1042,-1 6-1581,-7 0-1349,0 0 2518,-7 0 91,-1 0-901,0 0 541,-5 0 269,5 6 450,-6 2 0,-1 7 0,1-1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29.66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1 147 6975,'8'0'3238,"5"-7"-2243,-5-1-545,6 0 3,1-5-94,-1 12-132,1-6-227,0 7 143,-7 0-53,5 0 90,-5 0 269,1 39 181,16-42-270,-7 25-2789,44-70 2429,-7 7 0,11-3 0,-9 17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0.09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 7533,'0'8'2069,"0"5"-900,0 1-540,0 2-179,7 12-90,-6-12-180,12 6 629,-11-2-359,11-3-180,-11 4 90,11 0-630,-11-5 180,11-1 180,-11-2 0,4-5-1259,-6 6 629,0-5 450,0 4-1889,0-12 810,0 12 539,0-11 0,0 5-539,0-7 1169,0 0 0,-6 0 0,-3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0.39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59 1 7533,'8'0'7106,"11"71"-7376,-16-34 90,4 52 270,-9-59-1170,-24 4 361,21-16 179,-20 3 180,16-15 91,1-6-91,2 0 90,0 0 90,4-6-180,-5-3 180,7-5 180,0-1 0,0 1 0,0-1-90,0 1-179,0-1-1,7 0 180,1 1-90,0-1-90,5 1 180,-11 5-90,11-3-629,-12 10 269,12-11 180,-11 11 0,11-11 360,-12 12 0,12-12 0,-5 5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0.89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7533,'16'14'7196,"-3"-6"-7017,-13 11 1,0-9 0,0 12 90,0-8-90,0 7 180,0 2 0,0 6-1,0-7-179,0 6-180,6 1 270,-4-4-90,4 9-180,-6-18 180,7 12 90,-5-12-90,5 5 0,-7-7-1,0 1 1,0 0-1529,0-1 720,-7-5 269,5 3 180,-5-10-1709,1 11 899,4-11 271,-4 4-810,-1-6 629,6 0 361,-6 0 179,1-6-900,4 4 451,-4-11 809,6-34 0,0 23 0,0-30 0,6 40-1079,-4 6 989,4-6 90,1 6 989,-6 0-449,6-5-360,-1 12 89,3-12 631,-1 11-270,5-11-181,-11 11-89,11-4 0,-5 0-90,6 4-90,-5-4-180,3-1 90,-3 5 0,5-11 179,-6 12-988,5-6 539,-11 1 90,11 4-1529,-12-4 809,6 6 361,-7-7 89,0 5 360,0-4 0,0 6 0,0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1.462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44 7533,'15'-6'4767,"6"-9"-4407,-5 5 0,5-2-181,-7 12-179,1 0 0,-6 0 180,4 0-629,-12 0 359,12 0 90,-11 6 90,4 2 269,-6 13-988,0-5 89,0 6 360,-6-2-629,-2-3 359,-7 4 180,7-7 0,-6 1-269,6-1 269,-6 1-90,6 0-540,-5-7 361,11-1 179,-11-7-90,12 0 180,-6-7 180,7 5-179,0-11 89,0-2 180,7-1 0,-6-5 0,12 7 0,-11-1 180,11 1-180,-5-1 0,0 7 1259,5-5-540,-5 5-449,1-7 180,4 7 809,-5-5-539,0 11-360,5-10 89,-11 10 1,10-4-540,-10 6 180,5 0-90,-1 0-360,-4 0-179,4 0 179,-6 6 360,0 2-180,0 7-1079,0-1-990,-19 20 1619,1-14 271,-12 20 359,9-23-270,6 3 270,1-5 0,-1 0 0,1-1 539,-1 1-359,7-7-180,2-2 0,6-6-90,0 0 0,0 7 90,0-5 90,0 4 180,6-12 2339,2 4-1260,7-11-719,-1 5-271,1 0 91,6-5-810,-5 5 360,6 0 90,-8-5-90,1 11-90,0-4 180,-1 6-90,-6 0-90,5 0 90,-11 0-90,4 6 90,-6 2 0,0 7-90,0-1 180,0 1-539,0 0 269,-6-1 0,4 7 180,-11-11-1349,5 10 629,0-12 270,-5 6 450,5 1 0,-7-1 0,1 1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1.95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44 45 7533,'-16'14'359,"-4"1"-359,19 0 1260,-6-1-451,7 8-359,0-6-180,0 5 360,0-7-271,0 1 91,0-1-180,0-6-180,7 5 180,-6-11-90,12 11-180,-11-11 180,4 4 89,1-6-359,-6 0 180,6 0 0,0 0 90,-6 0-1169,6-6 539,-7-3 180,0 1 90,0-5-1079,7 5 449,-6-6 361,6-1-451,-7 1 450,0-1 91,0 1-1,0-8 630,0 6-540,6-18 90,2 16 0,7-9 2249,-7 18-990,5 3-539,-11 6 0,10 0 719,-10 0-539,11 0-271,-5 0 1,0 0-180,5 0 90,-11 6-180,4-4-90,-6 11 89,0-5 91,0 7-270,0-1 180,0 1 0,0 6 0,0 2-180,0 6 90,0-6 0,-6-2 90,4 0-1080,-4-5 451,-1 12 269,5-12-1529,-4-1 899,6-3 180,-6-10 361,4 11-1620,-5-11 899,7 4 271,-6-6 719,4 0 0,-10 0 0,3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2.33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30 59 7533,'39'-25'3867,"-5"0"-3417,-26 23-270,5-5 90,-11 7-90,10 0 90,-10 0-270,5 0 180,-7 0 89,0 7-89,0-5-180,0 11 270,0 1-90,-7 3-180,-1 4 0,0-7 90,-5 1-720,5-1 361,-7 1 89,7 0 90,-5-1-540,5 1 270,0-7 180,-5 5-269,12-11 179,-13 4 0,13-6 0,-6 0 360,0 0-90,6 0-90,-6 0-90,7 0-359,0 0 449,0-6 1709,7 4-810,-6-5-359,13 1-90,-6 4 1259,7-11-630,-7 12-449,5-12-90,-5 11-91,6-11 91,1 11-270,0-10 0,-7 10 0,4-4-990,-10 6 541,11-7 179,-11 5 180,4-4-2969,-6 6 1440,0 0 450,0 6 449,-6 2-1619,4 1 1311,-17 10 0,3-9 0,-14 11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2.53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15 103 7533,'-8'0'-810,"1"0"720,7 0 1349,0 0 1530,27-13-2519,-14 3 90,27-4-181,-23 1 451,16-2-450,-21 5 0,14-3 629,-25 7-269,12 4 539,-11-5-899,4 7-180,-6 7-269,0-5 358,0 11-89,0-5 180,0 7 0,0-1 0,0 1-2249,-6-1 990,-2 1 539,0 6 180,-5-5 91,5 5-91,-7-6 90,1 6-270,5-5-1529,-3 5 2069,3-6 0,-12-1 0,-1 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3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6903,'0'17'180,"7"0"90,-5 7 0,6-5-180,-8 13 179,7-6-359,2 0 1,1-1 89,5-16 89,-6-1 1,1-8-359,5 0 269,-5 0-90,-1-8 90,6-1-450,-13-8 180,13 0 180,-13-7-90,6 5 0,-1-6-90,-5 8 181,5 8 268,-7-6-269,0 13 1,0-6-1,0 8 539,0 0-359,0 8 0,0-6 270,0 13-180,0-6 90,0 8-90,0 0-90,0 0 0,0-8 89,8 7-718,1 0 359,1-4 270,5 10-720,-6-20 270,0 6 360,6-8 0,-5 8 0,7 1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2.754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59 7533,'0'8'0,"0"5"1619,0-5-720,0 0-449,6 6 629,-4-13-449,11 6-270,-5-1 90,6-4-360,1 4 89,0-6 1,0-6 90,-1 4-810,1-11 361,-1 5 179,1-7 0,0 7-1709,-1-5 899,-6 5-989,5-6 1799,-5-1 0,7 0 0,-1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2.979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88 7533,'39'-22'4047,"-5"0"-3957,-19 14-90,-7-5 180,5 12-989,-12-12 539,6 11 360,-7-4 90,0 6 0,-7 6-1260,6-4 541,-12 11-1,5-5 270,-7 13 360,1-5 0,6 5-270,-5 1 900,11-6-271,-4 5-269,6-7-90,-7 1 450,6-1-180,-6 1-180,7-7-180,0 5 0,7-11 179,-6 4-89,12-6-359,-11 0 179,11 0 0,-12 0 180,12-6-1530,-11 4 721,11-11 269,-12 5 180,6-7 270,-1-6 0,-4 5 0,4-5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3.405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0 16 7533,'0'-8'-630,"0"1"2519,0 7 2069,0 0-3778,0 7 89,0-6-89,0 6 0,0-1 90,0-4 180,0 4-180,0 1 89,0-6 811,0 12-541,0-4-179,0 5-90,0 1 719,0 6-449,0 2-180,0-1 359,7 38-629,-6-29 0,6 31-630,-7-27 181,0-4 358,0 5-89,0-7 180,0-6 0,0 4 90,0-11-3868,0 6 1529,0-14 990,0 5 269,0-11-1348,0 10 988,0-10 541,-7 4 179,6-6-450,-6 0 451,7-6 539,0-2-180,0-7 0,0 1-90,0-1 1619,0 0-809,0 1-450,7-1 539,-6 1-359,13 6-90,-6-5-180,7 5 449,-7-7-1078,18-13-1,-15 17 360,16-15 270,-12 24-90,0-10-1529,-7 10 1529,5-4 0,-5-1 0,6-1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9:33.577"/>
    </inkml:context>
    <inkml:brush xml:id="br0">
      <inkml:brushProperty name="width" value="0.04286" units="cm"/>
      <inkml:brushProperty name="height" value="0.04286" units="cm"/>
      <inkml:brushProperty name="color" value="#4372C4"/>
    </inkml:brush>
  </inkml:definitions>
  <inkml:trace contextRef="#ctx0" brushRef="#br0">1 1 7533,'32'21'9830,"-23"-12"-8687,23 11-963,-32-18 0,0 4-1439,0 1 809,0-6 270,0 6 180,0-7-1035,0 0 1,-6-7 0,-2-1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9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7533,'0'31'180,"0"-10"269,0-8-179,0-11 540,0 30-630,0-25-450,0 25 90,0-24 90,0 7-270,6 6 270,-4-5-90,4 5 270,-6-6-1079,0-1 989,0-5 0,0 10 0,0-3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39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10411,'0'15'989,"0"-1"-719,0-6 180,0 12-270,0-4 0,0 7 180,0 17-270,0-14 0,0 17 0,-6-8-90,4 9 0,-4 1 179,6 12-208,0-11 29,0 11-90,0-6 180,0 1-90,6-2 89,-4 1 1,4-6 0,-6 6 0,7-7 0,-6-1 0,6-6 0,-7-1 0,0-7 0,0 0 0,0 1-180,0-8 90,0 0 90,0-8 0,0 1-240,0-7-120,0 5 270,0-12-630,0 6 361,0-7-2790,0 0 2700,0-7-1,0-1-540,0-6 361,0-1 179,0 1 360,0-8 0,-7 0 0,-1-7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39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 1 10681,'0'8'989,"-6"5"-809,4-5 180,-11 7 90,12-1-270,-12 7 0,5 2-1,-7 6 1,0 0 0,1 1 90,-7-8-90,11 6 0,-10-12-90,12 5-450,-7-6 360,1 0 90,6-1-1169,-5-6 539,11 5 360,-11-11-1259,12 4 629,-12-6 361,11 0-1,-4 0-989,6 0 1236,0 0 1,0-13-1,0-3 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0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7533,'39'39'2968,"-5"1"-2608,-20-24 0,1 5 89,-1 1-269,1-6-809,6 18 719,-5-17-180,5 11-1260,-6-13 721,-7-7 359,5 5 270,-11-12 0,11 12 0,-5-4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1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7533,'0'31'90,"0"-3"179,6-14-89,-4-6-180,11-1 450,-5-1-90,7-4-270,-1 4 90,1-6 0,-1-6-90,1 4-540,-7-11 270,5 5 180,-12-6-450,6-1 270,-7 7 0,0-12 1,0 11-91,0-6 270,-7 2-90,-1 11 360,-6-4 89,-7 6-179,5 0 0,-5 0-270,6 0 180,1 6-90,5 2 90,-3 7-180,10-7-90,-5 5 270,1-5 0,4 0-899,-4-1 449,6-1 360,0-4 0,6 4 0,2-6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1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7533,'0'30'2248,"0"4"-1888,0-11 0,0 6-180,0 0 270,-6 0-91,4 1-89,-5-1-809,7 0 359,0-6 180,0 4 0,0-10-1439,7 4 719,-5-7 360,4 1-1079,-6-7 1439,0-1 0,6-1 0,3 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3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0 7353,'0'17'899,"0"0"-629,0 0-90,-8 0 0,-1 0 0,-8 7 0,0 2-180,8 1 0,-14 5 180,20-13-90,-20 5-180,13-7 0,-7 0 90,8 0-450,-6-8 270,13-1-90,-13-1-539,5-5 359,1 5 180,1-7-360,1 0 630,5-7 0,-13-2 0,6-8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1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7533,'8'23'6296,"-1"5"-6656,-14-12 270,-1 12 90,-6-6 90,-1 7-1529,1 1 540,-1-8 539,1 6 90,-1-12-1709,0 5 1979,1-6 0,-1-1 0,1 1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1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7533,'8'0'719,"-1"0"-449,-1 6-540,-4-4 180,4 5 0,1-7 180,-5 0-1079,10 0 989,-10 0 0,11 6 0,-5 2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1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7533,'0'52'2293,"0"-1"1,0 48-2204,0-81 0,0 16 180,0-11-1709,0 0 719,0-2 90,0 13 630,0-21 0,-6 19 0,-2-24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2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29 7533,'15'-8'1349,"-6"2"-629,-3 6-181,1 0-179,-6-6-360,12 4 0,-11-4 180,11 6 0,-12 0-810,6 0 360,-1 0 180,-4 0 0,4 0-449,1 0 269,-6 0 180,6 6-90,-7-4 540,0 10-180,0-3 0,-7 5 629,-22 30 1,-8 5-2609,1-9 1079,0 6 1,4-4-91,19-23 810,13-17 0,-6-2 0,-2-8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2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67 7533,'8'21'989,"-2"-5"-359,1 5-180,-6-6-91,6-1-629,-7 1 181,0 0-1,6-1-990,-4 1 451,4 0 359,-6-7 90,0 5-270,0-12 180,0 6 0,7-7 90,-6 0 270,6-7 0,-7-1-180,0-6-179,6-8 538,-4 6-359,11-5 180,-11 0 450,10 5-360,-10-5 0,11 6 180,-5 1-180,0-1 89,5 0-89,-5 1-360,7-1 270,-7 7 360,5-5-90,-5 11 2069,7 35-1980,-7-10-269,-1 25 0,-7-27-720,0-6 450,-7-1 90,6 1 0,-6 0-1529,7-1 810,-6 1 359,4-7 360,-11 5 0,5-5 0,-7 7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2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7533,'0'23'2158,"0"-2"-1438,0-7-270,0 1-180,0 0 89,0-1-628,0 1 269,0-1-90,0-5 180,0 3-1440,0-10 631,0 5 359,0-7-180,0 0-989,0-20 1259,0 9 0,0-17 181,7 14 89,-6-7-180,6 4 719,-1-4-449,-4 13-90,11-5 900,-5 12-540,7-12-181,-1 11 1,1-11 450,-7 11-270,5-4 1079,15 32-1529,-15-13-270,6 21 180,-20-20 90,-12 1-90,4 0-629,-5-1 269,-1 1 360,0-1-539,1-5 359,-1-3 360,1-6 0,-1 0 0,0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3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30 7533,'-21'36'809,"11"-12"-269,-3 10-270,7-18-180,4-1-90,8-9-180,4-12-450,11-9 450,-13-8 180,-1 1-180,-1 1-89,-4 6 89,4 7-90,-6-5 0,0 12 540,7-13-180,-6 13 0,6-6 449,-7 1-269,6 4-90,-4-4-90,4 6 270,1 6-180,-6-4 449,12 11-179,-11-5-90,4 7 0,1-1-900,-5 26 270,5-18-899,-14 31 719,5-35 180,-11 3 0,11-8 1,-11-5 269,12 0 0,-12 5 0,5-5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3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7533,'-4'83'1619,"0"1"0,4-7 0,0-15-1439,2-33 90,4-6-810,-6 5-1619,0-12 2159,0 11 0,0-4 0,0 6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4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30 7533,'-8'-15'-90,"-5"7"450,5 1-91,-1 7-269,-4 0 270,5 0-90,-6 0-360,-1 0 180,0 13 90,1-9 0,-1 15-90,1-11-90,6 7 270,-5 0 90,11-8-90,-4 0-90,6 0 0,0-6 90,0 6 0,6-1 359,2-4-269,7 4 90,-1-6-360,1 7 0,-1-6 180,7 6 0,-4-7-270,4 0 90,-6 6 0,-1-4-270,-5 5 180,4-7 0,-12 6 180,6-4-90,-1 4 90,-4 0-90,4 3 0,-6-1-180,-6 5 90,-2-5 0,-7 7-90,0-1 90,1 1 90,-1-1-90,0-6 180,1 5-540,-7-11 181,4 4-1171,-4-6 631,7 0 269,-1 0 180,1-6 360,-1 4 0,1-17 0,-1 3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4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116 0 7533,'0'8'719,"-6"5"-629,4-5-90,-10 0 180,10 6-90,-11-6 0,5 6 90,-7 1 0,7-1-270,-5 7 90,5-5 90,0 6 0,-5-1 90,12-5-90,-6 5 0,7 0 179,0-5-89,0 5-180,0-13 180,0 6-270,0-13 90,0 12 90,7-11 0,1 4-270,6-19 90,1 4-719,-1-13 449,1 1 90,-1-1 180,-5-1-90,3-5 0,-10 12-359,4-12-1,-6 12 270,7-5 0,-5 7 90,4-7-89,-6 11 89,0-10 180,0 19 449,0-6-359,0 7-90,-6 0 0,4 0 810,-5 7-360,7-6-270,0 19 719,0-10-449,0 11-90,0 0-91,0 1 91,0 1-90,0-2 90,0 1-180,0-6-450,0 5 180,0-7 180,0-6 0,7 5 450,-5-11-2969,4 11 1170,-6-12 1259,0 6 0,6-20 0,3-3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4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7533,'9'17'90,"-1"-8"0,-1 6 89,-5-13-179,13 13 180,-6-13 0,1 13 0,5-13-450,-6 13 180,0-13 0,7 13-359,-7-13 179,9 13 180,-1-13 0,-1 6 180,-6-8-90,5 7 0,-6-5 0,8 5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5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7533,'0'22'989,"0"0"-719,0-8 180,0 1-270,0 6 0,0-5-1,0 5 1,0 0 0,0-5 90,0 6-450,0-8 180,0 1 0,0-1-270,0 1 90,0-7 270,0-2-90,0 1-539,0-6 179,0 6 180,0-7 90,0-7 0,0-1-180,0-6 270,0-1-270,6 1 1,-4-1 89,4 1 270,-6-1 0,7 0-180,-6 1 0,6-1 180,-7 7 0,0-5-180,6 11 269,-4-11-89,11 12 0,-12-12 0,6 11-90,-7-4 0,0 6 0,0 0 90,0 6 0,6 2-90,-4 7 0,4-1 270,-6 1-270,0-7-90,0 5 180,0-5-90,0 7 90,-6 0-270,4-1 90,-4 1 90,6-7-270,0 5 180,0-12-90,-7 6 180,6-7-179,-6 6-91,7-4 180,0 4 90,0-6-270,0 0 90,7-6 0,-6-2 0,6-7 360,-1 1-360,-4-1 90,4 1 270,1-8-90,-6 6-180,12-5 0,-11 6 450,4 1-180,1 6-90,-6-5 0,6 11 0,-1-11-180,-4 12 360,4-6 0,-6 7-91,7 0 1,-6 0 90,6 0 0,-1 7-180,-4 1 0,5 6 270,-7 1-270,0-1 90,0 1-360,0 0 90,0-7 180,0 5 0,0-5-540,0 7 0,0 5 180,-7-3 0,5 4 91,-4-13-721,-1 5 900,6-12 0,-12 6 0,5-7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5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7533,'7'30'1259,"-6"-8"-1079,6 0 0,-7 5 90,0-3-360,0 12 360,0-7-91,0 7 1,0-5-450,0 4 181,0-5-631,0 5 450,0-4 90,0 5 90,0-7-449,0-6 89,0 4 270,-7-17-270,6 3-449,-13-20 899,13-1 0,-13-13 0,6-1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5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9 7533,'27'-8'2878,"-9"8"-2608,3 8 0,-15 6-90,-6 7-540,0-5 360,0 6 90,0-1-90,0-5-630,0 5 360,-6-6 180,4 6 0,-11-5-269,5 5 89,-6-13 90,-1 5-810,7-5 361,-5 0 179,5-1 450,-7-7 0,0 0 0,1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5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1 313 8972,'8'0'1079,"-1"0"-989,0-6 90,1-2-540,0-7 270,5 1 0,-5-8 90,0 6-719,5-12 269,-5 6 270,0-1 0,-2-4-180,-6 10 181,0-4-1,0 0 90,0 5 90,0-5-90,0 6-90,-6 7-90,-28-5 360,13 18-90,-14-10-90,29 25 450,6-11-180,0 19 0,0-12 629,0 18-359,0-10-180,0 12 0,0-7-90,0 1 89,0-1 1,0 0 450,0 13-540,0-16 0,6 8-630,-4-19 270,5-7 180,-7 5-1979,7-11 1979,1 4 0,6-19 0,1-3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6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7533,'6'8'359,"-4"-2"-359,4-6 1260,-6 0-541,7 0-269,-6 0-90,12 0-90,-11 0 90,11 0-181,-5 0-808,0 0 449,5 0 180,-11 0-90,10 0-1349,-10 0 629,5 0 450,-7 0 1,0 0 359,0 7 0,-7 1 0,-1 6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6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7533,'0'15'1349,"0"-7"-989,0 5 0,0-12-360,0 6 0,0-7 179,0 7-718,0-6 269,0 6 270,0-7-405,0 0 0,7-7 0,1-1 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6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7533,'6'23'809,"-4"-2"-719,5-7 270,-7 8-180,0-6 90,0 5-180,0-6-180,0 5 0,0-3 90,0 4-720,0-7 270,0-6 181,0 6 89,0-13 0,0 6 90,0-1 0,0-4-180,6-60 270,-4 35 90,12-50 0,-13 58 0,6 0 0,-1 7-180,-4-5 630,11 12-271,-12-6-269,12 7 0,-11 0 90,4 0 900,1 0-361,-6 7-269,6 1-90,-7 13 270,0-5-90,6 5-91,-4 1-718,4-6 179,-6 5 270,0 0-90,0-5-900,0 5 450,0-6 270,0-7 91,0 5-1261,-6-5 631,4 0 269,-11 5 450,12-11 0,-12 10 0,5-3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7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59 7533,'-6'72'2698,"11"2"-2518,-4-18 0,8-16-450,3-34 360,-3-6-630,-1-6 450,5-2 90,-12-7 0,12 1-269,-11-1 179,11-6-90,-11 5-450,5-12 270,-7 5 90,0 1 91,0-6-361,0 12 180,0-12 90,0 12-90,0 2 450,0 1 0,0 5-270,0-1-89,0 3 988,0 6 720,0 0-1169,-7 0-90,5 0 0,-4 6 180,6 3-90,0-1 359,0 11 1800,6 30-2069,-4-12-90,5 25-1,-7-33 91,0 0-180,6 0-90,-4 0 180,4 7-90,-6-5-180,0-2-90,0-1 270,0-12-720,-6 11 270,4-10 180,-11 10-1349,5-10 719,-7 4 271,7-13-721,-5-2 451,5-6 269,-1 0 180,-3 0-270,3-6 91,-5-2 179,6-7 0,-5-6 90,11 5 0,-4-5 0,-1 0 0,6 5 900,-6-12-450,7 12-180,7-6-270,1 8 720,6-1-271,1 1 1,-1 6-180,1-6 180,6 13 90,-5-12-990,19 5-539,-11 0 539,5-5 630,-1 11 0,-6-17 0,7 2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7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7533,'14'0'1169,"1"0"-989,-7 0 180,5 0-180,-12 0 0,12 6-91,-11-4-1168,4 4 539,1 1 271,-6-6-91,6 13-360,-7-6 720,0-1 0,-7 13 0,-1-4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7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58 7533,'-9'0'1709,"3"0"-1349,6 0-181,0 0 1,6 0 0,-4-6-180,11 4 90,-4-10 90,-1 10 0,5-11-540,-5 11 270,6-11 90,-6 12-719,5-6 449,-11 7 180,4 0-90,1 0 90,-6 0-90,6 7 270,-7 1-3752,0 6 3842,0 8-594,-7-6 414,6 12 90,-12-12 0,11 5-180,-4 0 629,19-5 2604,-4-8-3143,6-10 844,-2-12-1024,-12-1 180,6 1 90,-7-1-270,6 1 0,-4 5 180,4-4 0,-6 12-180,0-12-90,-6 11 270,4-5-450,-11 7 181,12 0-1,-12 0 180,11 0-630,-11 0 360,5 7 91,0-5 269,-5 11 0,12-5 0,-6 6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4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7533,'61'-5'359,"1"-1"1,35 1-270,-104 22-360,5 0 90,-13 7 1,6-5-1,-8 5-90,0-7 270,0 0-90,8 0 0,-6-8-90,13-1 180,-6-8-90,8 0 450,0 0-180,8-8-90,1-1 0,1 0-90,5-6 0,-6 5 90,8 1-90,0 1 719,0 1-359,0 5-90,-1-13 0,1 13-810,8-6 450,-14 8 0,5 8 90,-16 1 90,0 8-180,-8 0-90,-2 0-359,-7 8 179,0-6 90,0 5 0,-7 0 90,5-5 90,-5-2-270,7-2 450,0-6 0,0 1-180,1 5 720,-1-13-360,7 13-90,3-13-90,7 6-90,0-8 0,0 0 90,0 7-180,0-5 809,7 5-269,3-7-180,7 0 90,7-7-450,-5 5 180,5-13 90,-7 6 89,7-8-1078,-5-1 449,5 2-449,1-1 359,1 0 270,9 0-90,-2-8 90,8 7 180,-12-7 0,25-7 0,-9-3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7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7533,'0'21'2158,"0"15"-2158,0-10 0,0 14 180,0-24-629,0 12 269,0-12 90,0 5 0,0-6-810,0-1 451,0 1 89,0-7 90,0-1 0,0-7 90,0 0 90,7 0 0,-5 0 0,4 0-179,-6-7 269,0-1 1259,26-65-1349,-13 44 180,15-44-90,-15 58 0,-11 1 360,11-1-181,-12 1 91,12-1-270,-11 0 360,4 1-180,-6 6 90,7 1 449,-6 1-269,6 4-90,-7-5-90,0 7 0,0 0-90,0 13-1,0-3 1,0 18-180,-7-6 0,6 8 180,-6-1-450,7 0 270,0 0-90,-6 1 180,4-1 90,-4-7-270,6-1 270,0 1-360,0-13-719,0 11-1170,-7-6 1439,6-4 91,-6 3 539,7-13 0,-6-6 0,-2-2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8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9691,'15'0'1080,"-7"-7"-900,5 6 0,-12-6 0,12 7-450,-11 0 180,11 0 90,-12 0 0,6 0-90,-7 7 270,0-6-270,0 19 90,0-10 90,0 11-180,-7-7 0,6 1 0,-12-1-810,11-5 451,-11 3 269,12-3 0,-6-1-1079,1 5 629,4-12 180,-4 6 450,-1-1 0,6-4 0,-6 4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8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7533,'0'41'1529,"0"-21"-1079,0 28-91,0-32-89,-6 11-90,4-4 0,-4 6-630,-1-6 360,6 4 90,-6-11-1439,7 6 630,0-8 449,0-6 180,-6-1-450,4-7 270,-4 0 181,6 0 179,0 0-90,0-7 90,0-1 0,0 0 539,0-5-269,0 5-270,0 0 90,0-5 270,0 11-270,6-11 90,-4 12 539,11-12-269,-5 11-180,0-11 90,5 12-180,-4-13 0,5 7 89,-5-8-89,4 7-809,-12-5 359,12 11 270,-11-11-990,4 12 541,-6-6 269,0 7 67,0 0 1,-13 7-1,-3 1 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8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7533,'14'57'3418,"1"-18"-4138,-1-47 270,1-7 271,-1 1-1800,1-7 1979,0 4 0,0-4 0,0 7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9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1 132 8252,'14'-9'1080,"1"-4"-990,-7 5 90,5-6-1,-5 6-89,6-6-90,1 7 180,-1-8 0,-6 0-1169,5 7 629,-11 2 270,11-1-989,-12 6 629,6-6 180,-7 7-450,0 0 720,-13 7 0,10-6 0,-17 12 0,19-5 0,-12 7 0,11 0 0,-4-1-90,-1 1 180,6 6-90,-6-5 1080,1 5-541,4 0-179,-4-5 1709,6 38-2069,6-38 180,2 23-1169,7-39 539,-1-7 270,1-1 90,-1-6 90,1-1 0,-1-6 0,1-2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9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12480,'0'14'540,"0"1"-450,0 6 89,0 1 1,0 1 180,0 5 0,0-5-180,0 12 0,0-4 0,0 5-1,0-7 1,0 0-989,0 0 449,0 1 270,-6-1 0,4 0-1439,-11-6 719,12 4 361,-6-10 89,7 3-3778,0-31 4138,7 6 1260,-6-22-631,12 12-539,-11 0 0,11 1 630,-5-7-271,7 4-179,-1 3 90,1 1-1529,6 5 809,-5 0 360,5-5 0,-7 11 0,1-5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3:49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7533,'0'15'4317,"0"0"-4047,0-1 90,-6-6-180,4 5 0,-11-11-270,12 11 180,-6-12 0,1 12-1799,4-11 899,-4 4 810,6-6 0,0 7 0,0 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0 7533,'-3'53'1754,"0"-1"0,1-3-2654,-4 16 450,6-65 271,0 0-901,0 6 540,0 2 181,0 7 89,0 0 0,0-1 0,0 1 270,-7 6 0,6-5 0,-6 5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7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7533,'6'16'1439,"-4"3"-1169,4-10 90,-6 12-1,0-5 1,0 5-180,0-6-540,7 58 270,-6-44 0,6 44-539,-7-59 269,0 1 180,0 0-630,0-1 361,0 1 179,0-1 0,0 1-270,0 0 181,-7-1 359,6 1 0,-6-1 0,7 1 0,-6-1 0,-2 1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7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7533,'0'15'-900,"0"-1"900,0 1 1170,0 6-541,0 2-899,0 0 180,0 4-90,7-11 91,-6 5-1,6-6 0,-7 6 180,0-5-630,0 5 270,0-6 180,0 0-90,6 6 180,-4-5 0,4 5 0,-12-7 0,-2 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4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69 7533,'-19'26'0,"4"6"629,8-13-269,5 5 0,-5-14 0,7 5-180,0-14-90,0 7 0,7-8 89,3 0 1,6-8-629,1-1 269,0-15 180,0 5 0,0-13-630,-7 13 360,5-5 180,-13 7-90,6 0-90,-8 0 181,0 7 89,0 3-360,-8 7 180,-9 0 0,-2 0-180,-6 7 180,1 3 90,5 7-90,-13 0 180,13 0-90,3-8 1,1 6-91,5-13 180,1 5 0,1 1 0,1-6 0,-3 6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8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7533,'0'55'1439,"0"-8"-1259,0-26 90,0-5-540,0 12 270,0-12 0,0 12 90,0-12-180,0 5 90,0-6 90,0 6-360,0 1 180,0 1 180,0-2-270,0-6 0,0-7-90,0 11 180,0-9 90,0 11-449,0-6 179,0-1 0,0 7-450,0-4 271,0-3 179,0-1 270,0-5 0,0 7 0,0 0 0,0-1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8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7533,'0'14'-180,"0"-6"270,0 5 0,0-5 90,0 0-360,0-1 180,0-1 0,0-4-360,0 11 270,0-11-90,0 11 180,0-12 0,0 12 0,0-4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8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7533,'0'25'1349,"0"14"-1169,0-28-360,0 17 180,0-7-90,-7-5-180,6 12 180,-6-12-90,7 12 270,0-12-989,0 11 359,0-11 270,0 6-180,0-8 181,0 1 269,0 6 0,0-11 0,0 15 0,0-15 0,0 11 0,0-6 90,-6 0-90,4-1 0,-4 1 359,6 6-269,-7-5 0,6 5 720,-6 7-450,7-4-1,-6 12 271,4-14-90,-4 0-270,6-2-1,0-3-89,0 4 90,0-7-90,0 1 0,0 0-540,0-1 270,0 1 90,0-1 90,0-5 0,0 3 90,0-3-90,0 5-1889,0 1 810,0-1 989,0 1 0,-7 0 0,-1-1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8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7533,'0'15'809,"0"-1"-629,0 1 0,0-1-360,0 1 270,0 0-90,0-7-270,0 5 180,0-5 0,0 6 180,0 1-809,0 0 359,0-1 180,0 1 0,0 0 180,0-1 0,0 1 0,0-1 0,-7 7 0,-1 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9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 7533,'0'31'270,"-7"3"89,5-18-179,-4 5-90,6 0-180,0-4 0,0 4 180,-7-7 0,5 1-719,-4-1 359,6 1 90,0-1-450,0 8 360,0-6 0,0 5 91,0 0 179,0-5 0,0 5 0,0-6 0,0-1 0,0 1 719,-26 64-359,20-41-180,-20 43 0,26-60 90,-7-6-180,6-1-1,-6 1 91,7-1 0,0 1 0,0 0 0,0-7-630,0 5 360,0-5 90,7 7-90,-6-7 90,6 5 90,-7-5-90,0 6 90,6 1-90,-4-1 90,4 1-90,-6 0-270,0-1 91,0 1 89,0-1-720,-6 8 360,4-6 270,-4 5-89,6 0 89,0-5 180,-7 12 0,6-6 0,-6 8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9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7533,'0'55'629,"0"-1"-179,0-31-180,0-1 90,-7 6-90,6-12-91,-6 12 1,7-12-539,0 11 269,0-11 180,0 12-1260,0-12 1170,0 25 0,7-15 0,1 16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09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7533,'-16'40'809,"3"-6"-989,13-20 180,-7 1 90,6 0-180,-6-7 90,7 5 90,0-5 0,0 0-540,0 5 271,0-5 179,0 6-270,0-5 180,0 4 0,0-5 90,0 6-630,0 1 360,0 0 1,0-1 269,0 7 0,7-5 0,1 6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1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1 176 7533,'0'-8'629,"0"-5"-449,0 11 0,0-5 0,0 7 1169,0 0-1169,6 0 0,-4 0 0,4 0 0,-6 0 0,7 0 90,1-6-270,6 4 90,1-4 89,-1 6 1,1 0 0,-1 0 180,14 0-630,-3 0 0,10 0 180,-12 0 0,11 0 0,-10 0-89,44 0-1650,-17-7 2009,27 6 0,-13-5-1165,-5-1 895,17 5 90,-8-11 90,23 5-90,-16 0-270,23-5-844,-10 5 1024,7 0-431,-46 1 1,0 1 520,47 4 0,-47-4 0,1-1-890,45 6 710,-2-13 90,-6 13 23,0-5 67,-1 6-180,-6 0 180,5 0-90,-12 0-90,6 6 180,-13-5-90,4 13 90,-17-13 550,2 12-550,-18-11-90,4 4 1153,-18 1-1153,10-6 2981,-18 6-2891,-1-7 870,-2 6-1050,-12-4 193,6 5-103,-7-7 989,0 0-719,-7 0-180,6 0 0,-12 0 90,11 0 90,-4 0-180,-1 0-1080,6 0 541,-6-7 179,7 5 270,-6-4-809,4 6 449,-4 0 180,6 0-90,0 0-269,-7 0 629,6 0 0,-6-7 0,7-1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1.6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6723,'0'-8'30,"-6"2"0,-2 6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1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7083,'8'8'1979,"5"5"-1439,-5-5-271,0 0 91,5 5-180,-11-5-270,11 7 180,-12-7 0,12 5 90,-11-5-810,4 0 450,-6 5 180,0-5-2068,0 14 1978,-6-6 90,-9-2 0,-7-1 0,-7-5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3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21 7533,'0'-12'0,"0"3"0,0 9 0,0 0 0,-8 0 629,6 0-269,-7 9 0,9 2 90,0 9-270,0 0-90,9 0 89,-7 9 1,15 1 0,-15 10-180,7 0-90,0-1 360,-7 1-360,7 0-270,-9 52 91,0-39-249,0 31-111,0-55 269,0-10 180,0-7 0,0 5-180,0-15 90,0 7 1,0-9 89,0 0 517,0-9-337,0-2-180,9-17 0,-6-3 90,6-9 450,0 0-180,-7 1-90,16 8 90,-16-7-90,15 16 0,-14-6 0,14 8-270,-15 0 90,16 0-450,-16 9 270,16-6 90,-16 14 0,15-14 180,-14 6 0,14-9 0,-6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5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7533,'10'75'104,"-1"-1"1,-2-1 0,-7-16 0,-9-38 0,-8 6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2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307 0 7533,'-37'8'0,"8"5"0,1-5 0,6 7 0,-8 6 0,1-5 0,0 12 359,6-12 1,-5 12-270,12-12 90,2 5-90,1-6 90,11-1 90,-4-6-450,6 5 90,0-11 90,0 4 90,6-6 90,2 0-90,7 0-450,6 0-270,2 0 91,19 0-1,-9 0 540,9 0 0,-7 0 0,2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2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 8972,'-6'14'540,"4"1"-630,-4-1 90,6 8 0,-7-6 90,5 11-360,-5-4 90,7 0 90,0 4-1079,0-10 539,0 3 270,0-5 90,0 0 270,0-7 0,0 5 0,0-5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8342,'9'0'720,"3"0"-540,-3 0 90,-1 0-91,5 0 361,-5 7-90,6 1-90,1 7-450,0-1 180,-7 7 0,5-5 90,-11 12-450,11-12 180,-12 12 90,6-12 90,-7 12-720,0-12 270,-7 5-359,-8 0 359,6-11 180,-11 9-90,12-17-1079,-13 5 1349,5-7 0,-5-13 0,6-4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3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7533,'16'-7'899,"4"-7"-269,-12 13-270,6-6-1,1 7 91,0-6-270,6 4 0,-5-4-720,5 6 270,-6 0 180,-1 0 90,1 0-1529,-1 0 810,1 0 719,0 0 0,-1 6 0,1 2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3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7533,'0'15'1169,"0"-1"-989,0 7-180,0-5 0,0 12 180,0-5-180,0 0 180,0-3 0,0-5 0,0 6-540,0-5 180,0-1 180,0-2 0,0-11-270,0 4 270,0-6-360,0 0 180,0-6 0,6-2-89,-4-14-1,11 6 90,-12-5 0,12 0 90,-11 5 0,11-5 0,-11 6 180,11 1 0,-11 6-180,11-6 90,-12 13 90,12-6 90,-11 7-270,11 0 989,-5 13-719,0-10-90,-2 17 0,-6-12 180,0 7-450,0-7 90,0 5 180,0-12 0,0 12-810,0-5 361,0 1 269,0-3 90,0 0 0,0 3 0,0 6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13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7533,'-15'7'-180,"0"-6"180,1 12-180,-1-5 180,1 7 90,-14 6 180,11-5-270,-4 5 90,8-6 179,11 0-269,-11-7 360,11-2-180,-5-6 0,7 0-90,0 7 180,7-6-270,-5 6 180,11-7-180,-5 0 90,7 0 90,-1 0-90,14 0-180,-11 0 180,11 0 89,-14 0-89,1 0 0,-7 0 0,5 0 180,-11 0-180,4 6 0,-6 2 0,0 7 0,0 0 90,0-1-90,0 1 0,-6-1 0,-2 1 0,-7-1-540,0 1-719,1-7 539,-1 5 270,1-11-1079,-1 5 1439,1-7 0,-7 6 0,-2 2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28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7533,'0'8'90,"-7"5"-90,6-5 899,-6 13-179,7 15-630,0-10-630,0 8 360,0-19 0,0-1-180,7-6 180,-6 5-89,6-11 269,-7 4-360,0 1 180,0-6 0,0 6 0,0-7 0,0 0 0,0-7 0,0-1 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29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277 190 7533,'-6'15'0,"4"0"180,-11-7 89,5 5-89,0-5 0,-5 0-90,5 5 90,0-12-450,-5 6 180,11 0 90,-11-6 90,5 12-360,-6-11 180,6 4-89,-6-6 89,6 0 0,-7 0 90,1 0 90,-1 0-180,1 0 90,-1 0-90,7-6-90,-5-2 180,12-7-90,-12 0 0,11 1 180,-4-1 0,-1-6-90,6-1 0,-6-8 180,7 8 0,7-6-180,1 12 90,0-5-90,5 0 89,-5 4-89,6 3 0,1 1 0,-1 11 90,1-4-90,-1 6-90,1 0 90,0 0 90,0 0-269,-1 6 268,-6 2-89,5 0 0,-5 6-269,1-7 179,3 15-90,-10-6 180,5 11 0,-7-4-90,6 6 90,-4 1 0,4-1 0,-6 0 0,0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0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74 132 7533,'16'-6'449,"4"4"-359,-19-4-90,12 6 270,-5 0 0,7 0-90,-1 0 0,1 0 0,-1 0 0,1 0 0,-7 0-1,5 0 91,-5 0-540,0 0-179,5 6 269,-11 2 180,5 7 0,-7-1-540,0 1 270,-7-1 180,-1 1-269,-14 6 179,6-5-90,-5 5 270,7-6-90,-1-1 0,1-5 0,6-3 0,-5 0 450,11-4-270,-4 4 90,6-6 179,0 0-359,0-6-179,6 4 268,-4-10-89,17 3 90,-9-5-90,11-1-359,-7 1 89,7-1 90,-5 7 180,12-5-90,-11 12 90,4-6-360,0 1 90,-5 4 0,5-5 1,-6 7 179,-7 7 90,5-5 0,-12 11 0,6-12 0,-7 12 0,0-12 90,0 13-90,0-6 90,0 6-180,0-6 539,0 5-269,0-11 0,0 11-180,0-11 270,0 10 0,0-10-180,-7 11 180,6-11-1,-12 11-179,5-5 90,-7 0-180,1 5 0,-1-11 90,1 11-90,-27-12 90,20 6-90,-27-7 90,32 0 0,-11 0-270,11-7-90,-12-1 90,12-6 1,-5-1-1,0 0 0,11-6 90,-10 5 90,12-5 90,0 6 90,1-6-270,7 12 270,0-18-90,0 24-90,0-16 0,13 11 269,-3-7-179,12 1 90,-1-1-180,2 0 90,6 1 0,0-7-90,0 4 90,0-3-90,0 5 90,-6 7 0,5-5-270,-12 11 90,12-5 90,-12 7-270,5 0 180,-7 7-90,1 1 180,-7 7 0,5 6-89,-12-5 89,6 5-90,-7 0-180,0 2 90,0 6 90,0-6-180,0-2 0,0-6 270,-7-1 0,-1 7 0,-6 2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1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7533,'-8'47'3148,"8"39"-3148,1-60 90,12 41 90,-11-45-270,4 1 0,-6 5 90,0-6-180,0 1 90,0-2-90,0-6 270,0-1-270,0 1 180,0-7-180,0 5 180,0-12-629,0 12 269,0-11 180,0 5-540,0-7 1,0 0 449,0 6-270,7-4 90,-6 4 450,6-6 0,-7 0 0,0-6 0,0-2 0,0-7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5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7533,'-9'35'180,"1"-3"-180,8-15 0,0 0 269,8-8 1,-6 6-180,13-13 0,-14 5-90,15-7-90,-7 0 180,9 0-90,-1 0-899,0 0 359,-1 0 540,1-7 0,0-2 0,0-8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1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7533,'0'15'-90,"0"0"90,0 0 0,6-1 0,3 7 0,-1-5 989,5 5-359,-5-13-270,0 5 89,5-11-89,-5 5-180,7-7 0,6 0-270,-5 0 90,5 0 90,0 0-1169,1-7 629,1-1 270,5-7 180,-11 8 0,10-7 0,-4 6 0,6-6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2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89 7533,'-15'30'0,"7"-2"0,2-7 0,6-12 0,0 11 1079,0-12-539,0 0-90,0-1-91,0-1-359,0-4 180,6 4 0,2-6-540,13-13 360,-5 4 90,5-12 0,-6 6 90,0-6 0,-6 4-540,3-10-809,-10 11 179,5-12 451,-7 12 179,0 2 90,0 1-90,-7 11 450,5-11-539,-17 11 628,2-4-179,-6 6-90,2 6 1,7 3-91,-1-1 180,1 5 0,6-5-90,-5 0 180,11 5-90,-4-5 0,-1 6 0,-1 1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2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7533,'0'15'1889,"0"-1"-1530,0 1 1,0-1 0,6 1-180,-4 6 0,4-5 0,-6 12-630,0-5 360,0 5 90,0-5-1889,0 31 1799,0-31 0,0 24 90,0-33 90,0 1-360,0-1-989,0-6 539,0-1 361,0-7 359,0 0 0,0-13 0,0 3 0,0-11 0,0 0 0,0 11 0,0-16 0,0 16 0,0-10 0,7 5 359,1 0-89,6 1-180,1-1 0,-1 1 180,1-1-90,-1 1 0,-6 5-180,5 3 90,-11 0 90,11 4-90,-12-4-720,6 6 450,-7 0 90,0 6 90,0 2 0,-7 7 0,-1-1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2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15 132 7533,'-8'16'1439,"1"-3"-1349,7-13-90,7 0 180,1-6 0,6-3-540,1 1 270,-1-5 0,1 5 180,-1-13-1349,1 5 1259,0-12 0,6 5 0,2-6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2.9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7533,'-6'14'629,"4"1"-359,-4-1-90,6 7 0,0 2 0,0 6 0,0 0-90,6 0 90,-4 7 0,4 1-1,1 7-358,-5-6 179,4 4 0,0-12-630,-4 6 360,4-7 180,1 0 90,-5-6-1079,4-2 539,-6-6 270,0-7 270,0 5 0,0-11 0,0 4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3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7533,'16'-17'899,"4"-2"-899,-12 17-90,0-11 0,5 11 90,-12-4 0,13-1 0,-12 6 0,4-6 0,1 7-360,-6 0 181,6 0-1,-7 0-450,0 0 270,0 7 90,-7-6 1,6 12 448,-12-11-89,4 11-90,-6-5-179,1 7 718,6-7-269,-5 5-180,5-11 540,0 4-271,1-6-89,7 0-90,0 6 90,0-4-180,0 4 90,0-6 0,7 0 180,1 0-1,6 0 1,7 0-360,-4 0 180,4 0 0,-6 0 90,-1 0-630,1 0 270,0 0 90,-7 0-630,-2 7 271,-6-5 269,0 11-90,0-5 180,0 6 90,0 1-180,0-7 90,-6 5-1709,-15 2 1439,9 1 90,-20-2 0,28-1 0,-16-11 630,12 4-270,-6-6-180,6 7 1169,1-5-629,1 4-180,4-6-270,-4 0 449,6 0 1,0 0-180,6 0-90,2 0-1,7 0 1,-1 0-899,8-6 359,-6-3 270,12-5 0,-5-1-1529,6-6 899,0 5 180,0-5-809,0 6 1259,0 1 0,0-1 0,1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3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58 7533,'0'15'0,"0"-7"0,0 5 0,0-11 899,6 4-359,2 0-270,7-4 90,0 4-360,-7-6 0,5-6-3752,2-9 3752,-5-1 0,2-5 90,-12 6 90,0 7-90,0-5-450,0 12-90,-6-12 3572,4 11-3302,-11-4 0,5 6 0,0 0 1,-5 0 179,5 0-270,-7 0 90,7 0 90,-5 0-270,5 0 90,0 6 0,-5-4 180,11 11 90,-4-12 0,-1 12 0,-1-4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3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8162,'0'14'1170,"0"7"-811,7 2-89,-5 0-180,4 11 180,-6-16-450,6 48-719,3-41 449,-1 35 270,-2-44 90,-6 12-270,6-12 180,-4 11 1,5-17-721,-7 9 270,0-11 630,0 7 0,0 0 0,0-1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4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7533,'7'-8'1529,"1"-5"-1259,0 4 179,5 1-269,-5-5 90,0 12-450,5-6 180,-5 7 90,0 0 90,5 0-360,-11 0 180,11 0 0,-12 0 180,6 7-720,-7-6 271,0 12 269,0-11-180,0 11 0,0-5 0,0 7 90,0-1 450,0 1-270,-7-1 90,6 1-1,-6-1 1,1 1-90,4 0-90,-4-1 90,6-5 0,0-3 90,0 0-270,0-4-809,13 4 269,-3-12 270,11-2 180,-6-7 0,-1 1-449,1-1 179,-7 0 0,5-5 1,-11 3 449,10 3 0,-10-6 0,5 4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4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7533,'8'0'1349,"-1"0"-989,-1 0 0,2 0-271,1 0 91,3 0 0,-3 0 0,5 0-90,1 0 90,-7 0 0,5 0-360,-5 0 180,0 6-90,5 3 270,-12 5-540,6 1 270,-1-1 90,-4 1-539,4 0 359,-6-1 0,-6 1 90,4-1-360,-4 1 180,-1-1 90,-1-5 0,0 3 0,-5-10 180,5 11 0,-6-11 0,-1 5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5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 7533,'10'83'419,"-1"1"1,-2-7 0,-6-16-690,-11-37 180,-7-5-450,0-2 361,0-2 89,1-13 0,-1 13-180,7-13 270,-5 5-180,6-7 630,0 0-270,-6 0-1,13 0-268,-6 0 448,1-7-179,5-3-90,-6-7-90,8 1 0,0-1 90,8-1-720,1-6 361,1 5 179,5-5 0,-6-1 90,8 7 0,0-15 0,-8 15 0,14-14 0,-5 5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58 7533,'0'73'2788,"7"-14"-2698,1-59-270,7-7 90,-7 5 0,5-11 270,-5 5-450,7-6 180,-7-1 0,5 1-449,-11-1 269,4 7 90,-6-5 0,0 5-90,0 0 90,0-5-90,0 4 91,-6 1 269,-2-5 269,-1 12-179,3-6-180,6 7 90,0-6 90,0 4 0,0-4-90,0 6 719,13 0-719,-10 0 180,16 6-180,-10-4 180,5 11 0,1-5 90,-7 6-180,5 1-1,-12 0 1,12-1-449,-11 1 179,4 0 90,-6-1 90,0 1-720,0-1 360,0 1 180,0 6-540,-6-5 361,-2 5 89,0-6-90,-5-7-899,5 5 449,0-5 270,-5 0 450,5-1 0,-7-1 0,0 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5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8522,'0'8'1439,"0"5"-989,0-5-90,0 7-90,-6 0 89,4-1-179,-10 1 0,10-1 0,-11 7-540,5-5 180,0 12 270,-5-12-989,5 6 449,0-8 360,-5 7 180,5-11-270,0 9 0,-6-11 90,13 1-449,-6-3-541,0 0 451,6-4 179,-6 4-180,7-12 271,0-2 359,0-7 0,7 1 0,-6-1 0,13 1 0,-6-1 0,0 1 0,5 5 0,-5-3 0,7 10 269,-1-4-179,-6-1 90,5 5-90,-5-5 1080,1 7-541,3 0-179,-10 7 90,11-5-91,-11 11-179,4-5 90,-6 7-810,7-7 270,-6 5 180,6-12-539,-7 12 269,0-11 180,0 4 90,0-6-270,0 0 90,6-6 270,-4-2-270,4-7-180,1 1 540,-6-1-90,6 0 0,-1 1-180,-4-1 270,4 0 0,1 1-180,-6 6 90,13-5-90,-13 5 0,13-7 90,-13 1 0,12 6-90,-11-5 90,11 11-90,-12-5 180,6 7-90,-7 0-90,6 0 270,-4 0-91,4 0 1,-6 0-90,0 7 360,0 1-270,0 13 180,0-5-360,0 12 90,7-12 90,-5 12-1,4-12-89,-6 12 180,0-12-180,0 18 90,0-17 0,0 11-810,0-13 271,0-1-1530,0 1 899,0-7 361,0-2 269,0 1 360,0-5 0,-6 4 0,-3-6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6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16 7533,'8'-9'1349,"5"3"-1079,-11 6 0,11 0-1,-12 0-179,12 0-180,-11 0 1,11 0 178,-11 0 1,5 6-180,-7-4 1,0 11 178,0-5-358,0 7 179,0-1 0,-7 1 90,-1 0-180,-7 5 0,0-3 0,1 4 180,-1-6-810,-19 12 631,15-16-1,-9 15-450,15-24 180,5 5 91,-6-7 89,6 0 270,1 0 0,7 0 0,0 0 0,7 0 0,-6-7 0,19-1 0,-11 0 449,19-5-359,-12 5 90,11-7 630,-10 1-271,10-1-269,-11 0 0,12 1-90,-12 6-90,6-5 180,-14 11-720,5-5 360,-12 1 0,6 4-449,-7-4 179,0 12 90,-7 3 270,-1 5 0,-13 7 0,-1 2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6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7982,'14'0'720,"1"0"-540,-1 0 0,1-6 0,6 4-180,-5-11-90,31 5 90,-26 0 0,20 1 90,-26 1-180,-7 4 90,5-4-90,-12 6 180,6 0-540,-7 0-90,0 0 360,-7 6 90,6-4 1,-12 11-1,5-5 0,-7 0 90,7 5-180,-5-5-90,5 7 0,-7-7 180,7 5-270,-5-12 180,5 12 180,0-5 0,-5 0 0,4-2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6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7533,'51'5'1754,"0"-1"0,24 8-1574,-56-25-1596,-11 5 1,7-7 0,-1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6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7533,'22'0'359,"-7"0"811,4-6-541,-9 4-539,11-11 90,-12 11 0,4-10 90,-5 10-1259,0-11 359,5 11-449,-12-4 539,6 6 180,-7 0 180,0 0-90,-7 0 1,6 6 179,-12-4-90,5 11 270,-7-5-90,7 13-90,-5-5 1079,5 5-629,-7-6-180,7 0-180,-5-1 989,11 1-449,-4-1-180,6 1 269,0-7-269,0 5-180,6-11 0,2 4 0,7-6 0,0-6-180,32-41 0,-24 22 0,23-28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7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7533,'8'30'2248,"-1"-7"-1618,-1 5-270,-4-6 90,4 7-1,-6 0-179,0 7 90,0-5-810,0 5 360,0-7 90,-6 7 90,4-12-1079,-4 10 539,6-18 270,0 12-539,0-12 359,0-1 180,0-3 0,0-10-180,0 4 270,0-6 270,0 0 0,0-6-180,0-2-90,0-7 180,0-6 0,6 5-90,-4-5-720,17-13 630,-3 14 90,7-7-1169,-1 14 1169,-8 5 0,8-7 0,0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46:37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7533,'8'16'2428,"-2"-3"-2068,-6-13-810,0 6 270,0-4 270,0 4-90,0-6 0,0 0 0,0-6 0,0-2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629 409 7173,'0'9'-540,"6"-3"630,-4-6 0,4 0 0,-6 0 989,0 0-989,0 7 0,0-6 0,0 12 0,-6-5-180,4 0 90,-11 5 90,11-5 0,-10 0 0,3 5 0,1-11 0,-5 11 0,5-11 0,-7 4 0,-6 1 0,5-6-270,-12 5 90,6-6 180,-7 0-540,0 0 90,-20 0 360,15 0 0,-22-6 90,26-2-180,-6-7 90,7 1-90,0-1-89,-1 1 89,8-7 269,0 4-179,8-10-89,-1 4-1,1 1 359,6-6-89,1 5-90,1 0-90,4-4 180,-4 11-180,6-5 0,0 6 180,0 0-180,0 1 90,0-1-90,6 1 180,15-8-270,-3 6-90,16-5 90,-11 7 90,6-1-270,-6 0 90,11 1 180,-10 6 0,12-5-90,6 11 90,-9-4-90,9 12 90,-19-4-89,4 17 89,-11-9 89,12 17-89,-12-4 0,5 0 0,-7 5-89,1-6 89,0 8 0,-7-1 89,5 0-89,-11 0 0,11 0-89,-12 0 89,6-6 0,-7 4 0,0-10-450,0 4 270,0 0-90,0-5-360,-7 5 630,-1-13 0,-7 5 0,0-4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9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7533,'15'0'809,"-7"0"-719,5 0-90,-5 0 180,6 0 0,1-7-360,-1 6 180,1-6 0,0 1-899,-1 4 449,-5-5 270,4 7-90,-12-6 270,6 4 0,-7-4 0,0 6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5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7533,'36'-28'1619,"-12"5"-1439,-17 23 0,-7 0-360,8 0 180,-6 0 0,5 0 180,-7 0-360,0 7 180,8-5-90,-6 21 180,5-12 90,-7 21-270,0-13-90,-7 13 180,5-13-270,-6 13 180,8-14 0,0 7 0,0-8-90,0 0-90,0-8 0,0 6 270,0-5-90,0-1-179,0-1 179,0-23 0,0 3-270,0-12-270,0 15 271,0-6 89,0 5 270,0-7 0,0 0 0,0 0 0,0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9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7533,'23'0'0,"-2"0"0,0 0 0,-5 0 0,5-7-810,-6 6 810,6-6 0,-5 0 0,5-1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9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7083,'7'50'2608,"-6"2"-2428,12-7 0,-11-9 0,4-15 0,1-6-630,-5-7 270,5 5 270,-7-12-629,6 6 359,-4-7 90,11-7 0,-12-1-360,12-6 90,-11-7 180,11 4-89,-12-10-1,6 10 90,-7-3-180,0 5 90,0 7 0,0-5 90,0 11 270,0-5 0,0 7 90,0 0 450,0 7-180,0-5-270,6 4 449,-4-6-89,11 7-180,-5-6-90,0 12 269,5-11-359,-11 11 0,11-11 90,-12 4-360,6-6 90,-7 0-720,0 0 361,6 0 179,-4-6-1080,4-9 990,-6 5-179,0-9 179,0 11-90,0-1 90,0-3-90,0 3 1,7-5 359,-6-1 0,6 1 0,-7-1 0,0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40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9062,'15'0'899,"0"0"-719,-7 0-809,5 0 449,-11 0 90,11-7 90,-12 6-1080,12-6 541,-11 7 269,4-6-630,-6 4 900,0-5 0,7 7 0,1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40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7533,'6'21'0,"-4"-5"0,4-1 629,-6-2-269,0-5-90,0 0-720,0 12 90,0-17 181,0 17-991,7-19 1170,-6 6 0,6-7 0,-7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40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7533,'8'15'1529,"11"77"-1709,-15-58 0,9 52-180,-13-73 180,0-11 0,0 4 180,0 1-179,0-6 179,0 6-270,0-14 180,-7 6 90,6-12 90,-6 5-270,7-7 809,0-6-539,0-2-180,0 7-179,7-4-1,1 12 270,0-6-90,-2-1 90,1 7 0,-6 1-540,12 7 270,-11 0-179,11 0 538,-12 7-89,6-6-179,-1 12 89,-4-4 449,4 5-269,1 1 0,-5-7 270,5 5-180,-1-11-90,-4 10 540,11-10-361,-12 4 1,12-6-180,-11 0 180,11-6 90,-5 4-270,0-10-180,5-3 270,-12-8-90,12 7 90,-11-4-630,4 12 180,-6-6-360,0 6 271,0 1 269,0 7-450,0 0 360,-6 0-90,4 0 90,-11 0 90,5 0-179,0 7 179,-5-6 539,12 13-269,-12-7-180,11 8 90,-11 0 270,12-1-180,-6 1 449,7 19-449,0-15 180,7 22-270,-6-25 0,12-1 0,-5-9-180,0 1-90,5-6 270,-5 6 0,7-7-450,-7-7 180,5-1 90,-5-6 90,6-7 0,1 5 0,0-6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56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 8432,'-7'21'720,"-1"-5"-900,0-2 90,-5-1-180,12-11 180,-6 5 0,1-1 180,4-4-180,-11 11-90,5-12 270,0 5-180,-5-6 90,11 7 0,-11-5 0,5 11 90,0-11 90,-5 4-180,12 0 0,-6-4 90,7 4-90,0-6 540,0 0-540,7 7 90,-6-5-90,6 4 0,-1 1 90,2-6-90,0 12 270,5-5-91,-5 7-89,7 6-270,0-5 270,-1 5 0,1 0 0,-1-5-629,1 6 269,0-8 180,0 1-1169,-1 0 629,-6-1 630,5 1 0,-5-1 0,7 1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57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9152,'8'7'270,"-2"-5"-90,1 4-1,-5-6 1,11 7-90,-5 1 90,0 0-90,6 5 90,-6-5 0,0 0-270,5 5 0,-12-12-450,12 12 270,-11-11 181,11 5-91,-12-7 270,12 0-450,-11 0 180,4 0-90,1 0-90,-6 6 90,6 2 180,-1 0-89,-4 5 89,4-11 359,-6 11-89,0-11 0,0 4-90,0 0 90,0-4-270,0 4 90,0 1 180,0-5-180,0 4 0,0-6-270,-6 0 270,4 7 0,-4-6 0,6 6 0,0-7 0,-7 0 0,6 6-450,-12 2 91,5 0 89,0 6 90,-5-6 90,5 13 0,-7-5 0,1 5-90,-1-7 180,7 1 0,-12 0 0,3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4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15 7533,'0'21'629,"0"-5"-629,7-1 270,-5-2 180,23-12-360,-13-1 0,16-8 90,-20-6-360,-1 5 90,-1-3-180,-4 3 180,4 1 90,-6 2 90,0 6-180,0-7-90,0 6 180,-6-6 90,4 7-360,-11 0 90,5 0 0,-7 0-269,0 0 179,1 0 0,-1 0-90,1 0-89,-8 7 449,6 1 0,2 0 0,1 5 0,5-5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5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7892,'0'15'720,"0"6"-540,0-4 0,0 10 0,0-4 180,0-1-181,7 0 1,-6-2 0,12-3-360,-11 10 90,4-10 0,1 4-629,-6-7 269,6 1 180,-1-1-719,-4 1 539,4-7 180,-6 5 270,0-11 0,0 4 0,0-6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5.8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8072,'0'-9'630,"0"3"-630,0-1 180,0 6 0,6-12 90,-4 11-90,11-11-1,-12 12 1,12-13 0,-11 13-450,11-6 270,-11 7 0,10-6-90,-10 4 180,11-4 90,-11 6-270,11 0 90,-12 0 90,12 0 0,-11 0-360,11 0 180,-11 0 1,5 0-91,-1 0 90,-4 6 0,4-4-90,-6 11 0,0-12 180,0 13 0,0-6-270,0 0 270,0 5-90,0-5 0,-6 6 90,4 1-90,-11 0 0,5-1 0,-1 1 0,-4-1 90,12-5-269,-12 10 269,11-16-90,-4 17 0,6-19 180,0 12-90,0-11-90,0 4 449,0-6-179,0 0 90,6 7-180,2-6 90,7 6-180,0-7 90,-7-7 0,12-1-540,-11-6 180,12-1 180,-13 1 0,5-1 90,-11 0 0,4 7 0,1-11 0,-6 9 0,6-18 0,-7 6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6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7533,'0'-10'0,"0"2"0,0 8 539,8-7-89,-6 5-90,5-5 0,-7 7 0,8 0-181,-7 0 181,15-8 0,-7 6-180,9-5-450,-1 7-3238,37 0 2878,-43 15 271,25-4 359,-53 14 0,0-8 0,0 0 0,8-1 0,-6-6 0,6 5 0,-1-6 0,3 1 0,7-2-90,0-8 90,0 0 809,0-8-179,0 6-270,7-21-91,-5 12-358,13-13 178,-6 7 91,8 0 0,-7 0-450,5 0 270,-6 7-90,0-5-269,-1 13 179,-1-5 90,-5 7 0,6 0 270,-8 0-180,0 0 0,0 7 90,0 3-90,0 7-90,0 0 90,0 0 180,-8 0-180,6 0 0,-5 7-360,-1-5 270,7-2-90,-7-2 180,1-6-180,5 0 0,-6-1 180,8-8 0,0 0 0,8 0-180,1 8 180,0-6 720,6 13-270,-5-6-270,7 0 89,-1 6-179,-6-5 0,5-1 90,-13 6-90,5-5-180,-7-1 0,0 6 180,0-5 0,0 7-540,0-1 271,-7-6-721,5 5 360,-13-6 540,5 1 0,-6-2 0,-1-8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6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7803,'14'-8'1079,"-6"2"-719,5-1-450,-5 6 90,7-6 270,-1 7-630,-6 0 270,5 0 0,-11 7 180,4-6 0,-6 12 180,0-5-720,0 7 180,0 6 90,0-5 90,0 5-270,-6-6 181,4-1-91,-4-5-450,-1 3 270,6-10 450,-6 4 0,1-6 0,-2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6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89 103 7533,'23'24'1079,"-2"-4"-899,-13-27 0,5-1 0,-5-6-90,6-7-540,1 4 360,-7-4 0,-2 7-450,1-7 630,-6 11-180,6-3-90,-7 13 91,-13 0 89,3 0 0,-4 0-90,1 6-270,5 3 90,-7 5 90,1 1-90,-1-1 0,1 1 180,-1-1-269,-6 14 269,4-10 90,2 9 0,2-12 0,12-7 90,-6 5 359,1-11-269,4 4-90,-4-6 0,6 7 0,0-6-180,0 6 90,6-7 90,-4 0 180,11 0 719,-5 0-179,6 0-1,1 0-359,0 0-90,6 0 0,-4 0-90,4-7-1,0 6-89,-5-12-360,11 11 180,-11-11 90,5 11-1169,-6-10 629,0 10 180,-1-4 181,-6-1-1441,5 5 721,-11-4 359,5 6 0,0 0 450,-6 0 0,6-7 0,-7-1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6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1 132 6903,'7'-8'1889,"1"-5"-1439,7 5-90,-1-7 89,1 1-269,-1-1 0,1 1-360,6 6 270,-5-5-90,5 11-1259,0-11 1169,-11 11 180,9-4 0,-17 6 0,4 0-630,-6 6 90,0 3 180,0-1 1,-6 5 359,4-5-270,-11 6 90,5 1-90,0-1 180,-5 1 0,5 0-90,-7-1 180,7 1 0,-5-1-90,12 1-90,-12-7 450,11 5-181,-4-5 1,6 0-180,0-1 180,0-1 0,0-4-180,0 4 360,0-6-180,6 0 0,-4 0-90,17 0 0,-9 0 0,11 0-450,-7-6 180,1-2 90,0-7 0,-1 1-899,-6 5 359,5-10 360,-4 9 90,6-11 180,-7 7 0,5-14 0,-5-3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7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7623,'8'0'449,"-1"0"-539,-7 0 540,0 0-270,0 6 0,0-4-90,-7 4 90,6-6-810,-6 7 630,7-6-90,-6 13 90,4-13 90,-4 5-90,6-6-540,0 0 540,6 0-269,-4-6 89,11 5-90,-12-6 270,19 0-90,-10 6 180,5-12 0,-9 11-180,1-4 90,-6 6 90,6 0 0,-1 0-90,-4 0 90,4 0-90,-6 0 0,0 0 0,0-7-180,0 6 90,0-6 0,0 7 0,0 0 90,-6 0-90,4 0 180,-11 0 90,12 7-270,-12 1 360,11 0-90,-11 5-90,11-5-90,-11 6 180,11 1 89,-11 0-269,12-1 0,-6 1 90,1-7 0,4 5-90,-4-5 360,6 7-360,0-7 90,0 5 0,0-12-180,0 6 180,6-7 0,-4 0-360,11 0 180,-12 0 0,12 0 90,-4-7-629,6 6 269,-7-12 180,5 5-270,-5-7 90,0 0 180,5 1-89,-12-1 269,12 1 0,-11-1 0,11 0 0,-5 1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7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5914,'-8'0'0,"1"0"90,7 0 89,0 7-179,-6-6 90,4 6 270,-4-1-90,6-4-90,-7 4-90,6 1 270,-6-6-270,7 13 0,0-13 89,0 12-179,-6-5 90,4 0 0,-4 5 90,6-11-180,0 11 0,0-12 90,0 6-270,0-7 90,6 0 90,-4 0-269,4 0 89,1 0 90,-6 0 90,6 0-180,-1 0 0,-4 0 180,4 0-180,-6 0 90,0 0 90,7 0-90,-6 0 90,6 0-90,-7 0 0,6-7-90,-4-1-90,4-6 181,1-1 89,-6 0-270,12 1 270,-11-1 0,17 1 0,-3-1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8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7533,'0'16'899,"0"3"-719,0-11 0,0 7 0,0 6 90,0-5-450,0 5 180,0 0 90,0-4 0,0 4 90,0 0 0,0-5-1,0 5 1,0-13-989,6 5 269,-4-11 450,4 4-90,-6-6 0,0 0 90,0-6 90,0-2-359,0-7 179,0 0 0,0 1-90,7-7 180,-6 4 0,6-4 90,-1 7-90,-4-1 0,4-6 180,1 5-90,-6-5 0,6 13 90,-7-12 90,6 17-90,-4-16-180,4 17 1259,-6-11-989,0 11 90,0-4-180,0 6 90,0 0-270,7 6 270,-6 2-180,6 7 90,-7 0 0,0-1-90,6 8 270,-4-6-180,4 5-1,-6 0-89,0-5 90,0 5-90,0 0 90,0-4-449,0 3 269,0-11 0,0 3-720,0-3 450,0-1 90,0-2 181,0-6-316,0 0 0,0-6 0,0-3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8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7533,'8'0'719,"-2"0"-719,-6 6 270,0 2 0,0 7-180,0 0 0,0-1-90,0 7 0,0-5 90,0 6-270,0-8 90,0 1 0,0-7 180,7 5 90,-5-11-180,4 4 90,-6 1 90,0-6-90,6 6-90,-4-7 90,5 0 90,-1 0 89,-4-7-269,11-1 90,-5 0-180,7-5 90,-7 11 180,5-10-719,-5 10 359,0-11 90,5 11-90,-11-5-630,4 7 361,-6 0-1081,0 0 1530,-6 7 0,-2 1 0,-7 7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8.6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7533,'0'8'1889,"0"-1"-1440,0-7-179,7 0 1439,14-7-1529,3 5 0,6-11 0,-9 12-720,-6-12 450,6 12 90,-12-6-1529,11 0 810,-12 6 449,0-6 90,-2 7-630,1 0 271,-6 0 179,6 0-90,-7 0 270,0 0 0,-7 0 0,-1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08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7533,'0'24'0,"0"2"1169,0-18-269,6 7-361,-4-1-89,11-6-90,-11 5 0,10-11-1,-3 11-179,12-12 0,-5 6-90,11-7-90,-4 0 270,6 0-990,0-7 361,0-1 359,1-13-848,31-15 0,-23 4 0,23-10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2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847 1 8252,'0'14'0,"0"-5"90,0 4 0,7-12 0,-5 12-90,4-5 90,0 7-90,-4-7 90,4 5-90,-6-5 90,7 7-90,-5 6 0,5 21 0,-7 18-306,0-5 306,0-6-90,0-22 180,-7 3-90,-1 0 0,-1 6 0,-3-13 0,3-2 0,-5 0 36,-1-5-216,1 12 0,-1-12 0,1 5-89,-1 0 269,1-4 0,-7 16 0,5-8-90,-12 4 270,5-2-270,0-4 90,-4 0-90,-3 5 180,6-6 0,-16 7-90,16-6-90,-12 5 180,0-5-90,5-1 0,-11 6 89,11-12-89,-4 5 0,5-6 0,1-1 270,0 1-90,-1-7-180,8 5 180,1-11 90,6 10-270,1-10 90,-1 4-90,1 1 90,-1-5 0,7 4 0,-5-6-270,11 7 270,-4-6 0,-1 6-270,5-7 90,-4 0 180,6 0-2069,0 0 1619,6-7-179,-4 6 539,5-12 0,-1 5 0,3-7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6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86 7533,'8'9'270,"-6"-2"-1,5 1-359,1-6 360,1 6-90,8-8 0,-8 0 0,6-8 0,-5 6 0,6-13 0,1 6-180,-7-1 0,-3-5 180,1 13-810,-7-13 360,7 13 270,-8-5-90,0 7-180,0-7 90,0 5 90,0-6-269,0 1 269,-8 5-180,-1-6 180,-8 8-90,0 0-90,1 8 180,-1-6-90,-8 13 180,7-6-90,-7 8 0,8 7 0,1-5 180,-1 13 90,0-13-270,7 5 900,-5 9-180,13-13-361,-6 4-89,8-8 90,0-14 270,0 5-90,8-7-181,1 8 91,1-6 0,5 5-90,2-7-90,2 0 0,13 0-90,-14-7 179,14 5-89,-13-6-539,5 1 269,1 5 180,-7-6-1260,7 8 631,-15 0 269,5 0 90,-13 0-990,6 0 361,-1 0 449,-5-8 360,6 7 0,-16-7 0,-1 8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2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7533,'-23'23'809,"9"-2"-809,7-7 180,7 1 90,0-7 0,0 5-90,0-5 0,0 7 0,0 0 179,7-1-179,1-6-360,7-1 90,-1-1 90,1-4 90,0 4-360,0-6 181,6 0 89,-5 0-1170,11-6 630,-11-2 540,12 0 0,1-5 0,8 4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3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7533,'-8'8'-180,"-5"5"360,11-5 0,-4 7-1,6 6 91,0-5-180,0 5 90,0 0 90,0-5-360,0-1 90,6-2 270,-4-5-90,11 0-270,-12-1 90,12-7 180,-11 0 0,11 0-270,-12-7 0,12 6 90,-11-19-450,4 11 270,1-6 90,-6 2 0,6 5-180,-7-1 180,0-3-89,0 10 179,0-4-360,-7 6 90,6-7 90,-12 5 0,5-4 0,0 6-90,-5 0 90,11 0 180,-11 0 90,12 0-269,-6 0-1,7 0 157,0 0 1,-6 0-1,-2 0 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3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7533,'0'14'989,"0"1"-809,0 0 0,0-1 0,0 8 0,0-6-90,6 11-90,-4-4 180,5 0-1,-7 11-628,0-16 179,6 16 270,-4-12-630,5 1 360,-7-2 180,0-6 0,0-1-539,0-6 179,0-1 270,0-7-90,0 7 270,0-6 0,6-8 0,2-9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3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7533,'9'-8'0,"3"-5"270,3-1-270,-5 4 179,9-3-89,-17 6-90,4 6 0,1-6 180,-6 7-719,6 0 539,-14 13 0,-1-3 0,-6 11 0,-1-6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3.7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7533,'0'14'-450,"0"-6"810,0-1-180,0-1 89,7-4-89,-5 5 0,10-7 90,-3 0-180,5-7 90,1 5 0,-1-11-630,1 11 270,-1-10 270,1 10-90,-7-11-1169,5 5 629,-5-7 540,6 1 0,1-1 0,-1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3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7533,'0'15'0,"0"-7"449,0 12-89,0-11 0,0 19-360,0-5 180,0-1 0,6 6 90,-4-6-720,4 8 270,-6-7 180,0 4-989,7-4 539,-6-1 180,6 0 180,-7-8-360,6-6 450,-4 5 0,4-11 0,-6 4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4.1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7533,'0'22'-360,"0"-1"630,0-6 0,0 0-1,0-1-89,0-6 0,0 5 0,0-11-450,0 11 270,0-12 90,6 6 90,-4-7-90,11 0 90,-5 0-90,6 0 0,-6 0 90,5 0-270,-11 0 0,11 0 180,-5 0 0,0 0 0,-2 0 90,1 0-90,-6 0-810,6 0 450,-7 0-1529,0 0 1349,0-7 450,0 6 0,0-6 0,0 7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4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7533,'30'8'3328,"-2"-2"-3328,-7-6 0,-5-6 270,11 4-1350,-11-11 631,5 11 269,-6-11-720,-1 12 450,-5-6 270,-3 1 1,1 4 179,-5-11 0,4 12 0,-6-6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4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7533,'0'15'0,"0"-7"449,0 5-89,0-11-90,0 4-540,6-6 0,2 0-89,7-6 269,-1-2-90,1-7 270,-1-6-990,1 5 900,-1-12 0,8 12 0,1-5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4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7533,'0'15'0,"0"-7"0,0 5 0,0-12 0,0 12 0,0-11 899,0 4-449,0-6-90,7 0-90,1 0-360,0 0 90,5-6 90,-5 4 0,7-11 89,-7 5-988,5-6 449,-11-1-180,4 0 181,1 7 269,-6-5-90,6 5-270,-14 0 360,6 2 90,-12 6-180,5 0 90,-7 0 90,0 0-90,1 0 0,-1 0 0,7 6-179,-6-4-1,6 10 270,0-10 0,-5 18 0,5-4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6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52 7533,'0'9'809,"0"-2"-449,0-7 0,0 0-180,8 0 0,-7 0-180,14 0 0,-5 0 180,-1 0-450,6 0 180,-5 0 180,6 0 0,1 8-450,-7 1 270,5 9 0,-6 13 0,0-18 0,-1 18 90,0-22 180,1 1-180,1-3 0,5-7 0,-5 0-450,6-15 270,1 4-90,0-21 270,0 13-989,7-13 989,-5 6 0,13-8 0,-6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5.1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7533,'8'15'1169,"-1"-6"-539,-7 10-181,6-9-89,-4 11-180,4-7 270,-6 7-90,0 2-91,7 0 1,-6 4 270,6-11-180,-7 12 0,6-12-450,-4 12 90,4-12 180,-6 5-1,0 0-898,0-4 449,0 4 270,0-13-1439,0 5 809,0-5 180,0 0 271,0 5-1,0-11-90,0 4 0,0-6-2249,0 0 2160,0-6 359,0 4 0,0-11 0,0 5 0,0-7 359,0 7-179,0-5-270,0 5 90,0-7 810,0 7-270,7-5-361,-6 5 181,12-6-90,-5-1 0,0 1 90,6-1-4022,0-13 2583,-4 10 539,10-9 360,-19 19 180,6-5 0,-1 5 0,2-7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5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7892,'8'7'1080,"5"1"-810,-11 7-90,4-1-180,-6 1 0,6 0 180,-4 6-180,5-5 0,-7-2 179,0-1 1,0-5-629,0 1 269,0 3 180,0-10-90,0 4-450,0-6-629,0 0 809,0-6 0,0-2 270,0-7-180,0-12 180,-7 9-90,5-9 270,-4 12-90,6 0 450,0 1-270,6 6-90,-4 1 0,11 1 0,-11 4-90,4-5 90,1 7 270,-6 0-180,12 0 89,-11 0-179,4 7 0,1-5 90,-6 4-90,6 1 0,-7-6-450,0 12 180,0-11 90,0 11-89,0-12 268,0 6-178,0 0-541,0-6 180,0 5 270,-7 1-90,6-6 180,-12 6-89,11-7 89,-4 0 180,-1 7 539,6-6-359,-6 6-180,7-7 180,0 0-270,7 0 1079,1 0-719,0 0-360,5 0 180,-12-7-90,12 6 90,-5-13-360,0 13 180,5-6 0,-11 1-630,4 5 270,-6-6 270,0 7-179,0 0 269,0 7-90,0 1-360,0 6 450,-6 1 0,-9 6 0,-7 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5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10231,'15'0'810,"0"0"-540,-1-7-270,1 6 179,6-12 1,-5 5-629,5 0 359,-7 1 90,7 1 0,-4 4-630,-2-5 360,-2 7 180,-12 0-180,6 0 180,-7 0-89,0 0-1,0 7 90,0 1 0,0 7-90,0-1 90,-7-6-270,-1 5 90,0-5-90,-6 7-539,6-7 449,0-1 0,2-1 450,-1-4 0,-1 4 0,-6-6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6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7533,'8'0'0,"5"0"1169,-11 0-449,4 0-271,0 0 1,-4 0 90,17 0-360,-9 6-630,11 9 270,-13-6 180,-1 11 0,-7-19 180,0 13-180,0-6 0,0 0 180,0-2-1260,0 1 541,0-6 89,-7 6 180,6-1 0,-6-4 0,7 5 181,0-7-451,0 0 630,0-7-270,0 5 90,0-11 270,0 5-180,7-6 90,-6 6-180,12-6-90,-5-7 720,0 10-181,5-21-179,-5 22 90,0-5-90,-1 9 0,-1 6-270,-4-6 180,4 4-90,-6-4 90,0 6-270,0 0 270,0 6 0,0 2-90,0 7-90,0-1 180,0 1-90,0 6-90,0-5 0,0 12 90,0-12 0,0 5-630,0-7 271,0 1 179,0-7-810,0 5 541,0-5 449,0 0 0,-6 5 0,-2-5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6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0 12030,'-7'32'1080,"-1"8"-1170,-6-22 359,-1 16-1438,1-18 629,6 12 360,-5-12-1529,5-1 900,0-3 269,-5-3 270,4-1-809,1 5 449,2-11 181,0 4 449,4-6 0,-11-6 0,5-2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6.6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0 118 7533,'15'0'180,"-7"0"-1,5-7 1,-5 6 0,0-6 90,5 7 90,-5 0 0,6-7 0,1 6-91,-1-6-718,-6 1 359,6 4 0,-6-11 180,7 12-1080,-1-12 630,1 11 181,0-11 179,6 5 0,-5-6 0,5-1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7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59 9961,'8'0'630,"5"-7"-450,-11-1 0,11 0-630,-5 2 270,0-1 270,5 6-180,-12-12 270,6 11-90,-1-5 90,-4 7-990,4 0 540,-6 0-179,0 0-91,-6 7 270,4 1 90,-11 7 90,12-1-90,-12 1 90,11 0-89,-11-8 269,5 7-1,0-6-178,2 0 358,-1 5-89,6-12 0,-6 12-270,7-11 360,0 5-180,0-1 0,0-4-90,0 4 270,0 0 0,0-4-180,0 4 179,7-6 1,-6 0-180,12 0 90,-11 0-180,11 0 90,-5 0 90,13 7-90,-5-5 0,-2 4 0,-1-6 0,-11 0 0,11 0 0,-12 7-450,6-6 180,-7 6 90,0-1-630,0-4 361,0 11 179,-7-5 90,-1 7-900,-6-1 451,-1 7 179,1-11-180,-7 10 180,5-12 1,-5 6 359,6 1 539,1-7-449,-1 5 0,0-11-90,7 4 360,2-6-180,6 0 2069,0 0-1620,6 0-179,2 0-90,7 0-540,6-6 270,-5 4-90,5-11 180,0 5 0,-5 0 89,5-5-89,0 5 0,-11 0-1619,10 1 809,-12 0 181,0 6-901,5-6 631,-11 7 269,4 0 450,-6 0 0,0 0 0,0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7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7533,'-9'0'90,"2"0"179,7 6-179,0-4 180,-6 11-360,4-5 270,-4 0 0,6 5-90,0-5 90,0 7 0,0-7 0,0 5-270,6-12 90,-4 12 180,4-11-180,1 4 180,-5-6 0,11 0-91,-11 0-89,11 0 90,-11 0 90,11-6 0,-12-2-1169,12-7 629,-11 7 90,4-5 90,-6 11 90,0-4 0,0 6-180,-6-6 270,4 4-179,-11-4 179,12 6-180,-12 0 90,11 0-270,-11 0 90,5 0 90,-7 0 90,0 0-270,7 0 91,-5 0 269,11 0 0,-4 6 0,-1-4 0,6 10 0,-6-4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8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7533,'8'-6'719,"-2"4"-539,-6-5 0,7 7 90,-6 0-180,6 0 180,-7 7-270,6 1 0,-4 7 180,4 6-270,-6-5 90,0 11 0,0-4 180,0 6-990,0-6-809,-6 24 1439,-2-26 0,0 13 0,1-27 0,7-1-89,0-4 269,0 4 0,0-6-90,-6 0-90,4-6 450,-4-2-91,6 0-89,0-5-180,0 5 450,6-7-180,-4 7-90,4-5 90,1 5 90,-6 0-90,12-5 0,-11 11-270,11-11 90,-12 11 0,12-4 180,-11 0-540,4 4 270,1-4-630,-6-1 450,6 5 270,-7-4 0,-7 6 0,-1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8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7533,'0'39'539,"0"-5"-359,6-19 0,-4 0 0,11-7 90,-5-2-90,6 1-90,1-6-90,-1 6 180,1-7-810,-1 0 450,1-7 90,-1-1-1709,14-26 1799,-10 8 0,10-16 0,-13 13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7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 7533,'83'17'3508,"-21"-7"-3508,-54-3 0,-31 31-90,10-14 180,-20 25-720,16-25 360,1 1 90,-9-6 0,6 5-809,3-15 449,1 7 180,5-14 181,1 5-901,1-7 541,1 0 539,5 0 0,-6 0 0,8-7 0,8 5 0,1-14 0,1 15 0,5-7 0,-6 8-90,8 0 0,0 0 90,0 0 629,0 0-269,-1 0-270,1 0 180,0 0-90,0 0-90,0 0 180,0 0-1,-7 0-898,5-7 359,-5 5 180,-1-13-540,-2 5 630,-7-7 0,8-7 0,1-2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8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7892,'9'0'360,"3"0"-360,-10 0 180,11 0 0,-11 0-810,4 0 451,1 0-1,-6 7 180,6-6-990,-7 12 540,0-5 181,0 7 269,0-7 0,-7 5 0,-1-5 0,0 0 0,-5 5 0,11-11 0,-10 4 629,10-6-269,-11 7-180,11-6-90,-4 6 0,6-7 180,0 0 3508,45-13-7170,-34 3 3571,41-5-1175,-50 9 816,11 6 180,-12 0 0,6 0-450,-7 0 180,0 6 3212,0-4-3032,0 11 727,0-5-816,0 7 179,0 6 0,0-5-90,0 5 90,-7-6-90,6-1 270,-6 1-90,7-1 89,0-5-269,0-3 90,0 1 90,0-6-90,7 6 90,-6-7-90,12 0 90,-5-7-270,0-1 90,5-7-89,-11-5 179,11 3-360,-12-4 180,6 7 0,-7-1 90,0 7-270,0-5 180,0 11 0,0-11-179,-7 12 89,6-6 90,-12 7 90,5-6-630,-7 4 271,7-5 449,-5 7 0,12 0 0,-19 0 0,4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9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7533,'31'80'1169,"-10"-13"-1169,-8-53 90,-11 1-180,4-1 90,1 1-90,-5-7 180,5 5-630,-1-12 270,-4 6 181,4-7-91,-6 0 270,0 0-180,0-7 270,0-1-270,0-6 90,0-1 0,0 7 0,0-12 0,0 11 90,0-12-270,0 6 0,0 1 180,6-1 0,-4 0 90,5 1-90,-1 6 0,-4-5 0,4 11 359,-6-11-179,0 12 0,0-6 360,0 7 809,0 0-1169,7 7-90,-6 1 90,6 13 180,-1 8-450,-4-5 0,4 11 90,-6-19 180,0 5-720,7-7-899,-6 14 899,6-10 180,-7 3 180,0-8 1,0-12-91,0 6 270,0-7 0,6 0 0,2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9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15 7533,'6'24'1709,"-4"2"-1439,4-24-91,1 4 91,1 1 90,0-5-180,5 4 0,-12-6-180,12 0 0,-5 0 180,1-6 0,-3-2-1170,1-7 541,-5 7 359,4-5-450,-6 11 270,0-11 180,0 11-90,0-4 0,-6 0-180,4 4 360,-11-4-269,4 6 359,-12 6-270,5-4 90,-5 10 0,13-3 0,-5-1-90,12 5 0,-6-12 90,1 12-540,4-11 630,-4 4 0,-1 1 0,-1 1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9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10141,'7'14'630,"-5"7"-540,4 2 180,-6 6-90,0 0-1,0 0-358,7 0 268,-5 1-89,4-1-719,-6-6 449,0 4 90,0-11 90,0 12 270,0-12-1259,0 12 269,0-12 270,0-1 181,0-9-451,0-6 600,0 0 0,0 0 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9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7533,'40'-40'270,"-25"25"-181,17-17 91,-32 38-180,0 2 0,-6 13 0,-2 2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19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7533,'0'14'-90,"0"-6"719,0-1-269,0-7 90,6 0-360,-4 0 180,11 0-90,-11 0-3392,17 0 3301,-9 0-89,4 0-1529,-1-7 810,-11 6 719,11-12 0,-5 5 0,6-7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0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9422,'8'0'359,"5"0"-89,-12 7-809,12-5 359,-11 4 90,4-6 0,-6 0-450,7 0 270,-6 7 180,6-6-1079,-7 6 1169,-7 6 0,-1-4 0,-6 12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0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45 7533,'-8'0'0,"2"6"0,-1-4 0,5 5 0,-4-7 989,6 0 91,0 0-721,6 0 451,3 0-360,5 0-91,1-7-359,-1-1 180,1 0 0,-1-5 0,1 11-450,-1-11 180,-6 12 180,5-6 0,-11 7-899,4 0 449,1 0 180,-6 0-270,6 0 270,-7 7 0,0 1 1,0 6-91,0 1 90,0-1-180,0 8 540,0-6-180,-7 5 0,6-6-180,-6-7 90,7 5-90,0-12 2429,14 6-2159,-11-14-450,17-1 90,-19-6 180,6-1-449,-7 7 359,0-5 0,0 5 0,0-1-270,0-3 90,0 10-449,-7-11 179,-1 11 360,-7-11 0,7 12 91,1-6 179,1 7 0,4-13 0,-4-3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0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7533,'8'15'1169,"-2"-1"-809,1-6-90,-6 5-90,6-4-1,-7 11 91,6-3-809,-4 4 359,4 0 90,-6-5 90,7 5 90,-5-13 0,4 5 0,-6-5-1350,0 1 541,0-3 359,0-6-450,0 0 720,6 0 360,-4-6 900,5-3-541,-7 1-359,0 2-180,0-1 0,6 6-180,15-25 90,-10 15-1799,9-11 1799,-20 9 0,0 12 0,0-6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0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7533,'0'14'0,"0"1"0,0-1 1259,0-5-629,0-3-181,0 1 1,6-6-450,2 6 0,7-7 180,0-7 0,-1-1-1170,1-7 541,-1 1 269,-6-1 180,5 1 0,-5-1 0,0 1 0,5-1 0,-5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7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7533,'10'94'179,"-1"-1"1,0-5 0,-3-24-989,-6-54 359,0-3 180,7-7 0,-5 0 180,6 0-89,-8 0 89,0 0 180,0-7-90,0 5 0,0-13 0,7 13 719,-5-13-269,6 13-180,-1-13-90,-5 5 179,13-6-89,-13 6-450,13-5 90,-6 6 180,8-8 90,-8 7-540,7-5 181,-7 13-1,9-13 180,-9 13-450,6-5 90,-13-1 180,13 6-90,-13-5 1,5 7 89,-7 0 180,0 0 0,-7 7 0,-3 3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1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73 7533,'31'-41'1619,"-11"9"-2519,-6 32 451,-12 0 269,4 0-270,-6 0-90,0 0 270,-6 0 180,4 6 540,-12 2-270,13 0-90,-12 6 450,11-6-181,-4 6-269,-1 1 90,6-1 90,-6 1 0,7 6-90,0-5 90,7 6 90,-6-14-270,12 5 179,-11-12-179,11 12 90,-12-11 0,6 4-90,0-6-540,-5 0 270,11 0 90,-12 0-809,12-6 359,-5 4 270,1-11 91,3 5 179,-10-6 0,11-8 0,-5-1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1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8882,'23'61'3868,"-9"-5"-3778,-1-27 90,-11 0 89,4 0-898,1 0 449,-6 1 180,6-1 0,-7-6-1080,0 4 541,0-11 269,0 5-360,6-13 271,-4 5 89,4-11 90,-6 5-180,0-7-90,0 0 450,0-7 0,0 5-180,0-11 0,0 5 1,0-6-1,0-1 629,0 1-718,7-1-1,-6 7 180,19-5 90,-10 5-90,11 0 90,-6-5 0,6 5 0,2-7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21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7533,'0'9'1169,"0"-3"-629,0 1-270,0-6 89,0 6-1348,0-7 629,0 0 360,0-7 0,0-1 0,0-7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1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1299 733 7533,'0'8'270,"0"5"-91,-6-12-179,4 13 0,-4-13 180,6 5-270,-6 1 270,4-6-90,-5 12 90,1-11-90,4 11 90,-4-11-90,-1 11 0,-1-12-180,-6 12 0,-1-11 270,-6 11-270,5-11 180,-12 10 0,5-10 0,-6 4-180,0 1 180,-7-5 0,-1 11-666,-7-12 486,1 12-90,-8-11-1137,-23-10 0,-22-7 1,13-1 1271,32 1 0,0-1 45,-33-4 0,-12-3 0,25-4-449,27-16 539,0-1 0,0-6-90,13 4 270,-3-11-90,11 12 0,7-6-180,3 1 90,13 5-90,0-12 90,13 5-217,-3 0 127,18 2 104,27 25 1,35 1 0,20 3 0,6 3 0,-8 5 0,-22 7-135,-16 11 0,-12 8 0,12-5-294,17-13 1,20-9-1,10-3 1,-6 4-1,-16 9 1,-32 18 323,-25 31 0,-20 8 450,10 33 922,-11-21-1462,-3 20 4,-7-32 86,-7 4-41,0-11 41,0 5 90,0-6-90,-7-1-540,-1 0-899,-13 1 1439,5-8 0,-12 12 0,5-3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2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30 177 7533,'-14'-27'-180,"5"9"450,3-4-90,6 9-91,0 5 91,0 0 0,0-6-180,0 13 180,6-12 180,3 4-540,-1 1 270,5 2-90,-5-1 180,8 6-360,5-6 180,-5 7 0,12-7 90,-5 6-180,6-6 0,1 7 180,-1 0-360,1 0 90,6 7 0,-5-6 270,5 13-270,0 0 90,-5 3 1,12 10 89,-5-3-777,6 5 777,0 7-180,1 2 360,-1 13-270,-6-5 90,5 11-90,-6-4 90,7 6 0,1 0-992,-1 0 992,1 0-90,-1 0 90,0 0 90,1 7-90,-1-5-90,-6 4 90,-2-6 450,0 0-270,1 0-1,1-6-89,5 4 180,-12-11-90,12 5 0,-6 0 90,1-12-180,5 11 0,-6-19-444,1 5 354,5-7 90,-5 1 90,6-7-90,26 5-1,-18-18 415,11 9-504,-27-17 90,-13 4 809,5-12-2518,-11-2 1234,4-7-155,-6 0-179,0 0 719,-1 1 0,1-7 0,0-2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2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296 1 7533,'-8'8'-90,"-5"5"90,-8 8-90,2-3 0,-15 17 90,5-6-270,-2-4 180,1 9-4341,-11-10 4431,21-2 769,-8-7-769,15-8 0,12-7 0,-6 0 0,7 0 0,0 0 3302,7-7-3032,1 6-90,6-6-180,1 7 0,6 0 450,3 0-270,-1 7 89,5 1-269,-5 13 180,19 2 0,4 7 90,13-1-270,-20-6 0,3-1 0,-19-8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4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44 163 7533,'-8'0'0,"2"0"0,6 0 719,-7 0 91,5 0-360,-4 0-91,6 0 91,0 0-270,0-6 0,6 4 0,2-11-180,1 5 90,4-7-90,-5 0 180,7 1 89,0-8-89,0 6 0,0 1-629,-1 2-721,-6 11 541,6-11-181,-13 12 360,12-6 90,-11 7 181,4 0-1,-6 7 0,0-6-90,0 12 540,0 2-270,0 2 0,0 4-180,-6-6 720,4-1-361,-11 1-89,12 0 270,-13-7-180,6 5 0,0-5-90,-5 7 0,11 0 0,-11 0-90,12 0 90,-13-7 0,13 5 0,-13-5 0,12 7-630,-11 13 630,5-10-90,0 3-90,-5-8 0,11-11-90,-4 11 90,-1-11-90,6 4 180,-6-6-270,7 0 1,0 7 179,0-5 90,0 4-90,0-6-990,0 0 631,0-6 449,0 4 0,7-11 0,1 4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4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7533,'8'17'0,"-1"2"0,-7-10 359,6 6 1,-4-1-180,4 1 0,-6 0-180,7-7 0,-6 5 180,6-11 0,-7 11-810,7-11 360,-6 4 180,6-6-539,-7 7 269,0-5 180,0 4 90,0-6-180,0 0 90,0-6 90,0 4 90,0-24 0,0 21 180,0-22-180,0 19 0,0 0 630,0-5-270,0 5-270,0-1 449,0-4-179,6 5-180,-4 0 90,11-5-90,-11 5 0,11-7 90,-5 0-180,0 0-810,12-6 720,-17 4-720,16-4 361,-10 6 269,-1 7-90,5-5-90,-11 5 90,4 0 0,-6-5 0,0 11 540,7-5-270,-5 7 0,5 0-270,-7 0-90,0 0 180,-7 7 270,5-5-90,-5 11 90,7-5 1259,0 7-629,0-1-361,0 1 1,0 6-180,0-4 0,0 11-90,0-12 0,0 12 0,0-12-1,0 6 1,0-7 0,0-1 0,0 1-720,0 0-179,0-7 359,0 5-809,0-11 539,0 11 90,0-11 360,0 4-989,-6-6 1169,4 0 0,-11 7 0,5 1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5.2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7533,'0'22'719,"0"-6"-359,0 5 0,0-6 0,0-7-1,0 5-179,7-11 180,-6 4 90,12-6-270,-4 0 0,5-6 0,2-2-1,-2-7 1,1-6-360,0 4-809,-7-4 629,5 6 180,-11 0-269,11 1 179,-11-1 90,4 7 90,-6-5-270,-6 11 180,4-5-90,-11 7 630,5 0-270,-7 7 90,-6 1-360,4 7 450,-5 6-90,8-11 0,-1 16-180,7-22-90,-5 16 180,11-12-90,-11 0-360,11-2 180,-4-6 90,6 0-158,0 0 1,6-6 0,2-2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5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61 7533,'48'-30'2069,"-32"13"-1890,30 4 1,-44 13-90,11 0-90,-11 0-90,4 7 270,-6 1-360,0 0 180,0 5-90,0-4 180,0 5-90,0 1 90,-6 6 0,4-4-450,-11 4 270,5-6-89,-7 0 269,7 6-990,-6-5 450,6 6 180,-7-8 1,7-5 179,-5 4 0,11-12 90,-4 13 0,-1-13 0,-1 6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7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0 103 8432,'10'0'90,"5"-8"-90,-6 6 540,16-13-180,-6 5-180,6-7-1,-1 1-538,-5 6 269,13 2-90,-14 1 270,-1 5-630,-2-5 180,-5 14 180,-1-5 0,-2 21 90,-7-12 360,-7 21-180,5-13 0,-13 13-180,13-13 540,-13-2-270,13-3 0,-5-4-270,-1-1 360,7-1-90,-7-1-90,8-5-540,0 6 180,0-8 90,8 0 270,-7-8-90,14-1 90,-5-1-90,7-5-1619,-1-2 1619,-6-1 0,12-7 0,-3 9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5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7533,'0'15'1169,"0"-1"-539,0 1-181,0 7 91,0 0-180,0 2 0,0 3-180,0-4-360,0 7 180,0 6 0,0-11-540,0 9 360,0-11 180,0 7 0,-6 25 0,-2-25 0,-7 17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5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7533,'0'8'-360,"0"-1"1439,7-7-89,8 0-630,-6 0-181,11 0 1,-11-7 0,5 5-450,2-4 180,-2 6 90,1-7-449,-7 6 179,5-6 270,-11 7-90,4 0 0,-6 0 0,0 0 180,0 7-90,0 1 90,0 7-90,0-1-90,-6 8 450,-2-6-180,-1 6 0,-4-1-1,-1 8-89,-3-4 0,2 3-90,-24 6 0,30-21 0,-23 13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6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0 105 7533,'9'8'1889,"11"4"-1709,-17-3-450,17-1 270,-19-1 0,6-1 180,-7-4-90,0 11 89,0-12-89,6 13-1889,-4-13 1530,5 13 89,-7-13-540,0 6 270,0-7-89,0 0 539,0-7 269,0-1-179,0 0-90,0-6 0,0 13 450,0-12-180,0 5-270,0-7 360,6 0-180,-4 0 0,4 1-90,1-1 179,1 0 1,0 0 90,25-6-270,-20 11-90,15-3 90,-22 13-90,-6 6 0,0 3 0,0 12 0,-6-5-180,4 13 90,-11-7 0,11 1 180,-17 18-720,9-14 181,-5 9 179,2-8 0,5-12 630,0 12-180,-5-18-360,11 3 1079,-4-13-449,6 0-180,0 0 270,6-7-271,2 6 91,7-13-90,0 6-90,-1-7 0,1 7 90,0 1-540,6 1 180,-5 4 180,6-4 0,-7 6-720,0 0 360,-7 0 180,5 0-359,-11 0 269,5 6 0,-7-4 0,0 11-90,0-5 90,0 1 0,-7 4-449,-1-5 269,-7 0 90,0-1 0,0 0-359,0-6 629,7 6 0,-12-7 0,10 0 0,-11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6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60 119 7533,'0'8'0,"0"-1"90,7-7 90,-6 6-1,12-4 271,-11 4-90,11 1-180,-5-5 0,7 5 180,-7-7-181,5 0 91,-5 0-90,0 0 0,6 0 0,-6-7 90,0 5-450,5-11 270,-11-2-90,11-1 180,-12-6-450,6 8 180,-7-1 90,0 0-630,0 0 361,0 7 179,0-5 0,0 11-450,0-4 270,-7 6 90,-1 0-719,-7 0 449,1 6 90,-1 3 0,-6 12 91,4-4 269,-4 10 0,0-4 0,5 7-180,-6-1 180,14-6 0,-6 5 539,6-11-269,0 10-180,1-10-90,7 4 1169,0-6-539,0 0-270,0-7 629,0 5-449,7-11-90,1 4-90,7-6-91,0 0 91,0 0-180,6 0-360,15-19 180,-3 7 90,3-16-1349,-15 13 719,-6 1 180,0-8-1798,-7 6 1078,5-5 1080,-5-1 0,8 6 0,-2-6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7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1 7892,'8'0'1350,"-2"0"-901,1 0 1,-5 0-270,11 0 90,-12 0-90,12 0 0,-11 0 0,4 0 0,-6 0-360,0 0 0,0 6 270,0-4-90,0 11-720,0-5 450,0 0 90,0 5-449,0-5 269,-6 0 180,4 6 0,-4-13 90,-1 6-90,6 0 90,-6-6-90,7 6 900,-6-7-450,4 0-180,-5 0 0,7 0 360,0 0-271,7 0-89,-5 0 450,11 0-270,-5-7 0,6 6 0,1-6-270,-7 7-90,5 0 359,-4 0-808,5 0 359,-6 0 90,6 0 0,-13 0-630,6 7 541,-7-6-1,0 12 0,0-4 180,-7 12-540,-1-5 180,-7 6 90,-6-8-179,5 1 179,-6 0-90,1 0 180,5-1 540,-5 1-270,6-6-180,7 3 90,-5-10 1169,11 4-629,-5-6-270,7 7-180,0-5 1079,0 5-449,0-7-271,7 0 361,1 0-360,7 0-91,6 0 1,2-7-180,0 5-270,5-5 180,-12 1-1439,5 4 899,-6-4 270,0 6-3777,13-6 3237,-16 4 720,14-5 0,-18 7 0,7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8.3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208 1 7533,'-8'8'1079,"1"-1"-629,-6-1-450,9 3 90,-16 5 90,19 1 0,-13-7-1,6 5 1,0-4 0,-5 5 0,5 1 90,0 0-180,-5-7 180,11 5-1080,-11-11-179,5 4 359,0 1 270,1-6 360,1 6-90,4-7 90,-5 0-90,7 0 810,0 0-360,7 0-180,1 0 90,7 0-1,6-7-89,-5 6-90,6-6 0,-8 1-180,-6 4 270,6-4-90,-6 6 90,0 0-720,-2 0 360,1 0 91,-5 0-721,5 0 450,-7 0-359,-7 6-1,-1 2 360,-7 7 180,0-7-269,7 6 269,-12-6 180,10 7 90,-11-7-90,6 5 0,1-5 90,6 7-90,-5-7-180,4 5 1349,-5-5-539,5 0-181,3-1 811,6-7 808,13 0-1708,-3 0-90,11-7-90,0-1-180,2-6 0,0-1 0,-2 6-270,-6-3 270,7 10 0,-12-11 180,10 11-1169,-12-5 359,0 1 360,-1 4-1619,-7-4 1350,0 6-361,0 0 360,-7 0 181,-1 0 359,-7 0 0,0 0 0,0 6 0,-7 3 0,6-1 0,-5 11 0,6-9 0,7 12-180,-5-8 180,11 1 0,-11 0 1079,12 0-539,-6-1-270,7 1 989,0 0-540,0-7-359,7-2 90,1-6-360,6 0 180,1 0-180,0 0 180,6 0-900,-5-6 450,6-2 180,-1-7-450,2-13 180,1 10 270,-3-10-179,-6 7-1261,-1 5 451,1-12 269,0 12 720,-1-13 0,1 6 0,0-6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8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75 7533,'22'41'2788,"-6"-8"-2518,-1-40-360,-1-1 90,-6-14 0,0 6 180,5-5 90,-11 6-630,4 0 270,1 7 0,-6-5-180,6 11 180,-7-11 90,-7 12-539,6-6 269,-12 7 90,4 0-90,1 0-90,-11 0 90,9 7 90,-12 1-89,7 7-91,-6-1 270,4 1-90,-4 7 270,6-6 0,1 5-270,6-6 270,-5 0 0,4-1-180,1 1 0,2 0 630,6-7-271,0 5-179,0-11 990,0 11-630,0-11-91,0 5-179,0-7 720,6 0-451,2 0 1,14 0 360,14-7-630,-3-1 0,9-7-1,-19 7 91,5-6-719,-11 6 359,10 0 180,-10-5-90,-3 11-1080,-1-4 630,-4 6 181,-1 0-1081,-2 0 541,-6 0-1710,0 0 1800,-6 0 719,-2 0 0,-7 6 0,0-4 0,0 4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3:59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75 8612,'14'-8'1799,"8"-12"-1349,-6 17-360,5-17 180,-6 18-270,0-11 0,0 11 179,0-4 1,0 6-719,-7 0 269,5 0-630,-11 0 451,4 0 269,-6 0 90,0 6-180,0 3 90,-6 5 0,4 1 180,-11 0-270,11 6-90,-11-4 181,12 4 628,-6-13-269,7 5-180,0-11 0,0 11 180,0-11 0,0 4-90,7-6 0,-6 0-90,12 0 0,-5-6 90,7-3-1080,0-5 451,-1-1 269,1 0 90,0 0 0,0 1 180,6-1 0,-5-6 0,5-2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0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74 7533,'-15'6'719,"7"-4"-269,2 5-90,6-7 629,0 0-719,6 0-90,2 0 0,1 0 0,4 0 0,-5-7 0,7 5-360,-1-11-90,1 12 180,0-6 0,-6 1-540,4 4 360,-12-4 181,6 6-1,-7 0-540,7 0 360,-6 0 90,6-7-90,-7 5-179,0-5 179,0 7 0,-7 0-180,6 0 360,-13 0-180,13 0 360,-12 0-90,11 7-180,-11-5 90,11 11-179,-12-5 538,13 0-269,-6 5 720,1-4-450,4 5-90,-4-6 270,-1 6-181,5-6-89,-4 7 90,6-7-360,0 5 180,0-11 0,0 11 90,0-5-90,0 0 90,0-1-90,0-7-720,6 6 360,-4-4 90,11 5 0,-11-7-269,11-7 179,-5 5 90,1-11 0,4 5-180,-5-7 90,0 1 91,6-1 179,-6 0 0,0 0 0,5 0 0,-11 1 0,4 5 0,-6 3 0,7 6 0,-6-7 0,6 6 0,-7-6 269,0 7 91,0 0 270,-7 0-270,6 0 89,-6 7-179,7-6-90,-6 6-90,4-1 0,-4 3 0,-1-1 180,5 5-270,-4-5 180,6 7-90,0 0 90,0 0-270,0-1 270,0 1-180,0-7 359,0 5-269,0-4 0,0-1 0,0-2-90,0-6-90,0 0 180,6 0 90,-4 0-810,11 0 451,-11-6-361,11 4 270,-12-11 90,6 11 90,-1-11-90,-4 5-90,5 0-269,-7-5 269,0 5 0,6-1 0,-4-4 0,4 5 540,-6 0-90,0-6-180,0 13 540,7-6-270,-6 1-180,6 4 269,-7-4-179,0 6 360,7 0-360,-6 0 0,12 6-180,-11-4-90,4 11 180,-6-12 0,0 13-180,0-13 0,0 13 0,0-6-180,0 7 270,0-1-90,0 1-90,0 0 180,0-7 0,0 5 0,0-11 0,0 11-90,0-12-719,0 6 359,0 0 180,0-6 0,0 6-90,0-7 91,0-7 269,0-1 0,0-7 0,7 1 0,-5-1 0,4 0 0,-6-6 0,0-2 0,0 0 0,0 1 0,0 1 0,7 5 0,-6-6 0,6 8 0,-7-1 0,0 7 0,6 1 0,-4 7 0,5 0 0,-7 0 2788,0 0-2428,0 7-90,0-6-1,7 12 271,-6 2-180,6 1-180,-7 12 0,0-11 0,0 11 359,0 14-539,0-14-90,0 20 180,0-32-90,0 6-1439,0-8 720,0 1 359,0-6 0,0 3-809,0-10 449,0 4 360,0-6 360,-7 0 0,-1 0 0,-7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0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7533,'0'15'809,"0"0"-269,0-1-270,0 1 90,0 0-181,0 0 91,0-1-90,0 1 0,0 0-180,0 0-90,0-7 270,0 5 0,0-12 0,0 13 0,0-13-270,0 6-360,6-7 270,2 0 90,7 0-90,-7 0 360,19-7-180,-23 6 0,23-13-180,-19 13 180,7-12 90,-6 11-90,4-4-899,-12 6 539,6 0 90,-7 0-809,0 0 719,0 6 90,0-4 270,-13 11 0,3-5 0,-11 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3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7533,'97'0'1529,"-24"0"-1529,-64 0-270,-9 0 180,0 0-1259,-9 8 1079,7 3 90,-16 0 180,7-2 0,-18 0 0,-2 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8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7533,'0'17'0,"-8"0"0,7 0 0,-7 7 0,8 3 0,0 6 0,0 1 1079,8-7-449,-7-3-630,15-7 90,-7 7 0,9-5 90,-1-2-91,-1-10-628,-6-7-91,5 0 360,-6 0 180,1-7-90,5 5 1,-6-13-1,0 6 0,-1-15 0,-8 4-90,0-4 90,0 7 90,0 0-270,0 0 360,0 0-180,0 0 360,-8 1-180,6 6 720,-5-5-450,7 13-90,0-5-90,0 7 179,0 0-89,0-8 0,7 6 90,3-6-360,-1 1 270,6 5-180,-6-5 270,8-1-90,-7 6-360,5-13 180,2 13-270,2-13 180,6 13-90,-16-5 0,6 7 180,-13 0 90,13 0-180,-13 0 90,5 7-90,-7 3 90,8 7 450,-6 0-270,5 0 0,-7 7-90,0 3-360,0-1 180,0 6 0,0-6 90,-7 1-809,5 5 449,-13-14 90,5 15 0,-6-15 270,-1 7 0,-8-8 0,-2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0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7533,'97'-15'5846,"-17"7"-6745,-65 2 539,0-1 270,0 5 90,-7-11 90,-2 11 90,1-4 0,-6 6 0,6 0-3418,-7 0 359,0 0 2879,-7 0 0,-1 0 0,-6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0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7533,'0'23'1439,"0"-2"-1079,0-6-1,6-1 1,-4-5 0,11 4-180,-5-12 0,7 6-180,0-7 0,0 0 90,0 0-1619,0 0 809,6-7 360,-5-1 360,6-7 0,-1-6 0,2-2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1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7533,'9'-8'1619,"4"-5"-1259,-5 11-1,7-11 91,0 5-270,0-7-180,-1 7 0,-6 1 270,6 1-90,-6 4 0,6-4 0,-5 6-1,-3 0 1,-6 0-899,0 0 359,0 6 90,0 3 180,0 12 0,0-4-270,-6 4 91,-3-7 89,-5 1 0,6 0-540,-6 0 270,6 0 181,0-7-811,-5 5 541,11-11 539,-11 10 0,5-10 0,0 5 0,1-7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1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7533,'8'0'1259,"-2"6"-899,-6 9-180,0 1 0,0 6-1,0-1 1,0 2-90,0 0 180,0 5-180,0-5 90,-6 0-1349,4-2 629,-4 1 180,-1-6 270,5 6-1259,-4-8 629,-1 1 720,6 0 0,-6-7 0,1-1 0,-3-7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1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9242,'0'8'989,"0"5"-809,0-5 0,0 7-450,0 0 180,0-7 180,0 5-270,0-4 90,0 5-270,20 1 181,-9-7 269,11-1-90,-9-7 0,-12 0-90,12 0-90,-11 0 180,11 0-810,-11 0 450,4 0 90,-6 0 91,0 0-901,0 6 541,0-4 539,0 11 0,0-11 0,-13 11 0,-3-5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2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74 7533,'-6'8'989,"4"-1"-899,-5-7 1619,7 0-270,0 0-359,7 0-451,1 0-269,7 0 0,-1 0-180,1-7 0,6-1 90,-4-7-1,10 0-1078,-10 7 539,4-5 180,-6 11-1889,0-4 1080,-6 6 449,4-7 270,-12 6-1979,6-6 1080,-7 7 449,0 0 91,0 7 539,0-6 0,-7 12 0,-1-11 0,0 11 0,-5-5 0,4 7 0,-6 0 0,7 7 0,-5-6 0,11 12 0,-4-12 0,-1 5 0,5 1 0,-4-6 629,6 5-89,0-12 3777,40-9-4137,-30-9 0,36-5-630,-38-8 361,0 6 178,-1 1-89,-7 2-719,0 11 449,0-11 90,0 11-449,0-10 269,0 10 180,-7-4-90,-1 6 90,-7 0 0,0 0 90,0 6-180,7-4 180,-5 10-89,4-3 89,-5-1-270,5 5 90,-4-11 90,12 4 90,-6 1-540,1-6 271,4 6 359,-4-7 0,6-7 0,0-1 0,0-6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2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 45 7533,'0'16'0,"0"4"0,0-18 0,0 4 1079,13 1-809,-9-6 270,15 6-181,-10-14-89,-1-1 0,5 0-450,-4-5 180,5 5 90,-5-7-899,4-6 719,-18 11-90,3-3-180,-13 13 180,1 6 0,-8-4 90,6 11 0,-13-5 0,13 7 90,-5-7 0,6 5 180,0-5-270,1 7 0,6 0 450,-6-7-270,13 5 90,-6-5-180,1 7 0,4-7 0,-4 5 0,6-11 720,0 5-361,0-1-89,0-4 0,0 4 360,6-6-271,-4 0 1,11 7 0,-5-6 180,7 6-90,6-7-91,-5 0-179,12 0 0,-12-7 90,13 6-180,-6-12-180,0 11 90,-2-11 90,0 5-450,-4 0 360,4-5 90,-6 4-90,-1 1-1169,1-5-630,0 5 1259,-7 0 180,-2 1 0,-6 7-179,0 0 179,-6 0 0,4 7 180,-11-6-359,5 12 179,-7-4 0,7 5-180,-5-5 181,5 4 359,-7-5 0,0 7 0,1-1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2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1 134 7533,'8'0'629,"-2"0"-179,1 0-180,1 0-180,0 0-90,5-7 270,-4 5-90,12-11-270,-5 5 90,6 0 0,-14-5-270,5 11 270,-4-5-180,5 7 360,-5 0-270,-3 0 90,-6 7 90,0 1 90,0 7-90,0 0 0,0 0-270,0-7 450,0 5-91,0-12 91,0 6-450,0 0 270,0-6-719,7-1 359,1-1 180,6-13 0,1 6-450,0-6 270,6-1 91,-5-7-541,12 6 270,-11-5 450,11 6 0,-5-6 0,7-2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3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0 7533,'48'17'5487,"-7"-4"-5487,-26-13 0,-7 0 179,5 0 1,-11 0-809,4 0 449,-6 6 180,0-4 0,0 11-1259,-6-5 629,-2 7 180,-7 0-899,-6-1 449,-3 1 361,-5 0 89,-1 6-180,-6-5 450,-15 19 270,17-10-90,-7-2-90,26-4 630,7-10-360,-6-1-270,13-1 90,-6-7 1529,7 6-809,0-4-180,7 4 989,8-6-540,1 0-449,12 0-180,-5-6-181,7 4 1,-1-11 0,1 5-270,-1-7 0,7 0 180,-11 7 90,10-6-450,-19 6 180,5 0 180,-6-5 0,-7 11-2608,5-11 1348,-11 12 361,4-6 809,-6 1 0,-6 4 0,-2-4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3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7533,'0'69'1109,"0"0"0,0-5 1,0-15-6613,0-35 5233,0 1 151,0 0-690,0-7 1230,0-1-421,0-7 0,-7 0 0,-2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8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7533,'10'-8'0,"5"7"989,-6-7-449,8 0-90,0 6 269,0-13-539,-1 13 0,1-5 0,-7 0-450,5 5 180,-6-6 180,0 8-1259,7 0 539,-14 0 360,6 0 180,-8 0-1079,0 8 449,0 1 720,0 8 0,-8 0 0,-2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3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7533,'31'0'449,"-10"0"-628,-15 0 89,1 0-540,-5 6 180,4-4 180,-6 11 1,-6-5 269,4 0 0,-18 5 0,4-4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4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7346,'15'0'1439,"0"0"460,-1-7-1719,1 5-44,0-11-315,0 12 577,-7-12-398,5 11 2,-4-4-452,-1 6 180,-2 0 270,-6 0-90,7 0 180,-5 6 0,4 2-990,-6 7 361,-6 6 89,4-4 90,-5 10 990,1-10-360,4 4-180,-4-6 539,6 0-359,0-7-90,0 5-90,0-11 270,0 4-90,6-6-90,2 0-810,7-6 360,0-2 180,-7-7 0,5-7-360,-5 6 271,0-5 89,-1 6-630,-7 0 360,0 0 90,0 1 0,0-1 1,0 7 89,0 1-90,0 7 90,-7 0 540,6 0-360,-12 0 0,11 0 539,-5 0-359,1 0 0,4 0-90,-4 0 270,6 0-90,0 0-90,6-6 0,-4-3 629,11 1-359,-5-5-90,7 5 89,0-7-179,-1 7 180,1-5 90,7 5-360,-12-1-1350,10 3 631,-19 6 269,6 0 270,-7 0 0,0 6-90,0 3 0,0 5-1349,0 1 0,-7 0 539,6-7 360,-13 12 540,6-4 0,-7 7 0,7-8 0,-6-2 0,13-5 0,-6 0-269,7-1 269,0-7 89,0 7-268,0-6 538,0 6-179,0-7-90,0-7 90,7-1-90,-6 0 90,13-6 0,-13 0-360,12-3 90,-4-4 90,6 6 90,-7 1-270,5-1 90,-4 0 0,-1 0 810,5 1-360,-12 5-91,6 3-179,-1-1 990,-4 6-451,5-6-269,-7 7 0,0 7-90,0-6 90,0 12-181,0-4 271,0 18-270,0-9 0,0 17-450,0-18 270,0 10 0,0-10-899,0 4 449,-7-6 270,5 0 90,-4-1 90,-1 1 0,-1 6 0,-7 2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4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7533,'0'8'2608,"0"5"-1978,0-11-270,0 4-1,6-6 1,3 7-90,5-5-90,1 4-810,0-6 450,0 0 180,6 0-2248,-4-6 1078,11-3 1170,-5-6 0,6-6 0,0-2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4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45 7533,'-8'31'719,"2"4"451,6-19-541,0 12-179,0-12-90,0 5 90,0-13-181,0 6 91,6-13-360,2 6 270,7-7-90,6 0 0,-4-7-450,10-7 180,-4-3 90,0-11 180,-2 12-1170,-5-5 451,-8-1 359,-1 6-540,-7 1 271,0 2 179,0 5 0,0-7 0,-7 7 90,-1-5 90,-8 11 180,2-4-90,-1 6 0,-6 0-180,4 6 270,-4-4-90,7 11 180,-1-12-540,0 12 360,0-11-90,7 11 180,-5-11-90,12 11 0,-13-12 0,6 6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5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400 0 7533,'0'8'1799,"0"5"-1350,0-5-179,-7 7 270,6 0-180,-13 6-90,6 2-180,-6 7-1,-8-1 91,5 7 0,-11-4-719,5 10 269,-6-4 270,0-7 0,-1 4-360,7-12 270,-5 6-90,12-6-3328,-32 12 3508,33-24 0,-24 9 0,31-20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5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7533,'16'23'899,"10"5"-359,-16-12-180,11 6 89,0-1-539,-4-4 90,4 10 90,-6-10 90,-1 10 0,2-10 0,-2 11 0,-5-12-2249,4 6 2069,-11-1 0,4-5 0,-6 6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5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8342,'0'8'810,"0"6"-630,0-6 0,0 13 359,0 2-179,0 7 0,0-1-180,0 1 180,6 39-900,-4-30 450,4 30 90,-6-39 0,0-1-450,0-6 360,0-2 90,0-6-180,0 0-809,0-7 359,0 5 270,0-11-809,0 4 1169,0-6 0,0 0 0,0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6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0 7533,'-15'23'1169,"1"-1"-899,-1-7 180,0 0-270,1 6-1,-8-5 91,6 12 0,-12-5-90,4 7-180,-5-7 180,0 4 0,6-3 0,-5 5-180,5-6-90,0-2 180,-5 1 90,11-6-1080,-4 5 450,6-6 270,0-6-1169,7 3 630,-5-10 269,11 4 90,-4-6 360,-1 0 0,6 0 0,-6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4:06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7892,'8'8'1350,"5"5"-1080,-4-5 89,6 7 91,-1 0-90,8 0 0,-6-1-450,12 8 270,-5-6 89,0 6-89,5-8-539,-5 1 359,0 0 90,5 0-1530,-12-1 811,6-6 269,-14 6 270,5-6 90,-11 7 0,11-1 0,-5 1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05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208 23 7083,'0'-8'809,"0"2"-449,0 6-90,-14-6-90,5 4 0,-13 2-180,8 8 180,6 7-90,-6-1 180,0 1-90,4 0-91,-16 6 91,23 2 180,-18 7 0,13-1-180,-7 7-90,7-4 360,-5 4-361,11-13 91,-4 5 270,6-12-90,0 5-90,0-6-90,0-7-360,6 6 180,2-13 90,7 6-450,0-7 270,-7 0 90,6 0 90,-6-7-1439,7-1 629,0-7 360,-1 0 180,-6 1 1,6-1-91,-13-7 90,6 6-1619,-7-12 899,0 12 361,0-6 539,-7 14 0,-1-5 0,-7 11 0,1-4 180,-1 6-91,0 6-89,7-4 1170,-12 11-271,17-5-629,-17 0 1079,18 6-539,-5-13-360,7 6 359,7-7-359,-5 7-90,18-6 0,-10 6-1,11-7 1,0 0-180,-4 0-450,11 0 180,-12-7 180,5 6-90,-6-6-989,-1 7 539,1-7 450,0 6-90,-7-6-1529,-1 7 719,-1 0 361,-4 0 89,4-7 90,-6 6-90,0-12 181,0 11-811,0-11 1080,-6 11 0,-2-11 0,-7 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8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7533,'0'9'989,"0"6"-359,0-14-270,0 7 89,0-8-359,8 0 180,-6-8-90,28-1 0,-17-8 90,18 0-90,-6 0 0,-6 0-540,5 8 270,-7 1-540,1 8 270,-1 0-179,-1 0 269,-6 8 90,-3 1 0,-7 16 270,0-6-180,0 5 90,-7 1-450,20 1 270,-9-15 0,20-5-269,-7-46 269,-8 18 90,-1-18-90,-8 31-180,0-6 90,0 13 360,-8-5-180,-1 7-90,-8 0 270,0 0-180,0 0 1,8 0-1,-6 0-90,6 0 180,-1 0 0,-5-8 0,6-2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05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7533,'0'30'719,"-7"-7"-359,6-2 0,-6 1 0,7 0 89,0 14-269,0-11 0,0 9-450,0-17 180,0 4 180,0-6 0,0-7-1169,0 5 629,0-11 270,0 11 180,0-11 0,0 4 0,0-6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05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296 0 7533,'-6'15'1079,"-2"-6"-629,0 3-90,-5 3-1,4 1-179,-12 6 0,4-1 90,-4 2-90,-1 7 0,6-1 0,-12 1-810,12-7 450,-5-2 180,13-6-1349,-19 19 1349,23-21-1079,-16 14 539,13-21 540,6-4 0,-13 5 0,6-7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06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7533,'31'39'1259,"-3"-4"-899,-13-21 0,6 1-91,-11 0 1,10 0 0,-12-1-360,7 1 180,-1 0 90,1 7 0,-7-6-1259,-1 5 629,-1-13 180,-4 5 270,4-4 0,-6 5 0,0 1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17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340 0 7533,'0'8'-1619,"0"-1"1619,0-7 0,-7 6 0,6-4 90,-12 18 0,11-10-1,-11 11-89,5-6 0,0 0 90,-5 6-180,4-5 90,-5 12 0,-1-5 90,0 13-90,1 2 0,-8 6 0,5 1-90,-4-1-108,6 0 198,0 1 0,1-1 89,-1 0-89,0 0-3206,1-6 3206,-8 11 0,6-16 0,-5 10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17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7533,'8'21'-90,"6"-4"180,-13 11-90,12-5 270,-5 13-540,7 2 180,0 12 180,-7-4-674,5 12-225,-4-12 449,5 4 150,-5-12 30,4 5 180,-11-12 0,11 12 0,-5-5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18.7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14 7533,'8'0'-270,"-1"0"180,-1 0 90,2-6 0,1 4 180,4-4-90,-12 6 90,12 0 0,-11 0-360,5 0 180,-1 0 180,2 0-91,0 0 1,-1 0 180,-7 0-90,0 0-90,0 6 0,0-4 0,0 4-180,-7 1-90,6-5 270,-12 11 0,4-5-540,1 7 180,-5-7 181,5 5-721,0-4 450,-5 5 90,5 1 90,-1-7-89,-4 5 269,5-11 0,-7 11 0,0-4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1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6813,'72'-15'1799,"-12"7"-1619,-45 1-360,0 7 180,-1 0 0,-5 0 180,-3 0-1080,1 0 451,-6 0 269,6 7-630,-7-6 810,-7 13 0,-7-6 0,-9 7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19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7533,'8'0'1439,"5"6"-989,-11-4-360,11 5 89,-4-7 1,6 0 0,0 0 180,-1-7 90,1 5-270,0-4 0,-1-1-270,1 6 180,0-6-90,-7 7-990,5 0 540,-5 0 271,0-6 89,6 4-900,-13-4 450,6 6 271,-7 0-451,0 0 450,0 6 630,-26 68-270,19-43 809,-19 49-269,26-65-360,0 0 180,0 0-91,0-7-89,0 5 0,0-11-270,6 4 90,3-6 90,5 0 0,1-6-900,0-3-359,6-19 719,-4 11 180,4-11 0,-12 13-180,-3 0 91,-6 0-1,0 7 270,0-5 90,-6 11-270,-3-4 0,-6 6 90,0 0-90,0 0 90,-6 6 180,5-4 360,-5 11-270,12-11-90,-4 5-270,12-7 90,-12 0 90,11 0 0,-4 0-720,6 0 360,0 0 360,6 0 0,2-14 0,7-2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5:21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459 621 7533,'-9'0'539,"2"7"-359,1-6 90,4 6-90,-11-7 0,11 0 0,-11 0 0,12 6 0,-6-4 0,1 4-270,-3-6 90,1 0 179,-5 0-358,5 7 179,-7-5 0,-6 4 90,5-6-180,-6 0 90,1 7-90,-2-6-90,0 6 0,-5-7 90,11 0 90,-10-7 0,10-1-90,-4-7 180,0-6-360,4-2-3662,-10-46 4112,17 30-180,-10-43-371,18 49 371,-5-16 90,7 17 0,7-4-90,1 7 0,7-1 0,0 1 0,6 6 0,-4-5 3163,11 12-3163,-12-6 420,12 7-420,-12 1-90,12-1 90,-11 0 0,10 0 180,-3 7-180,-1 2 0,-2 6 0,0 0 0,-5 0-90,6 0 90,-8 0 270,8 6 0,-6 2-180,6 7 90,-8 6-180,8 3 180,-6 5-90,6 0 90,-8 1-180,8 6 89,-13-5 1,11 5-269,-12-6 89,0-1 0,-1 8 90,-7-6-540,0 5 270,0-7 90,0 1 0,-7-7-180,-1 5 91,-7-12-1,1 12 270,-1-11 0,-6 4 0,-2-6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0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1 4739,'-41'39'149,"52"34"1,9 6 0,-28-11 0,39-1 0,0 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9.1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1 7533,'-9'26'1169,"-14"14"-989,20-20 0,-12 12 0,15-15 269,0-7-269,0 4 0,0-12 0,7 6-540,-5-8 270,13 0 180,-6 0-809,8-8 449,-7 6 180,5-12 0,-14 4 0,7-7 90,-8 0-90,0 8-1349,-30-29 1349,22 31 270,-14-31-180,31 36 90,1-5-90,5 7-90,-13 0 180,13 0 90,-14 0 0,14 0-180,-13 7 180,6 10 89,-8 9-269,0 8 90,0 0-90,0 0 90,0 0-90,0-8 180,-8 6-270,6-5 180,-5-1 0,7-2-720,0-7 271,0 0 179,0-8 0,0 7-584,7-14 1,-5 5 0,6-7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0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7713,'-15'15'1978,"-45"64"-1888,41-54 0,-33 46 0,52-71-270,0 6 360,0-4-90,0 5-90,7-7 90,1 0 0,6 0 0,1 0-270,-1 0 180,1 0-90,6 0 180,-5 0-90,5-7 0,-6 5 90,-1-4-270,1 6 0,0 0 90,-7 6 90,5-4-90,-11 11 90,4-5-89,-6 7 268,0-1-179,0 8-90,0-6 90,0 5-359,-6-7 179,-3 7 0,-5-11-630,-1 10 451,0-12 89,1 0 0,-1-2-578,-6-6 0,5-6 0,-5-2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1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1 7803,'-8'0'89,"2"0"1,-1 0 90,6 6-450,-12-4 181,5 11-91,-1-5 270,-3 7-90,10-1 449,-17 20-179,15-1-180,-9 4-90,13-3 360,0-5-360,0 2 180,0 5-180,0-7 180,0 0-90,7 1 0,-6-8 0,12-1-180,-11 0 0,11-5-450,-5 6 360,0-14 90,5 5-90,-5-5-719,13 0 449,-5 5 450,5-11 0,1 11 0,1-5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2.1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7533,'0'14'359,"0"1"-179,0-1 0,0 1 0,0 6 0,0-5 360,0 18-270,0-10 89,0 12-179,0-7-180,0 1 90,0-1-90,0-7 180,0 6-630,0-12 271,0 5 179,0-6 0,0-1-720,0-5 360,0 4 270,0-12-90,0 5-629,0-6 449,0 7 0,0-5-90,0 5 450,0-7 0,-6 0 0,-2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2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7533,'39'-30'539,"-5"9"91,-19 14-270,-7 1 0,5 4-180,-5-5-180,7 7 0,-7 0 89,-1 0 91,-1 0-539,-4 0 269,4 0 90,-6 0 0,0 7 180,0 1-1,0 7-89,-6-1-809,-9 14 359,-1-4-90,-6 5 180,8-8 90,-1-6 1,1 0 358,6-1-268,-5-6-1,11 5 449,-4-11-269,-1 11 90,5-12-270,-4 6 270,6 0 0,6-6-180,2 6 0,7-1 360,0-4-180,-1 4 90,1-6-360,-1 0 180,1 7-360,6-6 0,-4 6 90,4-1-1169,-7-4 1079,1 4 0,-1-6 270,-5-6 0,3 4 0,-3-4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2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 7533,'0'15'989,"0"-1"-719,0 1-90,0 6-90,-7-5 90,6 12-90,-6-12 90,7 11-90,-6-4 89,4 0 1,-11 5-629,12-6 269,-13 1 180,13 4-90,-13-10-90,6 4 90,0-7 0,-5 1-450,12-1 270,-6-5 90,1 4-89,4-12-541,-11 5 630,12-6-90,-6 0 270,7-12 0,0 2 0,0-11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2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7533,'12'92'539,"1"0"1,-2-10 0,-3-18-810,-8-43 90,0-7 90,0 1-630,0 0 271,0-1 179,-7-5 0,-1 3 0,-6-10 270,-1 4 0,-6 1 0,-1 1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3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0 205 7533,'7'-16'270,"1"-4"89,0 12-179,6-6 0,-6 6-90,6-5-90,1 5 180,-1-7 0,-6 0-630,5 1 360,-11 6 0,11-5-899,-12 11 449,12-11 360,-11 11 180,4-10 0,1 3 0,1-6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3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7533,'3'79'382,"0"-1"0,-1 1 0,2 39 1,-1-42-833,-3-74-539,0 4 359,0-6 270,0 0 0,0-6 360,0-9 0,-7-1 0,-1-5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3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7533,'6'22'180,"-4"-1"179,4-13 1,1 5-270,-6-5 180,6 7-90,-1 0 0,-4-1-180,4 1 90,1 0 90,-6-7-450,12 5 180,-11-12 90,4 6 90,1-7-360,-5 6 90,4-4 90,0 4-180,-4-12 180,4 4-90,1-11 90,-5 5-89,4 0-1,0-5 90,-4 5 0,5-7 90,-7 1-90,6-1 0,-4 0-360,4-5 270,-6 3-449,0-17 539,0 16 2788,26 17-2158,-19 19-1,19 12-269,-26 4 180,7-11 270,-6 26-540,6-15-270,-7 8 90,0-14 90,0-12 89,0 5-988,0-7 539,0 1 90,0-7-360,0-2 271,0 1 89,0-5 0,0 5-990,0-7 91,0 0 1079,0-7 0,-7-8 0,-1-7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23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7982,'8'0'540,"5"0"-270,-5 0-90,0 6 0,5-4 359,-5 11-269,7-5 90,0 13-90,-7-5-90,5 12 0,-5-5 0,0 6 0,6 0-180,-13 0 269,6 0-89,-7 7-180,-29 33 0,-7 3 0,6-15 0,-10 9 0,-1-1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9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7533,'17'-7'1889,"0"5"-1709,0-13-1,0 13 1,8-13 540,-6 13-360,13-13 89,-13 13-269,13-5-180,-21 7 90,19 0 90,-26 0-630,18 0 360,-20 0-1799,-19 39 1,-11 12 628,7-28 1260,-9 26 0,-2-8 0,16-41 0,-1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2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6993,'8'8'810,"5"-1"-721,-12 0 1,13-6-90,-12 12-90,11-5 180,-5 0 0,0 5-180,5-5 180,-11 7 0,11-7-90,-12 5 90,12-5-90,-11 7 90,11-1-90,-12 1 90,6 0-90,-1 6 90,-4-5-180,4 5 90,-6 0 90,7-4-270,-6 3 270,6-5-90,-7 6 90,0-5-90,6 12 0,-4-12 90,4 12-90,-6 7 0,0-9 90,0 8-90,0-12 0,0 0 0,0 1 0,0 4 0,0-4 90,0 6-180,0 0 90,0 1 0,0-1 90,0-6-180,0 4 90,0-4 0,0 6 0,0-6 0,0 4 0,0-11 0,0 12 0,0-12 0,-6 6 0,4-8 0,-11 1 0,12 6 0,-12-5 0,11 5 0,-11-6 0,5 6 0,0-5 0,-5 5 0,5-6 0,-6-1 0,5 1-90,-3 0-360,10-7 91,-11 5 269,11-12-450,-5 12 270,0-11 0,6 4 270,-6-6 0,1-6 0,-2-2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3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7533,'0'45'-450,"0"-15"1170,0-4-361,0-10-359,0 0 0,6 4 180,-4-19-180,11 6 180,-5-7-90,6 0 0,1 0 90,-7 0-90,5 0 0,-5-7 90,0-1-720,-2-6 270,-6-1 180,7 0-449,-6 1 359,-1-7-90,-1 5 270,-12-6-90,11 14 0,-11 1 90,5 1-90,-6 4 0,6-4 360,-5 6-180,5 0 0,-7 0-90,1 0 180,-1 6 0,7 3-91,-5 5-268,11-5 89,-10 3 90,10-3 0,-5-1-1529,7 11 1259,0-16 270,0 10 0,0-6 0,0 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4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7533,'0'8'449,"0"-1"-359,0-7-90,7 0 180,-6 0-180,12 0-90,-5 0 180,7 0 90,-1 0-630,1-7 271,-1 6 179,1-6-450,0 7 270,-7 0 0,5 0 270,-5 0-810,0 0 720,5 0 0,-11 7 0,4 1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4.3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7533,'0'15'0,"0"0"90,0-1 0,0 7-270,0-4-90,0 3 270,0-5 0,0 0-360,0-1 90,0 1-359,0 6 629,0-5 0,0 5 0,0-6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4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7533,'0'14'180,"0"-6"-90,0-1-90,7-1 179,-5-4 1,5 5 0,-1-7 0,-4 0-360,11 6 180,-12-4-90,12 4 180,2-6-180,1 6 270,-1-4-270,-2 4 90,-5-6 90,0 0 0,-2 7-90,1-5 90,-6 5 0,6-1 0,-7 2 90,0 0 90,0 5-180,0-5-180,0 0 0,0 5 180,0-5 90,-7 7-810,6-7 360,-12 5 180,5-12-899,0 13 539,-5-13 90,5 6 180,-7-7 180,0 0 0,1-7 0,-1-1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4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7533,'23'-16'1259,"-2"-4"-1079,-6 19-90,-1-6-90,-5 7 180,3 0 0,-3 0-990,5 0 450,1 0 270,-7 0 90,5 0 0,-5 0 0,0 0 0,-2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5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7533,'8'8'-270,"5"-2"810,-5-6-271,1 0 91,4 0 0,-12 0 0,12 0-180,-5 0 0,0 0-270,5 0 90,-5 0 90,1 33-180,-9-19 90,-2 27 90,-11-33-90,11-1-810,-11-1-269,12-4 449,-12 4 360,11-6-90,-4 0 91,6-6-1,0 4 270,0-11 0,0 5 0,0 0 0,0-5 0,6 11 0,-4-11 0,11 5 0,-12 0 0,12-5 0,-5 12 0,7-6 0,0 7 989,-7 0-269,4 0-450,-3 0 89,5 0-89,-6 0 0,5 7-180,-5-6 270,0 12-270,5-5 270,-11 0-450,4 5 180,-6-11-90,0 11 89,0-12 91,0 12-90,0-11 90,0 11-180,0-5-360,-6 7-539,-2-7 449,0 5 180,-5-5 90,11 0 1,-11 5-1,5-11 180,-6 11 0,-1-12 0,0 6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8432,'0'8'540,"0"5"-360,0-11 90,7 11 359,-5-5-269,5 7 90,-7-1-270,0 1-180,0-1 0,0 1 180,6 6-630,-4-5 270,4 12 270,-6-12-180,0 12 360,0-12-1260,0 5 541,0 0 89,0-11-720,0 16 631,0-23 179,0 10 0,-6-13 270,4 0-90,-4-7-90,6-1 630,0 0-360,0-5 0,0 5 270,6 0-181,-4-5-89,11 5 0,-5-7-449,0 1 269,5 5-90,-12-3 270,12 3-720,-11 1 630,11-5 0,-5-1 0,7-9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5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7263,'8'0'1439,"5"0"-1169,-11 0 270,11 0-361,-12 0 1,12 0-180,-5 0 0,0 0 180,5 0 90,-4 0 90,-1 0 0,5 0-180,-11 0-1,11 0-268,-12 0 89,6 6 89,-7 2 91,0 0 0,-7 6-90,6-6 0,-12 6 90,11 1-1349,-11-1 629,11 1 360,-11-1 0,5-5 0,0 3 0,-5-10 180,5 4-2068,0-6 2068,1 0 0,1 0 0,-2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5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7533,'25'0'1439,"1"0"-1169,-18 0-90,0 0 89,-1 0-89,-1 0 0,-4 0 0,11 0 0,-12 0-180,12 0 0,-11 0 0,5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9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69 7533,'16'0'0,"-6"-8"0,5 6 719,2-6-269,1 8-90,7-7 90,-9 5-181,1-13 91,-7 13-180,5-5-450,-13 7 270,13-8 0,-14 6 180,7-6-1259,-8 8 359,0 0-449,-8 0 539,-1 0 270,-15 8 181,5 2-91,-5-1 270,-1 14 0,7-12 0,-7 13 0,8-7 0,0 0 0,1 0 270,6 0-181,-5 0-89,13 0 810,-5-8-360,7-1-180,0-1-1,0-5 361,0 6-270,0-8 0,0 0-90,7 0 89,3 0-179,7 0 90,-1 0-540,1 0 270,8-8 0,-7 6 180,-1-5-270,6 7 90,-19 0-1799,-4 45 810,-12-34 719,-12 42 270,7-51 0,0 6 0,0-8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6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7533,'0'15'1349,"0"-1"-899,0 1-270,0 6-1,0-5 1,0 12-90,7-6 0,-6 8 90,6 5-360,-7-4 180,0-2 0,0-1 180,6-6-1259,-4 1 629,4 5 180,-6-12 180,0 5 90,0-6 0,-6-1 0,-2 1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6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1 8162,'-7'15'-270,"-1"-7"181,0 5 89,-12 1-270,17 2 180,-16 6-90,11-14 90,0 5 90,1-11 0,1 10 270,4-10-90,-4 4-180,6-6 180,0 0-91,6 0 181,-4 0-90,11 0-90,-5 0 0,6 0 0,7 0 90,-4 0-180,4 0 180,-6 0-90,-1 0-270,1 0-540,0 0 271,-7 0 269,5 0 90,-12 0-90,6 0 90,-1-6 90,-4 4-810,4-4 810,-6 0 0,-6-3 0,-2-5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6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7533,'0'8'449,"0"5"-359,0-5 270,0 6-270,0 1 90,7 0-90,-6 6 90,6-5-90,-7 5 90,6-6 0,-4-1-1260,4 1 541,-6-1 269,0-6 90,0 6-540,7-13 360,-5 6 360,4-1 0,-6-4 0,0 4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7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0 7533,'0'23'809,"0"-1"-539,0-8 90,0 1-180,0-1 270,0 20-181,0-14-89,0 14-540,0-20 271,0 1 178,0 0-448,0-7 179,0 5 180,0-5 0,0 0-90,0-2 180,0-6-270,0 0 270,-6 0-540,4 0 270,-4 0-90,6 0 270,0-6-90,-7 4 0,5-10-89,-4 3 179,6-5-90,0-1 90,0 7-90,6-5 90,3 5 269,-1-7-89,5 1-90,-5 6-180,6 1 180,-6 7-180,5-7 450,-11 6-180,11-6 0,-12 7 180,12 0-90,-11 0-90,4 7-1,-6-6 1,0 13-90,0-13 0,0 12 90,0-5-450,0 7 270,0-7-90,0 5 360,-6-5-180,4 7 0,-11-7-360,12 5 180,-12-11-989,11 4-180,-11 0 89,5-4 1170,0 4 0,-5-6 0,5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7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7533,'0'8'0,"0"-1"0,0-7 1169,0 0-899,7 0-270,-6 0-540,19-7 450,-10-1 0,4-6 270,-1 5-630,-11-3 360,4 3 1,-6 1 89,0-5 89,0 11-628,0-4 179,0 0 90,0 4 90,0-4 540,0 6-90,0 0 90,0 6-180,0-4-1,0 10-89,0-3 0,0-1 90,0 5-90,0-11-180,0 10 0,0-10 180,0 4 0,0 1-629,0-5 359,0 4 90,0-6-225,0 0 0,-6-6 0,-2-3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8.1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7533,'8'-8'270,"5"1"89,-11 7 91,11-6-450,-12 4 540,12-4-810,-11 6 180,4 0 0,-6 0-248,0 0 1,7 0 0,1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8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7533,'0'8'539,"0"-2"-179,0-6 0,6 6-180,-4-4 0,4 4 90,1-6-90,-5 0-360,11-6 90,-11-2 90,11-7 180,-5 1-1080,0-1 900,24-39-2788,-25 37 2788,18-35 0,-25 50 90,0-4 179,-6 6-89,4 0-90,-4 0 270,6 0 540,0 0-721,0 6-89,0-4 0,0 11 0,0-5 0,0 6 0,6 1 0,-4 0 0,4-1 0,-6 1 270,7-1-90,-5 8 90,4-6-271,-6 5 1,0 0 90,0-5-450,6 5 270,-4-6-89,5-1 268,-7-6-988,0 6 449,0-6 180,0 0-899,0-2 449,0-6 270,0 0 360,-7 0 0,-1 0 0,-7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8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7533,'55'0'-90,"-14"0"-360,-29 0 450,-10-7 0,17 5 0,-2-4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9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103 74 7533,'0'14'629,"0"-6"-449,0-1 180,0-7-180,0 6 0,6-4-90,-4 5 180,11-7-180,-11 0-360,11 0 270,-5-7-90,0 5 180,-2-11-90,1 12-90,-6-12 180,6 5-270,-7-7 90,0 0 180,0 7-90,0-5-180,0 12 0,0-12 180,0 11 0,-7-4-450,6 6 270,-12 0-89,5 0 89,-7 0-90,7 0 180,-5 6-270,-1 9 270,-3-6 90,-4 11-90,13-12 0,-5 7-90,5-1 360,0 1-90,2-1-180,-1 1 0,5 0 450,-5-7-90,7 5 90,0-5-180,0 0-1,0-2-89,0-6 450,0 7-270,0-5 0,7 4 270,1-6-181,7 0-179,0 0 270,-1 0-180,1 0-90,0 0 0,5 0 179,3-6-449,-7 4 90,4-5 90,-12 1-719,0 4 269,5-4 270,-12 6 90,12-6-540,-11 4 270,4-4-629,-6 6-1979,0 0 2878,-6 0 0,4 0 0,-11 0 0,5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1:59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7533,'7'-8'1079,"-6"1"-809,12 1 180,-5 4-91,0-11-89,5 5-90,-4 0 270,5-5 0,1 12-360,-1-6 179,1 7-448,-7-7 179,5 6 0,-5-6-630,0 7 360,-2 0 180,-6 0 90,7 0 180,-6 0-270,6 7-90,-7-6-1619,-7 26 1529,6-16 1,-12 10-271,-2 5 630,6-21 0,-4 20-180,6-16 540,6-1-181,-6-1-179,7-7 540,0 6-270,0-5-180,0 6 0,0-7-1,7 0 91,1 0-90,0 0 0,5 0-270,-5 0 90,0 0 90,5-7 180,-5 6-180,7-12-810,-7 5 361,5-1-811,-11-3 541,4 10 269,-6-11-630,0 5 990,0 0 0,0-5 0,0 5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09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1 153 7533,'0'17'180,"0"0"89,0 0-89,0-8 90,0 7-90,0-7 0,0 1 0,0-3 180,7-7-1,-5 0-179,13 0-539,-6 0 359,8 0 0,0-15 90,0 4-1080,0-14 450,7 1 360,-5-3 180,5-6-1079,-7 6 1079,0-5 0,8 6 0,2-8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0.3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 8342,'0'8'450,"0"5"-270,0-5 0,0 0 0,-7 5-270,6-5 90,-12 7 90,11 0-360,-11-1 180,12 1 90,-12 0 90,5-1-990,-7 1 361,7-1 269,-5-6 180,5 5-720,0-11 810,-5 4 0,5 1 0,-6 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0.4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7533,'40'-31'90,"-1"10"-90,-31 14 180,7 7-810,0-6 360,0 4 180,-7-5-90,5 7 180,-11-6 0,10 4 0,-3-4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0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15 7083,'0'-8'-450,"0"2"1080,0 6 179,0 0-629,0 6 0,0-4-90,0 11 90,0-5-450,-7 6 180,6 1-90,-6 0-269,1-7 179,4 5 180,-11-5 0,5 7-270,0-7 180,-5 5-90,11-12 270,-11 6-359,12-7 179,-6 0 180,7 0 0,-7 0 0,6 0 0,-6 0 0,7 0 0,0 0 180,7 0-91,-6 0 1,13-7 2249,59-33-2159,-43 24-450,43-23 90,-60 39 180,-12 0-629,6 0 359,-7 0-630,0 0 540,0 6 360,0-4 0,-7 17 0,-1-3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0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1 102 7803,'14'0'1079,"1"0"-899,-1-6 360,1 4-181,6-11 1,-4 5-180,10 0-360,-10-5 180,10 11 0,-11-11-90,5 12 90,-6-12-899,12 11 449,-9-4 270,3-1-899,-15 6 449,-6-6 270,0 7 180,0 0 0,0 7 0,0 1 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1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0 132 7443,'31'-22'1799,"-3"7"-1619,-13 2 0,6 5-1,-5-1-718,5 3 359,-6 6 90,-1 0-540,1 0 270,-1 0 181,-6 0-91,-1 0 90,-7 0 90,0 6 0,0 3-180,0 5 270,0-6-180,-7 5 0,6-5 360,-12 7-180,5-7 0,0 5 270,1-5-90,1 0-90,4-1-90,-4-7 180,6 6 0,0-4-90,0 4 0,0-6-1,6 0 1,2 0 0,0-6-180,5 4 90,-5-11 90,7 5 0,-7 0-360,5-5 181,-5 5-91,0-7 270,5 7-630,-5-5 270,0 5 90,5-6-270,-5-1 91,7 0 359,-7 1 0,12-1 0,-4 1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1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29 7533,'7'-8'449,"-6"2"-269,6 6-180,-7-6-90,0 4 270,0-4 0,6 6-450,-4 0 90,4 0 90,-6 0-89,0 0-1,0 6 270,0 2-90,0 7 90,-6-7-90,4 5 90,-11-5-180,12 0 0,-12 5 90,11-5-90,-11 0 539,12-1-179,-6-7-90,7 6-90,0-4 360,0 4-90,0-6 539,0 0-629,7 0-90,-6 0-270,12-6 90,-5 4 0,7-11 270,-7 12-180,5-6 90,-12 7 0,12-6-1530,-11 4 631,4-5 359,-6 7-899,0 0 629,0 7 180,0 1-89,-6 0 539,-2 5 0,0-5 0,-12 13 0,11-11 0,-12 9-90,13-17 90,1 11-90,1-11 90,4 4 629,-4-6-359,6 0-90,0 0 899,6 0-539,2 0-90,7-6 0,-1-3-91,1 1-89,-1-5 0,1 5-450,6 0 180,-4-5 0,4 12-90,-13-6 90,5 7 0,-5 0 180,0 0-90,5 7 0,-11-6-180,4 12 180,-6-5-450,0 7 180,0-1 0,0 1-359,-6 6 179,-2-11 180,-1 16-90,-3-23-719,3 17 449,-5-12 180,-1 0 360,0-2 0,1-6 0,-1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44 7533,'8'7'0,"-2"1"629,-6 0-89,7 5-180,-6-11 90,12 11-181,-5-12 91,0 6-180,5-7 0,-5 0 0,7 0 0,-7-7-270,5 6 270,-11-12-180,4 5 180,-6-1-990,6-4 360,-4 5 360,5 0 90,-7-5-899,-7 11 449,5-10 180,-10 10-89,10-4 89,-11 6 0,5 0 0,-7 0 90,1 0 180,-1 0-90,7 0-270,-5 0 91,12 6 179,-12-4 90,11 4 0,-11 0 0,4 2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7533,'6'8'0,"-4"6"0,4-6 1259,-6 6-449,0 1-361,0-1-89,0 1-90,0 0-1080,0-1 451,0 1 179,-6 0 90,4-1 180,-4-6-1799,6 5 1709,0-5 0,-7 7 0,-1-1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7533,'9'0'359,"-3"0"-359,-6 0 1889,0 0-1439,0 7 270,0-6-271,0 12-89,0-5-90,-6 7-630,4 0 270,-11-1 90,11 1 90,-11 0-360,12-7 270,-12 5 0,5-5-1619,-7 6 180,-6 7 1439,-2-11 0,0 3 0,2-13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6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7533,'23'0'0,"5"0"0,-12 0 0,5-6 0,0 4 1079,-5-11-359,6 11-361,-8-10 91,1 10-270,-1-11 0,-6 11 0,5-4-1349,-5-1-720,0 6 1889,5-6 0,-11 1 0,4-2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10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7533,'0'9'809,"0"-1"-629,8-8 270,-6 0-270,13 0 0,-6 0 0,0-8-1,6 6-1978,-5 40 2249,-9-12-270,5 38-90,-21-38-90,13 6-270,-13 10 900,13-20-90,-5 16-181,7-29-89,0 1-450,7-3 90,-5-7 90,13 0 90,-5-7-1169,6-10 539,1-2 180,0-13-809,0 6 1169,-8-1 0,6-12 0,-5 3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0 8342,'0'14'1529,"0"1"-899,0 6-450,0-4 0,-6 3-720,4-5 360,-11 0 270,12-1-90,-6 1-540,1-1 451,4 1 89,-11-7-1530,12-1 901,-6-7 269,1 0 360,4 0 0,-11 0 0,5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2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59 7533,'22'0'-180,"0"0"719,-14 0-179,5 0 90,-5-6-270,0 4-360,5-4 180,-5-1 90,0 5-1439,5-4 719,-4-1 630,-1 6 0,4-12 0,-3 5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3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7533,'0'-8'719,"7"2"-449,-6-1-540,6 6 180,-1-6 180,-4 1 0,4 4-989,-6-5 449,0 1 270,0 4-90,0-4 360,0 6 540,0 0 2518,-13 65-3328,10-49 180,-10 55 90,13-69 0,0 5-810,0-7 271,0 0-361,7 0 450,-6 0 91,12-7-451,-11-1 450,11-7-90,-12 0-89,6 7 449,-7-5 0,6 12 0,-4-12 0,4 5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3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7533,'0'8'-270,"0"5"180,0-5 270,0 6-180,0-5 0,0-3 270,0 1-630,0-6 270,7 6 0,-6-7-630,6 0 720,-1-7 0,-4-1 0,4-6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3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7533,'8'7'-210,"-8"-6"0,-8 6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5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15 7533,'-8'0'-90,"2"0"90,6 0 629,0 0-719,0-6 270,0 4 0,0-4-270,0 6 720,0 0-720,0 6 90,0 2 90,0 7 0,0-1 0,-7 1-90,5-1 0,-4-6-90,6 5 0,0 2 90,0 1 0,-6 12-180,4-6 180,-11 1 0,11 5 0,-4-12 0,-1 5 0,6-6 0,-6 6 0,7 1 0,-6 1 0,4 5 0,-4-6 90,6 8-90,0-1 0,0 0 0,0 0-180,0 7 270,0-5-90,0 11 0,0-11-180,0 4 180,0 1 0,0-5 0,0 4 0,0-5 0,0-8-90,0 6 270,0-6-180,0 8 0,0-1 0,0 0-90,0 0 90,6 7 0,-4 1 0,4 1 0,1 4 0,-6-11 0,12 4-180,-11-5 0,11-1 180,-11-6-449,10-3 179,-3-5 90,5 0 90,1-7 90,-7 5 0,11-5 0,-3 6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6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7443,'6'62'1979,"-4"-7"-1620,11-19-531,-11 2 82,10-1 90,-10-2 179,11 1 147,-11-5-506,4-2 253,1-8-163,-6 0-809,12-5 449,-11-1 494,4-2-134,-6-5 0,0 0-90,7-1 180,-6-7 0,6 0 0,-7 6 0,0 2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6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14 7533,'0'-7'-720,"0"0"810,-6 20 0,4-3 180,-11 18-180,12-12 0,-12 11 0,11-10 90,-4 10-90,6-11-1,-7 12-178,6-12-1,-6-1 269,14 4-89,-6-15-90,12 9 270,-5-7-180,7-4 0,-7 4 0,12-6-270,-17-6 90,17 4 90,-12-11-719,6 5 359,1 0 180,0-5 0,-1 4-270,1 1 450,-7-5 0,5 5 0,-5-6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6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74 7533,'16'-25'-900,"-3"0"720,-13 23 90,0-4-179,0-1 269,0 5-90,0-5 90,0 7 0,-7 0 0,-1 0 0,-6 7 90,6 1 89,-5 7-89,5 0-90,-7-1 990,1 20-810,-1-14 0,7 14 89,2-20-89,6-6-180,0 5 0,0-11 90,0 11 0,6-11 90,-4 4 0,11-6-90,-5 0-180,6-6-360,1-3 180,6-11-359,-5 3 359,5-4 90,-6 7-450,-1-1 271,1 0 359,-7 1 0,5-7 0,-5-2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7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7443,'0'14'180,"0"1"89,0-1-89,0 1 0,0-7-90,0 5-90,0-5 180,0 7 0,6-7-270,-4 5 90,11-12-90,-11 6 90,4-7 0,0 0 90,-4 0-1979,17-39 1439,-15 23 450,9-51 0,-13 54 0,0-19 0,0 30 0,0-11 0,0 12 0,0-6-90,0 7 450,0 0 900,0 13-901,6-3 91,-4 17-90,4-11 0,1 12-90,-6-12-270,12 12 89,-11-12 91,4 12-629,-6-5 359,0-1 90,0 6 0,0-12-180,0 5 90,0 0 0,0 2-450,-6 0 270,4-2 0,-11-13 91,12 5-91,-12-12 180,11 6-90,-11-7 270,11 0-270,-10 0 90,10-7 180,-11-1-180,11-13 0,-4 5 0,6-5 90,0 6-90,0-6 90,0 5 90,0-5 90,0 6-90,6 1-90,-4 6 0,11-5-90,-5 11 90,7-4 0,-7-1-630,11 6 361,-16-6 269,23 7 0,-16-7 0,12-1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10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7533,'0'72'2069,"0"-8"-1710,0-23-89,0-5-90,0 5 0,0-7 0,0 0-540,0 0 270,0-8 90,0-1-1889,7-1 1619,-5-13 0,13 4 91,-6-22 89,8-3 0,0-6 0,0-9-90,-8 6 90,6-13-180,-5 6 450,7-8-90,-1 0-180,1 8-270,0-6 90,-7 13 180,-3 2 90,-7 2 0,8 6 0,1-8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7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7533,'-8'23'899,"2"5"-449,12-12-90,-4 5-180,11 0-270,-12 2 90,12-1 0,-11 6 90,11 7-90,-5-2 0,0 9 180,-1-19-720,-1 5 270,-4-12 180,4 5-360,-6-13 180,0 5 91,0-11 89,0 11-180,0-12 90,0 6 0,0-7 90,-6 0 0,4 0 0,-11-7 0,11-1-90,-4-6-90,6-20 540,0 14-180,6-14 0,3 19 180,-1 1-180,5-1 0,-5 1 0,0 6 180,5 1-90,-5 7-1,0 0-179,5 0 180,-12 0 90,12 0-270,-11 0 270,4 0 0,-6 7-180,0 1 0,0 6-180,0 7 180,0-4 0,0 4-630,0-7 360,0 1 90,-6 6-90,4-5-449,-11 5 269,12-13 180,-6 5-360,1-11 270,4 11 91,-4-12 179,6 6-90,-7 0 90,6-6 0,-6 6 0,7-1 0,0-4 0,7 4 0,-6-6 0,12 7 539,-11-6-269,11 6-90,-5-7 540,7 0-271,-7 0-179,5-7 180,-5 6-90,0-12 0,5 11-91,-11-11-538,11 12 359,-12-13-90,6 6 179,-7-6-448,0 6 179,0-5 0,0 5-90,0-1 180,0-3-180,0 10-540,-13-11 540,3 11-359,-4-5 89,1 7 90,4 0 0,1 0 91,-5 0 269,11 0 0,-4 0 0,-1 0 0,6-6 0,-6-2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8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15 7533,'-15'23'359,"7"-2"-179,-5-7 180,12 1 0,-6-1-180,7-6 0,-6 5 0,4-4 0,-4 5-1,6-6-448,0 5 269,6-11 0,-4 5 269,4-7-718,1 0 269,1 0-990,13-20 901,-12 9 89,4-17 0,-13 13-90,0 1 0,0-1 90,0 1 90,0 6-269,0-12 89,0 17 270,0-10 0,-6 6 0,4 6 0,-4-6 270,6 14-181,0 1 91,0 7 540,6 5-270,-4 3-270,4 0 89,1 4 91,-6-11-90,12 12 0,-11-12-270,11 6 0,-11-14 180,5 5 0,-1-12-810,-4 12 360,4-11 180,-6 4 0,7-6-719,-6 0 449,6 0 90,-7-6 270,0-2 0,6-13 0,2-2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8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7533,'0'8'0,"0"4"180,0-3-1,0 5 1,0 8 0,0 0-90,0 27-90,0-22-90,0 14 360,0-27-450,0-5 90,0-3 180,0 0 90,0-4-450,0 4 270,0-6-90,0 0 0,0-6-90,0-2 180,6-7 0,-4 1-89,11-1-91,-12 1 180,6-1-450,-1 0 270,-4 1-90,4-1 270,1 1-90,-5-1 0,4 1 90,-6-8 0,6 6 0,3-5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8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7263,'0'15'629,"-7"-7"-629,5 5 180,-5-5-90,1 7-90,4-1 90,-4 1 90,6-7-270,0 5 0,-7-12 270,6 12-90,-6-11 0,7 11 0,0-11 90,7 11-360,-6-12 180,12 5-90,-4-6-270,5 0 450,1-6-809,-7 5 449,5-12 0,-11 5 90,4-7-540,1 0 720,-6 1 0,12-7 0,-5-2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8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45 7533,'-17'-23'539,"4"9"271,13 7-540,0 7-180,0 0-90,0 13 90,0-3-180,0 17 90,6-4 180,3 13-90,10 38 0,2 6-1,-6-13-775,3 13 0,-4-8 596,-14-50-630,0 0 450,0-8 90,0 1-989,0-7 539,0-2 630,0-6 0,7 0 0,1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9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7173,'8'0'-180,"-2"7"360,-6-6-90,7 6-90,-5-7 180,5 0-90,-7 6-90,0 2 90,0 0-180,0 5 90,0-4 90,-7 5-360,5 1 90,-11-1 90,11 1 540,-11 0-450,12-7 0,1-2 270,8-6-91,7 0 91,-1 0-360,1 0 180,6-6-90,-5 4 180,5-5-630,-6 7 360,-7 0 180,-2 0-449,-6 0 179,0 0 0,0 7 180,0 1-90,-6 14 0,-2-6 90,-7 5-450,-6 0-89,-1 1 269,-1-5 270,-5 2 0,18-11 90,-16 7 719,23-7-359,-10-1-90,13-7-180,0 0-1,7 0-89,1-7 990,6 5-361,1-5-269,0 1-720,6 5 270,-5-12 0,12 11 180,-12-11-1439,5 11 719,-7-4 540,1 6 0,6-13 0,2-3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09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 7353,'-8'6'180,"-5"2"-180,5 0 180,-6 12-270,-1-10 270,0 11-91,0-13 91,1 12-270,-1-11 270,7 6-90,2-9 0,-1-6 0,5 7 90,-4-6-270,6 6 90,0-7 90,6 0 0,3 0 180,5 0 90,1 0-270,6 0-180,-5-7 0,12 6 180,-12-12 0,12 11-810,-12-4 360,11-1 270,-17 5-90,9-4-359,-11 6 359,1-7 0,-3 6 180,-6-6 0,6 1 0,3-2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0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7533,'0'23'0,"0"-2"270,0 0-270,0-5 89,0 12 91,0-12-539,0 5 269,0-13 0,0 5 90,0-5 90,6 7 90,-4 6-180,11-11 0,-12 9 0,6-11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0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7533,'11'79'599,"0"1"1,-3-7 0,-1-13-600,-1-31 180,-6-6-1,0 4 271,0 3-1169,0-6 359,0 4-360,0-14 540,0-6-90,0-1 181,0-7-91,0 0 180,0-7-270,0-1 0,0 0 90,0-11 90,0 9 180,0-11 0,0 13-180,7-5 180,-6 5 0,12 0-180,-11-6 90,4 13 270,1-6-90,1 7 0,0 0-180,-2 0 269,1 0-179,-6 0 180,6 7-270,-7 7 90,0 3 0,0 4 0,0-7-270,0 1 180,0 6-90,-7-4 180,6 3-90,-12-5 90,11 0-90,-11-1-899,12 1 449,-12-7 180,11-2 270,-11-6 0,5 7 0,-6 1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0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7533,'6'17'359,"-4"-4"-269,11-7 90,-12-4 0,6 4 0,-1 1 0,-4-6-360,11 6-809,-11-7 539,11 0 450,-11 0 0,11-13 0,-5-3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1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34 102 7533,'-9'0'0,"1"7"-90,1-5 90,5 6 180,-6-8-180,8 7 0,0-5 180,0 5-91,0-7 361,0 0-180,8 0-90,-6 0 0,13 0 0,-6 0-90,8-7 180,0 5-270,0-5 0,1-1 179,-1 6 91,-8-5-540,6-1 360,-6 6-90,1-13-989,5 13 539,-13-5 270,5-1 90,1 6-899,-7-13 359,7 13 630,-8-13 0,0 6 0,0-8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2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6273,'0'8'-449,"0"-1"449,0-7 0,0 6 0,0-4 0,0 4 0,0-6 0,0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3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15 395 7263,'0'-9'-180,"0"-4"450,6-8-90,-4 4-180,11-11-90,-12 13 180,6 1-180,-7 6 0,0-6 180,0 6-90,0-6 0,0-1 0,0 1 90,0-1-270,0-6 270,0 5-90,0-5 0,0 6 90,0 0-90,0 1 0,0-1 0,-7 7-180,6-5 90,-6 5-90,7 0 180,0-5 0,0 5 0,0 0-270,-6 1 90,4 7 0,-4 0 90,6 0-269,0 0 359,-7 0-90,6 0 0,-6 0 1619,7 13-1169,0-10-181,0 17 1,0-12 90,0 7-90,0 6-90,0-5 90,0 11-90,7-11 0,-6 12 0,12-5 0,-11 0 90,4-2-270,1 0 180,-6-5 0,6 5 0,-1-6-360,-4-1 180,4 1 0,-6-7-540,0 5 360,0-11-899,0 11 629,0-12 270,0 6 270,-6-7 0,-2-7 0,-7-1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0 117 6993,'0'-8'1709,"0"1"-1349,0 1 90,0 4-181,7-11 91,1 5-180,0 0-540,5-5 360,-5 11 90,6-4-450,1-1 271,-1 6 89,1-6 0,0 7-1260,-7-6 631,6 4 629,-6-5 0,6 1 0,1-2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3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30 8342,'8'14'450,"-2"1"-360,1-7 180,-6 5-360,12-5 270,-11 0 0,11 5 89,-12-11-448,12 4 179,-11-6 90,11 0-270,-5 0 180,0-6-90,5-41-630,-18 29 630,4-28-90,-14 46-359,1 0 269,-1 0 90,0 7-270,1 7-90,-7 9 360,5 0 360,1-2-270,2-6 90,5-1-179,0 1 179,-5-1 0,12-5-180,-6 3 809,1-10-269,4 11-270,-4-11 0,6 4 719,0-6-359,0 0-180,0 7 630,0-6 359,6 6-450,15-1-629,3-4 0,5 4 90,-1-12-90,-12-2-270,18-7 180,-9 1 180,4 5-1260,-8-3 631,-6 3 89,-1 1-810,1 2 451,-7-1 269,-2 6 0,1-6-719,-6 7 449,6 0 180,-7 0 180,-7 7 270,-1-6 0,-6 19 0,-1-4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3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7623,'8'0'899,"5"0"270,2 0-809,1 0-180,-2 0-90,-1 0 90,-5 0 0,7 0-450,0 0 180,-1 0 90,-6 0 180,-1 0-630,-1 0 360,-4 0 90,5 0-180,-7 0 90,0 0 1,0 7 178,0-6-268,0 12 179,0-11 269,0 11-269,7-11-179,-6 4-1,19-6 180,-11 0 90,12-6-900,0-2 450,-5-7 180,12 0-90,-6 1-449,8-1 719,-1 1 0,0-1 0,1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4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0 7533,'0'8'0,"0"-1"0,0-1 809,-7 3-269,6 5-180,-6-6 89,1 5-359,4-5 90,-4 7 0,-1 6-360,6-5 180,-12 6 90,11-8 90,-11 1-540,11-1 180,-11 1 270,11-7-90,-5 5-269,1-12 89,4 12 0,-4-11 90,0 5 0,4-7 0,-5 0 90,7 0-180,-6 0 0,4 0-90,-4 0 180,6 0-359,0 0 359,6-7 0,-4 5 0,4-4 90,1-1 270,-5 6-91,10-12 1,-10 11 180,11-11-180,-11 12-90,11-12 0,-4 11 90,5-11 90,1 12-270,-7-12 90,5 11-180,-5-11 0,6 11 90,1-11-360,-1 12 180,1-6 0,-7 1 270,5 4-450,-12-5 180,6 7 1,-1 0-271,-4 0 90,4 0 180,-6 0-450,0 0 361,0 7 269,-6 1 0,-9 7 0,-7-1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4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7533,'27'-27'2069,"-8"9"-1710,17-4 1,-15 9-360,-6 5 180,6-6 90,-5 6-90,5-5-900,-7 11 360,1-4 360,-1-1-1529,-5 6 810,-3-6 359,0 7 360,-4 0 0,5-6 0,-7-3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7533,'0'15'449,"-6"-7"-359,4 5 90,-5-5-270,1 7 90,4 6 0,-11-5-270,12 5 181,-12-6-1,11-1 180,-4 1-630,-1-7 180,6 5 270,-6-11-450,7 4 181,0-6 359,-6 0 0,4 7 0,-4 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6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88 7533,'0'8'-540,"6"-1"1170,-4-7-271,11 0 1,-5 0-360,7 0 0,-1 0 90,1 0 90,6-7-540,-5 6 180,5-6 90,-7 1 180,1-2 0,-1-1 0,1-3 0,0 3-1259,-7 1 539,5 2 630,-11-1 0,11-1 0,-5-6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6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9961,'8'0'360,"5"0"-180,-12 0 0,12 0-540,-11 0 180,11 7 270,-11-6-630,4 6 271,-6-7 179,0 6 90,0-4-180,0 5 90,0-7 180,0 6-90,0-4-630,0 4 360,0 0 0,0-4-89,0 4 89,-6-6 0,4 7 90,-5-5 180,7 4-180,0-6 180,0 0 0,0-6 0,7-2-90,1-1 180,1-3 0,4 3-90,-11 1-90,10-5 0,-3 5 0,-1 0 180,5-5 540,-5 5-630,0 0 450,-2 1-271,-6 7 541,0 0-450,0 7-180,0-6-180,0 12 90,0-11 90,0 11 90,0-5-810,0 7 360,0-1 180,0 1-359,0 0 179,0-7 90,0 5 0,-6-5 180,4 7 0,-11-1 0,5 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3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7533,'0'31'-450,"0"-2"360,0-1 90,0-5 180,0 5-180,0-8 540,0 0-271,0-9 91,0-2-270,0 0-90,9-7 180,-7 7-90,7-9-270,-1 0 90,3 0 90,0 0 90,7-9-720,-7 7 361,9-16 269,0 7 0,9-18 0,2-2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11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1 7533,'-2'54'1169,"-4"-7"-989,21-37-270,-6 5 90,23-6 0,-4 1 0,14-3 180,-16-7-990,6 0 451,-6 0 179,8-7 90,-7 5-810,5-14 900,-6 7 0,8-8 0,-1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7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15 7533,'0'-8'1079,"0"1"-449,0 7 3148,0 0-3509,0 7 91,0 1 0,0 6-90,0 1 0,-7-1-90,5 7-90,-10-5-90,10 6 269,-11-8-628,11 1 359,-11 0-1260,-2 5 631,-1-3 269,-5-3 180,13-7-1529,1 0 720,1-6 359,4 6-539,-4-7 539,-1 0 180,6 0 180,-6 0-89,7 0 179,0-7 180,7 6 0,-6-13 0,12 6-90,-5-6 809,7 6-539,-7-5-180,5 5 0,-5-1 630,6-3-180,-5 3-271,4 1 1,-5-5 0,7 5 0,0 0-90,-1-5-899,1 11 449,-1-11 180,1 12-540,-7-6 720,5 1 0,-5-2 0,6-7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7.3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59 7533,'0'15'0,"0"-7"719,0 5-269,0-12-180,0 6 90,0-7-1,6 6 1,2-4-180,7 4 0,6-19 0,-4 4-630,4-12 360,-13 13 90,5-5-449,-11 5 269,4-1 90,-6-4 90,0 12-180,0-12 90,0 11 0,-6-5 90,4 7-360,-11 0 180,5 0 0,-7 0-180,1 0 181,-1 0-91,7 0 180,-5 0-360,4 7 180,1-5-90,-5 4 1,12-6 359,-12 0 0,5 7 0,-7 1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7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7533,'8'0'180,"-1"0"539,-7 0-179,0 0-270,0 13 539,0 23-1456,0-2 827,0 14 290,0-19-110,0 1-180,0-1-720,0 0 360,0-6 180,0 5 627,0-12-1706,0 5 629,6 0 180,-4-12-1259,4 11 1529,-6-12 0,0 7 0,0-1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7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58 7533,'73'-32'1979,"-15"6"-1889,-58 26 89,0 0-89,0 7 0,-6-6-180,4 12 0,-11-5 180,5 7-90,0-7-359,-6 5 179,6-5 90,-6 7-270,6-1 270,-5 1-90,5-1 180,0 1-90,-5 0 0,11-7 0,-11-2-449,12 1 179,-6-6 90,7 6 0,-6-1-180,4-4 1,-4 4 449,6-6 0,0 0 0,-7 0 0,-1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8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7533,'23'47'539,"-9"-13"-449,-7-28 90,-7-6 0,0 0-90,7 0 90,-6 0-990,6 0 451,0 0 179,-6-6-90,6-2 90,-1-7 0,-4 7 90,11-5 0,-12 5 90,12-7-90,-11 0 90,11 1-90,-5-1 90,0 1-90,5-1 180,-11 7 0,11-5-90,-12 11 0,6-11 270,-1 12-180,-4-6 0,4 7 630,-6 0-361,0 0-179,0 7 90,0 1 90,0 0-90,0 5 0,0-5-360,0 0 0,0 5 270,0-5 0,0 7-1,0-1 91,0-5-90,0 3 0,0-10-1529,0 11 629,-6-11 360,4 4-1439,-11 1 1799,12-6 0,-6 6 0,7-7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8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73 7533,'56'-41'1619,"-15"9"-1799,-35 32 180,-6 0 1259,0 0-989,0 7-90,0-6-90,0 12 90,0-11-90,0 11 90,0-12-1,-6 12 91,4-5-90,-5 0-630,1 5 271,4-4 89,-4-1 90,-1 5-1080,6-5 631,-12 6 89,11 1-900,-12-7 451,13 5-91,-12-5 900,11 0 0,-11-1 0,5-7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7533,'15'0'0,"-7"0"-270,-1 0 180,-7 0 0,6-7 270,-4 6 0,4-6-180,-6 1 0,7-2 0,1-7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8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7533,'0'29'449,"0"-6"-89,0-2-1169,0 26 629,0-24 180,0 24 0,0-33 0,0 1-450,0 0-180,0-7 271,0-2 359,0 1 0,0-6 0,0 6 0,0-14 0,0 6 719,0-12-269,0 11-270,0-11 539,0 5-359,0 0 0,0-5-180,6 5-90,-4 0 0,11-5 180,-12 5-450,12 0 180,-5-5 90,7 11-810,0-11 270,-7 5 270,5 0 91,-11 2 89,4-1 0,1-1 0,1-7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9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30 7533,'-7'23'-360,"6"5"1529,-6-6-539,7 1 269,0 11-629,7-23-90,1 9 0,6-20-180,1-7 0,-1-1 180,8-7-900,-6 1 450,5-1 181,-12-6-1,3 5-540,-10-5 270,11 6 270,-11 7-180,4-5 90,-6 5-89,-6 0 179,4 2-90,-11-1 0,5 5-180,-13-4 900,4 6-360,-4 0-90,6 0 89,1 6 1,-1-4-90,7 11 0,-5-11-270,5 4 0,0 0 180,2-4 90,-1 11-1079,6-11 539,-6 4 450,7-6 0,0 7 0,0 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19.3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7533,'0'17'2518,"0"-4"-2518,0-13 180,0 0 0,-6 0 0,-2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11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7533,'0'10'989,"0"-2"-1169,0-8-539,0 0 269,8 0 270,-7 0 180,7 0 0,-8 0 0,0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5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7533,'0'15'1259,"0"-1"-539,0 7-271,0-5-179,0 12 0,0-5 90,0 6-180,0 0 0,0 0-360,6 0 90,-4-6 90,4 5 180,-6-5 0,0-1-91,7-1 91,-6-6-270,6 0 270,-7-7-270,0 4-269,0-3-2250,0-1 1170,0-2 1439,-7-6 0,-1 0 0,-6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5.6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7533,'0'23'90,"0"-8"0,0-3 0,7-3-1,1 5-89,7-6-89,-1 5-91,7-11-360,22-2-225,-9-8 585,14-13 90,-18 5 90,-1-5 0,6-1 0,2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5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0 9422,'8'0'180,"5"0"-450,2 0 270,-5 0-90,9 0 180,-17 0 90,11 0-90,-12 0 89,6 0-358,-7 0 179,0 0 89,-7 14 1,-1-5-90,-7 13-269,1-2 89,-7-3 90,5 4-900,-5-6 451,6-7 269,-6 5 90,5-5 180,-5 0 0,6-2 0,0-6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6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7533,'15'17'449,"-7"2"-449,-1-17 90,-1 4 90,-4 1-719,11-5 269,-12 4 270,6-6-90,-1 0-450,-4 0 540,11-6 0,-5-2 0,6-7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6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8882,'0'15'809,"0"-1"-629,0 7 0,0-5 180,0 12-90,0-12-90,0 12 90,7-5-540,-5 6 180,4 0 0,-6 0-900,0 7 631,0-5 179,0 5 90,0-7-630,0 0 270,0-6 181,0 4-91,0-17 90,0 9 0,0-17-90,0 5 91,0-7 269,-6 0 0,4 0-180,-5-7 360,7-1-270,0-13 180,0 5 449,0-5-359,0 0-90,7 4 0,-5-4 90,10 13 0,-4-5 180,20-2-360,-17-1 0,15-5 0,-18 7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6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0 7533,'0'8'1259,"0"-1"-899,0-7 269,0 0-539,0 6 180,0-4-180,0 17 180,0-9-90,0 11 0,-6 0 0,-2 2-90,-7-1-180,7 0 180,-5-1-90,5-5-360,0 5 180,-5-6 90,11-7 0,-11 5-360,11-12 180,-11 13 181,12-13-631,-12 6 270,11-7 270,-4 0 0,-1 0-89,6 0 89,-12 0 90,11 0 90,-4 0 0,6-14 0,0-2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6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0 132 7533,'8'32'-450,"-1"-6"180,-7-26 0,0 0 270,6 0 0,-4 0-90,11 0 90,-12 0-90,12 0 180,-11 0 0,11 0 0,-12-6-90,12-2-180,-11-13 180,11 5 0,-12-6-90,12 1 0,-11 5 90,11-5 0,-11 6 180,10 1-90,-10 6 0,5-5-90,-1 11 450,-4-4-270,4 6 0,-6 0-90,7 0 180,-6 0-91,6 0 1,-7 0 90,0 0-180,6 0 90,-4 6-90,4-4 90,-6 11 0,7-5-180,-5 19 90,5-9 0,-7 10 90,0-14-180,0 1 90,0 0-540,0-1-450,0 1 361,0-7 359,-7 5-630,5-12 360,-11 6 181,11-7 269,-4 0 0,-1 0 0,-1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7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7533,'0'8'1079,"0"-1"-359,0-1-271,0-4-179,0 11-90,0-5 0,0 6 0,0 8 0,0 0 0,0 7 0,0 1-900,7-1-89,-6 0 359,6 0 270,-7-6-720,0 5 451,0-12 179,0 5-90,0 0-488,0-5 0,6-1 0,2-9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7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8972,'24'-8'-1349,"-5"1"809,-19 7 90,0 7-89,-6-5 269,4 11 270,-10-12 0,10 6 0,-11-7 0,11 6 0,-4-4 0,-1 11 0,6-12 0,-6 6 0,7-7 1709,0 0-810,0 6-359,0-4 989,0 4-719,0-6-181,0 0-269,7 0 360,7 0-271,2 0-89,5 0-810,13 0 540,-14 0 90,8 0 0,-15 0 0,-11 0-540,4 0-899,1 0 180,-6 0 719,6 7 0,-7 1-90,0 7 270,0 6 360,0-5-90,0 5-90,0-6 450,-7-7-180,6 5-180,-6-12 0,7 6 0,0-7-180,0 6 0,7-17-180,-6 7 90,12-16 0,-11 11 180,4-3-630,-6 3 361,0 1 89,0 1-180,0 7 360,-6-6-270,-2 5 0,0-6 0,-5 7 90,4 0 90,1 0-269,-5 0-1,5 0 180,0 0-540,-5 0 361,11-6 359,-4-2 0,-1-13 0,-1-2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7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11311,'8'14'899,"-1"7"-629,-1 9-180,-4 7 0,4 7-362,-6 0 452,0-1-989,7 1 539,-6 0 180,6-7 180,-7-1-1372,0-7 652,0-6 91,0-2 269,0-7-1080,0 1 541,6-7 473,-4 5 336,4-11 0,-6 5 0,0-7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2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1441 1254 7713,'-8'9'-180,"6"6"270,-20 2 0,10 1-180,-20 7 180,5-8-90,-6 8-90,-1-7-347,0 14 437,-7-6 0,-3 1-90,-6-3-492,-9 1 582,7-14 0,-6 12 0,7-21 0,-8 5 0,6-7 0,-12 0 0,4-7 0,1-10-90,2-10 270,0-7 0,5 0-90,-5-14-90,7 3 0,7-21 0,-4 5 90,12-6-575,-5-9 665,7-1 0,7 0 0,2-6-180,9 14 90,-1 1 0,7 10-469,3 7 469,14 7 0,10-5 0,2 14-450,21-14 270,-12 13-243,21-13 153,2 13-166,9-13 166,8 6 120,-13 14 0,10-2 0,-5 3 15,-8 4 0,0 2-723,41-16 0,-4 7 768,-13 22-90,-9 1-393,1 8 393,0 8 0,-8 1-180,6 8 180,-14 8 0,6 1 90,-6 15 90,-2 10 0,-6 9-180,-3 1 0,-15 19 270,-1-16-270,-9 27-770,-6-7 1040,5 3-180,-13-2-344,5 5 344,-14-26-90,-3 24 1378,-7-26-1288,-7 14 0,5-16-270,-12 6 0,4-14 270,1 7 0,-14-8 0,4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8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89 74 7533,'0'-8'90,"0"-5"-90,0 11 1169,0-11-539,0 11-181,6-11 1,-4 12-90,5-6 0,-1 1-180,-4 4 269,11-5-179,-12 7 0,12 0 0,-5 0-360,7 0 360,-7 0-90,5 0-450,-12 0 180,12 0 180,-11 0 0,4 0-990,1 0 540,-6 7 91,6-5-451,-7 11 270,0-5 270,0 6-179,-7 1-1081,-1 6 631,-13-5 269,5 12 540,-24 14-342,14-14 342,-10 18 0,15-29 0,12 4 0,-3-6 0,10-7 269,-11 5-269,11-12 1332,-4 6-702,6-7 0,0 0-180,6 0-1,-4 0-179,11 0 180,-5-7-450,13-1 0,-4-6 180,4-1-810,-6 0 450,-1 1 180,1-1 0,-1 1-1619,1-1 810,-1 0 269,1 1 540,-1-1 0,1-6 0,-1-2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8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7533,'8'6'1349,"5"-4"-1079,-5 4 90,14-6-360,-6 0 269,-1 0-628,-2 0 359,-11 0-90,4 0 270,-6 0-270,0 0 0,0 6 270,0 9-360,0 1 270,0 5 90,0-6-270,0 6 359,-6-5-89,4-1 0,-4-2 90,6-12 0,-7 12-270,6-11 180,-6 5-450,7-7 90,0 0 270,7-7 90,1-1-90,0-13 0,5 5-1889,-5-12 899,6 5 361,1 0 539,-1-4 0,7 4 0,2-6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8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0 7533,'0'63'2608,"0"-3"-2068,0-37-180,0 13-450,0-12 270,0 10-180,0-11 180,-7 0-1170,5 4 540,-4-11 270,6 5 270,-7-6-1709,5-7 1619,-10 5 0,4-11 0,-7 4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9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7533,'0'15'809,"0"0"540,0 6-629,0-5-180,0 12-270,0-6-270,0 7-90,0-6 270,0-2 89,0-6-1078,0 6 539,-7-11 90,6 9-719,-6-11 449,7 0 270,0-1-90,0-7-180,0 0 270,0-7-179,0-1 89,0-7 0,0 1 450,0-7-180,7 5 90,1-5-270,0 13 989,5-6 1080,34 0-1709,-30 11-90,29-2-809,-46 13 359,0 5 180,-7-5 90,-1 7 90,-6-1 0,-8-6 0,0-1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9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7533,'8'0'270,"-1"0"629,-1 7-629,-4-6 90,11 12-180,-11-5 179,4 7 91,-6-1-270,0 7 0,0 2-90,0 6-90,0 1 180,0-1-90,0 0-180,-6 0 270,4 0 0,-5-6-900,7 5 450,-6-12 90,4 12-629,-4-12 359,-1 5 180,6-7 90,-12 1-719,11-1 359,-4-6 180,-1 6-179,6-13 539,-6 6 0,1-7 0,-2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29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9602,'0'14'359,"0"1"-179,-7 0-450,6-1 180,-12 8-89,5-6 358,-7 5-988,0-7 269,1 7 360,-1-4-899,0 4 629,1-13 90,-1 5 360,1-12 0,-1 12 0,1-4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0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7533,'73'16'1169,"-8"-4"-1889,-57-5 271,0-5 449,5 5 0,-5-14 0,6-2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0.3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9242,'39'0'1439,"-5"0"-1259,-26 0-1260,5 0 361,2 0 539,1 7 270,-1 1-270,-9 7-450,-6 6 271,0-5 89,0 5 0,0 0 180,0-4-180,-6 4 90,-2-7 0,-7 1-90,0-1-89,1-5 359,-1 3 0,0-10 0,1 4 0,-1-6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0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7533,'0'14'90,"0"1"539,0-1-179,0 7-90,0 2-720,0 6 180,0 1 180,0-1-90,0 0-719,0-6 449,0 4 90,0-10-180,0 3 270,0-5-89,0 0 179,-6-7 0,4-1 90,-4-1 0,6-5 0,0 6-90,0-14 2698,26-52-2518,-13 31 180,14-39-180,-14 53 180,-5-1-180,7 7-540,-7-5 270,5 5 180,-12 0-1079,6-5 539,-7 11 540,0-5 0,0 1 0,0-2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0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7533,'0'38'1259,"0"-15"-989,0 3-360,7-23 270,-5 16-360,18-17 0,-11 4 90,19-6 180,-6-13 0,1 4 0,-2-19-1619,-7 12 1529,1-12 0,0-1 0,-1-8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3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69 9242,'54'-27'360,"-13"3"-360,-16 14-90,-9 2 269,-6 8-179,5 0 90,-13 0-719,5 0 179,-7 0 0,0 0 450,0 8-90,-7 2 180,5 7-90,-13 0 0,13-1 0,-13 1-90,6 0 90,-1 0 0,-5 0-270,13 0 91,-13 0-1,6 0 180,-1 0-630,-5 0 270,13-8 90,-6 6-89,1-13 359,5 5 0,-13 1 0,5 2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1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7533,'65'-24'809,"-6"4"-1348,-58 20 269,12 0 90,-11 0-90,4 0 90,-6 0 0,0 0 90,0 7-90,-6 1 450,-2 6-270,0 8 90,-5-6-180,11 5 360,-4-7-90,6 1-90,0-7-90,-7 5 0,6-5 90,-6 0-90,7-1-270,0-7 180,7 6 0,-6-4 90,12 4-180,-11-12 0,11-9 180,-12-7 0,12-14 0,-5-2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1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7353,'8'14'989,"-1"1"-449,-7 0-180,0 6-180,0-5-180,0 11 180,0-11-1,0 6-538,0-8 269,0 1 90,0 0-360,0-1 180,0 1-540,12-1 630,-2-6 90,5-1 0,-2-7-90,-12 0 1,6 0-1,-1 0 90,-4 0-180,4-7 0,1-1 90,-6-6 90,6-1-540,-7 1 180,0-1 91,0 0 269,0 1 0,-7-1 0,-1 1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1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 7533,'0'25'719,"0"-6"-539,0-19 0,7 0-360,1 0 180,6 0 90,1 0-720,6-6 451,-5 4 89,12-11 0,-12 12-720,11-12 450,-11 5 360,6-1 0,-8-10 0,1 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1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7533,'40'0'2338,"-8"0"-2248,-32 0-1889,0 0 810,0 6 539,0-4 180,-6 5-179,4-1 269,-11-4 180,12 11 0,-12-12 0,5 12 809,0-11-359,1 5-270,7-1-90,0-4 989,0 4-449,0-6-270,0 6-1,0-4 91,7 4-180,-6-6 90,12 0-540,-11 0 90,11 0 270,-12 7-450,12-5 270,-11 4 90,4-6-810,-6 7 361,0 1 179,0 13 90,0-5-90,0 12 0,0-12 0,0 11 450,0-11-180,0 6-90,0-8-90,0 1 360,0 0-90,0-7 0,0-2-180,0-6 179,0 0-179,7 0 270,-6-6-270,12-9 90,-11-1-90,11-5-539,-12 6 269,12-6 180,-11 11-90,4-16-540,-6 17 270,0-6 181,0 2-271,0 12 180,0-13 0,0 13 91,-6-6 269,-2 7-180,-7 0 180,1 7 0,6 1 0,-5 0 0,5 5 0,0-12 0,-5 13 0,5-6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2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7173,'9'0'1349,"-3"0"-989,-6 0 449,0 0-539,0 7-90,6 7 180,-4 2-90,5 5-90,-7 0 0,0 2-90,6 6 89,-4-6 91,4 4-540,-6-10 181,0 10 178,0-10 1,0 4 90,0 0 0,0-5-90,0-1-540,0-3-809,0-3 630,0-1-721,0 5 811,0-12 179,0 6 0,0-7-719,0-26 1079,0 13 0,7-21 0,-6 19 0,6 7 0,-1-5 0,-4 5 0,4 0 0,-6-5 0,7 12-90,-5-6 270,5 7-180,-7 0-90,6-7 449,-4 6-179,4-12-90,-6 11 0,0-4 180,0-1-270,0 6 90,0-12 180,7 11 0,-6-5-270,6 7 359,-7-6-179,0 4 90,0-4-180,0 6 450,0 0-270,6 0 0,-4 0-1,4 0 181,1 0-90,1 0 0,0 0-450,5 0 180,-12 0 90,12 0 0,-11 0-540,11 6 270,-11-4 180,4 4-990,0 1 451,-4-5 269,4 11 90,-6-12-540,0 12 360,0-5 0,0 7 0,-6-1-899,4 1 629,-10 0 540,10-7 0,-5-2 0,1-6 0,4 0 0,-4 0 0,6 0 0,-7 0 0,6-13-89,-6 4 89,14-13 269,-6 15-179,12-7 90,-11 6 0,11 0 90,-5 2-90,0-1 90,5 6 0,-11-6-181,4 1 91,0 4-90,-4-5 0,5 7 0,-1 0 0,-4 0 0,4 7 0,-6 1 0,0 0 0,0 5 0,0-5 0,0 7 0,0-1 0,0 1-540,0 0 270,0-7 90,0 5 0,-6-12-539,4 12 269,-4-11 180,6 11-630,-7-11 451,5 4 359,-4-6 0,6 0 0,0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2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9871,'7'21'900,"1"2"-720,1 6 0,-3 7 0,-6-5-630,7 4 360,-6 1 0,6-5-1439,-7 4 719,0-5 450,0-1 181,6 0 179,-4-6 0,4-2 0,-6-7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3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30 7533,'8'-7'1349,"5"6"-1169,-12-6 270,12 7 179,-4-6-269,5 4-90,-6-4-90,5 6 0,-5 0-90,7 0 89,-7 6 1,-1-4-360,-1 11 180,-4-12 0,11 12 180,-11-11-539,4 11 269,-6-11 90,0 11 0,0 1-1080,-6 2 451,-2 12 359,-14-12-1079,6 12 629,-12-5 180,12-1 270,-12 6-179,12-12 449,-5 5 0,7-13 0,-1 5 0,1-11 0,6 5 1079,1-7-629,7 0-270,-6 0-90,4 0 1079,-4 0-449,6 0 179,0 0-629,6 0 0,2-7-90,7 5-360,-1-11 270,1 5-90,-1-7 180,1 7-540,6-5 270,-5 5 90,11-6-1799,-10 6 899,11-6 900,-6 6 0,1-6 0,-2-1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3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7533,'14'0'1259,"1"0"-989,-1-7 90,1 5-1,-1-5-179,1 1 0,-1 5-90,1-6 90,-1 7 0,-5 0 0,3 0-450,-10 0 270,5 0 0,-7 0-180,0 0 180,0 7 180,0 1-360,0 13 90,-7-5-90,5 5-180,-10-6 181,3-1-1,1-6 180,2 6-90,6-13 90,-7 6 0,6-1-90,-6-5-450,7 6 270,0-7 90,0-7-90,7 6 1,-6-12 179,12 5-90,-5-7-450,7 1 180,-7-1 450,12-6 0,-17 5 0,17-12 0,-12 6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3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16 7533,'0'-8'0,"0"1"629,0 7 181,0 0-540,0 7 90,0 1-1,0 0 1,0 5-90,0-5 0,7 6 0,-6 1-90,6 0-810,-7-1 450,0 1 180,0-7 0,0 5-270,0-5 90,0 7 360,0-7-1529,0 5 539,-7-5 451,6 0 359,-12-1 0,5-1 0,-7 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3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7533,'0'23'1169,"0"-2"-809,0-7 90,0 1-91,0 6 1,0-5-270,0 5-90,0-6 0,0 6 90,0-5 90,0 5-1080,0 7 900,0-10-359,0 3 179,0-15 90,0-6-630,0 0 540,0-13 0,0 4 90,0-13-89,6 1 358,-4 5-89,11-5 0,-11 7-180,12-1 450,-6 0-180,0 1 0,5 5-90,-5 3-90,0 0 90,5 4-90,-5-4 989,0 6-359,5 6-2339,-5 48 899,0-29 451,-8 35-721,-2-52 1080,-11 6 0,5-13 0,-6 6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3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 7982,'-7'9'540,"5"-2"-540,-6 1 270,8 2-90,0 6 0,0 1-90,0 8-90,0 1 180,0 1 0,0 5-180,0-6 89,-7 15-89,5-5-359,-5 5 269,-1-7 90,6 0 0,-5-8 0,7 6 90,-8-5-90,6-1 90,-5-1-1530,7-8 721,0-1 179,-8-6 0,6-3 181,-5-7 359,7 0 0,0 0 0,0-7 0,0-3 0,0-6 449,0-9-359,0 6-90,0-5 0,0 7-90,7 0 0,-5 0 180,13 0-180,-5-7 1170,6 5-451,1-6-269,0 8-180,1 0 90,-1 1-360,7-1-90,-5 0 180,-2 7-629,-2 2 359,-13 1 180,5 5-90,-7-5-270,0 7-269,0 0 719,-7 7 0,-3-5 0,-6 5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2:34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30 7533,'17'0'2518,"-4"0"-3057,-13-6 539,0 4 0,-7-4-1170,-1 6 631,-7 0 539,0 0 0,1-7 0,-1-1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6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7533,'44'73'389,"1"-1"1,5 7 0,-7-11-210,-17-25-2876,8 11 1,1 2 2785,1 6 0,-6-9 0,-4-1 807,-3 9-807,5 18 0,-12-10 0,12 11 0,-12 1-180,6-6 230,-7 5-140,0 1-180,-7-6 90,5 12 0,-4 2 180,-1-5 0,-2 9-90,-6-4 90,0-6-1067,0 17 977,0-9-90,-6 6 180,4-2 90,-18 0 0,10-5-90,-18 5 1681,5-6-1681,-6-7 0,6 5 0,-5-12-180,5 6 90,-6-8 90,6-5 0,1-3-450,7-6 261,0-6-81,1-2 306,-1-7-396,0 7 91,7-12 89,-5 4 0,5-7 1450,-7-5-1540,7 5-179,-5-12 46,5-3 313,-7-7 0,-6 1 0,-2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7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0 7533,'-23'48'1079,"8"-1"-809,2-17-180,12-6-90,-6-2 0,7-9 0,7-11 90,1 4 90,7-6-540,-1 0 270,1-6 90,0-3-540,-1-5 360,2-8 180,-2 6-90,2-6-89,-2 8 179,-6-1 0,-1 0-180,-7 7-180,0-5 180,0 11 0,-7-11-90,6 11 90,-12-4 0,5 6 90,-8 0 180,-5 0 90,4 6-360,-4-4 450,6 11-180,1-5 0,5 7-90,-4-7 0,12 5-90,-6-11 90,7 5 0,0-1 0,0-4 0,0 4 0,0-6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8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7533,'0'38'809,"-6"-2"-359,4-6-90,-5-1-90,7 1-90,0-1-91,0 1 91,0-1-90,0 1-90,0 0-1169,0-1 539,0-6 360,0-2 91,0 1-1,0-6 180,0-1-90,0-2-810,0-11 361,0 4 539,-6-6 0,4 0 0,-4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8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7533,'41'-26'-180,"-8"8"0,-40 33 0,-1-1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8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0 119 7533,'0'8'719,"0"-2"-269,7-6-90,1 0 90,7 0-271,-1 0 1,1 0 0,0-6-719,0 4 359,-1-11 180,-6 5-810,6-7 450,-6 0 180,0 7 90,6-5 90,-13 4 0,13-12 0,-6-2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8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7533,'4'81'1289,"0"-1"0,4-6 0,-2-13-1648,-5-25 179,6-5 270,-7 5-90,0-13-900,0 5 451,0-12 269,0 6-990,0-8 451,0-5 359,0 4 0,0-12-270,0 13 630,0-13 0,-7 6 0,-1-7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8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7533,'15'-15'1889,"0"7"-2159,-7-5 270,5 11 0,-11-5 180,11 1-630,-12 4 270,6-4 90,-7 6-270,0 0 270,0 6-90,0 3-359,0 5 359,0 1-90,0 0 180,-7 0 180,-1 0-90,0-1-360,-5 1 900,5 0-360,-1 0-90,-4-7 2788,25 11-2518,-9-15-180,18 2-360,-6-14 90,0-7 180,-1 1-900,2 5 451,-2-4 179,2 5 180,-8 0-810,5 1 360,-12 7 91,6 0 179,0 0-90,-6 0 0,6 0 180,-7 0-630,0 7 720,-7 1 0,-8 7 0,-7-1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9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0 104 7533,'0'8'2788,"7"-2"-2608,1-6 0,7 0 0,0 0 449,-1-6-179,7 4-90,-4-11-90,11 5-90,-5-7 0,0 0 0,5 7-810,-12-5 450,6 5 180,-8 0-1349,1-6 719,-7 13 360,-1-6 270,-14 14 0,-7 1 0,-9 7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19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 7533,'0'-8'1349,"7"1"-1079,-5 1 359,11 4-179,-12-5-180,12 1 90,-11 4-90,11-4 89,-11 6-179,4 0-180,1-7 270,-6 6-90,6-6 0,-7 7-360,6 0 180,-4 0 0,5 0-720,12 0 451,-14 0 89,15 0-270,-14 0 180,-4 0 0,4 0 180,-6 0 90,0 7-90,0-6 0,0 6 1,0-7-1,7 6-90,-5-4 90,4 11-180,-6-5 0,0 1 180,0 3 0,0-10-270,-6 11 270,4-5-90,-11 1 91,11 4 89,-11-5-90,5 0 449,-7 6-89,1-13-90,5 12-180,-4-11 0,12 4-90,-6 1 180,7-5 180,0 4-90,0-6 90,0 7-90,0-6-180,0 6 90,7-7 0,-6 0-1,12 0 1,-4 0 0,5 0-90,1-7 90,0 6-90,-1-12 90,2 4-360,5-5 91,-4-1 89,4 7 90,-6-6-1260,-1 6 1260,1-7 0,6 1 0,2-1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4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7533,'24'84'3058,"-5"-16"-3238,5-68 270,-7 0-90,7 0 180,-5 0-900,13-7 450,-13 5 181,13-13-1,-13 5-1170,6-7 631,-9 0 269,1-7 360,-7 5 0,5-13 0,-6 6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0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89 7533,'-8'0'0,"-5"6"180,11-4 89,-11 11-89,12-11 0,-12 11 0,11-5 180,-11 7-270,11 0 180,-4 6-90,6-4 0,0 4-1,0 0 91,0-5-270,0-1 90,0-2 90,6-4 0,-4-1-360,5-1 270,-7-7-180,6 0-90,-4 0 90,4 0 0,1 0 180,-6 0 0,6-7-90,-7 5 0,6-11-719,-4 5 359,5-7 90,-7 0 90,0 0 0,0 7-360,0-18 181,0 15-1,0-17 90,0 6 270,0 12-90,0-16-90,0 23 270,6-23 0,2 16-90,7-12 180,-7 8-90,5 5 0,-4 3-180,-1-1 630,5 6-271,-4-6-89,-1 7 0,5 0 270,-11 0-180,11 7 0,-12-6 0,6 12 89,0-4-179,-6 12 0,6-4-270,-7 4 0,0 0 270,0-4 0,-7 11-90,6-12 90,-6 5-90,0-6-180,6 6 0,-12-11 180,11 10-630,-11-12-539,11 7 539,-11-7 180,11-2-719,-11 1 449,5-5 630,-1 5 0,-4-7 0,5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0.6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30 7533,'17'-8'0,"2"-5"-630,-17 11 540,11-4 90,-11 6 90,11 0-270,-12 0 0,6 0 180,-7 0 270,0 0-270,0 6 180,0-4-90,-7 11 0,-1-11-90,0 11 0,-5-5 90,11 0-90,-11 5 0,11-5 270,-11 7-90,5 0-90,0 0-1,-5 0 1,11-1 0,-11 1 0,12 0 0,-6-7-90,7 5-90,0-5-269,0 1 179,0-3 0,0 1 180,0-6 0,0 6 0,0-7 0,7 0 90,-6 0-810,12 0 360,-4-7 90,-1 6 1,5-12 269,-5 4 0,0-12 0,5-2 0,-5-6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1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30 7533,'-8'22'629,"1"-6"-449,1 5 0,4 1 0,-5-6 0,7 5 0,0-6 0,0 0 0,0 0 269,0-7-808,0 5 269,0-11 180,7 4-360,-5-6 270,11 0-90,-12 0 270,12-6-810,-11-3 360,11 1 0,-11-5-179,11 5-181,-12-7 360,6 7 0,-7-5 0,7 11-89,-6-11 359,6 11 0,-7-4 90,0-1-270,0 6 180,0-6 0,0 0 0,0 6 0,0-6 0,0 1 90,0 4 0,0-11 0,0 11 179,6-11-89,-4 5-90,11 0 0,-11-5-90,11 11 90,-5-11-90,0 11 270,5-4 0,-5 6-90,0 0 0,5 0-90,-11 0-1,11 0 91,-11 0-180,4 0 360,-6 6-360,0 2 90,0 7 0,0 0 0,0-7-360,0 5 180,0-5 0,0 7 180,0 0-899,-6 0 449,4 0 180,-11-1-540,5 1 720,0-7 0,-12 12 0,4-3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1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7533,'8'0'0,"5"0"0,-11 0 180,11 0 809,-5-7-449,7 6-91,-1-6-269,1 1 0,-7 4 90,5-11-90,-5 11-1259,1-5 629,4 7 270,-12 0-809,6 0 449,-7 0 270,0 0 0,0 7-270,-7-5 271,-1 11 269,-7-5 0,1 7 0,-1 0 0,0-1 0,7-5 0,-5 4 180,5-5 1439,0 0-900,1-1-179,1-7 179,4 0-179,-4 0-180,6 0 0,6 0 89,2 0-269,7 0 0,0-7 0,-1 6-180,1-13 0,0 13 270,-1-12-720,1 11 270,-7-5 180,5 7 0,-11 0-809,5 0 449,-1 0 90,-4 7 0,4 1 90,-6 7 1,0 7-1,0-6 629,0 5-179,0 0-180,0-11-90,0 10-90,0-12 90,0 0-90,0 6 450,7-13-180,-5 6 0,11-7 0,-11 0-270,11-14 0,-5 5 180,1-13-540,4 8 180,-12-8 180,12 12-90,-11-16-269,4 23 179,-6-17 0,0 12-90,0 0 180,0 1-90,-6 7 91,4 0-91,-11 0 90,5 0 0,-7 0 0,1 7 180,-1-6-270,6 6 180,-4 0-270,5-6 181,-1 6-1,-4-7 180,12 0 0,-6-7 0,1-1 0,-2-7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7533,'0'-9'1529,"7"2"-1169,-6 7 89,6 0-89,-1 0 90,-4 0-270,5 0 0,-1 0 90,-4 7-91,4 1 1,-6 14-450,0-6 270,0 6 0,0-1 90,0-5-899,0 6 359,0-8 360,0 1-449,0 0 269,0-7 180,0-1 0,0-1 0,0-4-180,0 4 0,0-6 630,0-6-180,0-2-180,0-7 90,0 0 0,7-13 0,-6 10-90,12-16-270,-11 17 270,11-4 90,-5 6-270,7 0 0,-7 1 180,6 5-90,-13 3 90,13-1-180,-6 6 90,0-6 0,-1 14 90,-7-6 270,0 12-180,6-4 90,-4 5-180,5 1-90,-7 0 90,0 6 0,0-4-450,0 4 180,0-6 90,-7 6 91,5-5 89,-4 6-90,6-14 90,0 5-720,0-5 720,0 1 0,-7 4 0,-1-5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8792,'6'15'1529,"-4"-1"-1259,4 8-90,-6 1 0,7 6 629,-5 1-449,4 6 0,-6-5-180,0 12-1260,7-12 721,-6 12 179,6-12-360,-7 25 180,0-9-1349,0-1 1709,0-5 0,0-24 0,0 4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2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8432,'6'15'630,"-4"-1"-450,4 1 90,1 7 269,-6-6-89,13 12-90,-13-5-360,6 0-90,-7-2 270,0 1 0,6-6-540,-4 5 90,4-6 360,-6-7-900,0 5 541,0-11 89,0 11 90,0-11-180,0 4 90,0-6 0,0-6 0,0-3-270,0-12 181,-6 5-1,4-12 0,-4 5 90,6-7 0,0 1 0,0-1 720,0 1-540,0 6 630,6 1-361,2 8-89,1 6 0,4 1-180,-5 7 0,0 0 90,-1 0 270,0 0 180,-6 7-181,13 1-89,-13 13-90,6 2 0,-7 0-90,0 5 180,0-5-630,0 6 270,0-6 0,0-1-719,0-1 449,0-4 90,0-3 180,0-1-989,-7-11 449,6 11 270,-6-11 360,0 4 0,6-12 0,-6-3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2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7533,'0'8'1079,"0"6"-719,0 0-90,0 3-180,0 4-90,0-6 180,0 0-360,0-1 90,0 1 90,0 0 180,0-7-990,0 5 270,0-4 271,0-1 269,0-2 0,0-6 179,6-6 1,-4 4-360,11-11 180,-11 5 630,4-7-270,1 0-180,1 7 270,0-5-181,5 5 1,-5-7 0,0 7-540,6-5 270,-13 4 0,12 1 180,-11 2-1079,4-1 539,1 6 180,-5-6-540,4 0 450,-6 6 1,0-6 89,0 7-810,-6 0 990,4 0 0,-11 0 0,5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3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7533,'5'64'3328,"-1"-35"-3328,17 11 0,-7-40 180,1-7-1170,0-1 541,0-7 449,-1 0 0,-6-6-1710,6 4 811,-6-4 51,0-1 0,5 6 0,-5-5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3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7533,'9'0'899,"4"0"-719,-11 0 0,11 0 90,-5-6-90,14-3-90,-6-5 90,5-1-1,-6 7-628,-7-6 269,5 13 180,-11-12-90,4 11-630,-6-4 360,0 6-359,0 0 539,-6 0 270,-2 6-180,-7-4 0,0 11 180,1-5-180,5 7-90,-4 0 90,5-1 360,0 1-180,1-7 0,7 5 630,0-4-361,0-1-179,0 5 2249,40-18-2159,-31 10 0,37-18-1080,-44 11 360,11-5-359,-12 7 359,6 0 180,-7 0-1979,0 0 2249,-7 0 0,-1 0 0,-6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4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7533,'0'9'0,"7"-2"809,-5-7-449,6 0 0,-8 0-90,7 0-90,-5 0-1,13 0 1,-13-7-899,13 5 359,-13-5 270,13 7 0,-13-8-719,5 6 359,-7-5 270,0 7-450,0 0 360,-7 7 270,5 3-90,-13 7 1,6 0 718,-1 7-269,-5 10-270,6-6 0,-1 4-90,25 0-810,6-42 810,13 20 0,-9-57 0,-8 11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3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0 134 7533,'0'23'2518,"0"-8"-2068,0-9-90,7-6-90,1 0-1,7 0-89,0-6 90,7-3-90,0-5-360,1-1 180,-1 0 90,-1 0 90,-5 1-1799,5-1 899,-6-6 720,0 4 0,0-4 0,0 6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3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7533,'8'97'2968,"-1"-24"-2878,-7-60 0,7-11 0,-6 5-810,12-7 360,-4 0 271,5 0-631,1-7 450,-7-1 90,5-7-90,-5 0-539,1 0 269,4 1 180,-12-1 90,12 0 270,-11 0 0,5-6 0,-7-2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4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15 7533,'0'-8'180,"0"2"719,0 6-359,0 6-180,0 2 179,0 7-269,0 6 90,0-4-180,0 11 449,0-5-269,0 6 0,0 1-810,0-1 360,0 7 0,0-4 180,0 10-989,0 9 359,0-16 270,0 6 90,0-33 90,0 5 180,0-11-180,0 4-89,-6-6 1528,11-59-1259,-4 38-90,14-46-1080,0 45 541,-1 6 359,2-6 0,-8 8 0,5-1 180,-5 0-180,7 7 90,6-5-1439,-4 5 1529,4 0 0,-6-6 0,-1 6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4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10681,'8'0'1079,"-1"0"-719,-1 0 90,-4 0-90,11-6-1,-11 4-179,11-4-450,-12 6 181,6 0 178,-7 0 1,7 0-1349,-6 0 809,6 0 181,-7 6-1800,0-4 1079,0 11-3121,-7-12 4111,6 13 0,-13-6 0,6 7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24.2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7533,'15'17'292,"-7"-10"0,-1-22 1,-7-8-1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1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 7533,'9'15'899,"-3"-7"-719,-6 5-90,-6-11 0,4 11 90,-5-5-270,1 0 180,4 6 0,-11-6 90,5 6-180,-7 1 0,1 0 90,-1 0-360,0 6 180,0-4 0,1-3 90,-1 0 90,0-6-90,7 0 0,-5 5-90,5-11-90,0 4 180,1-6 180,7 7 0,0-6-180,0 6 0,0-7 270,0 0 359,20 6-449,-9 3 90,17-1-450,-7 5 270,2-5 0,0 7 0,5-7-180,-12 5 0,5-4 180,-5-1-540,-2 5 180,1-11 181,-6 4-1,-3 1-1080,1-6 631,-6 6 269,6-7 270,-7 0 0,-7-7 0,-1-1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1 7533,'-8'6'180,"-6"-4"-180,12 11-270,-11-4 270,5 12-270,-20 9 180,17-6 90,-15 4-90,24-13 0,-4-7 90,6 5-90,-7-11 630,6 4-270,-6-6-180,7 0 0,7 7 449,-6-6-269,12 6 0,-5-7 180,7 0-180,0 0 89,-1 0-179,8 0-180,-6 0 90,12 0 0,-11 0-270,4 0 180,-6 0-90,-7 0 180,5 7-90,-11-6-90,5 13 90,-7-13 90,0 12-270,0-11-90,0 17-359,-7-9 269,-1 12 180,-7-14 0,0 5-719,1-11 359,-8 4 180,6-6 360,-6 0 0,7-6 0,0-2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2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7533,'0'21'1349,"6"-4"-989,-4 10-90,4-10-91,1 11-89,-6-5 90,6 13 0,-7-5-270,6 5 180,-4-6 0,5-1 90,-7 1-540,0 0 270,0-8 180,0 6-539,0-12 269,0 6 180,0-14-90,0-1-270,0 0 90,0-6 180,0 6-180,0-7 0,0 0 90,0-7 91,0 6-1,0-13 0,0 6 0,6-7 90,-4 0-90,11 1 180,-12-1 0,13 0-180,-6 7 360,0-5-181,5 11 1,-11-4-90,11 6 450,-11 0-180,11 0-90,-11 6 180,4 2 89,-6 27-179,0-15-90,0 14 0,0-19-90,0 0-450,0-7 270,0 5 0,0-11-899,0 11 539,0-12 180,0 6 90,0-7-989,-6 0 1169,4 0 0,-11-7 0,4-1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7533,'8'-8'-180,"-2"-5"540,-6 12-91,7-6 1,-6 7-180,6 0-629,-7 0 89,0 0-450,0 7 900,0-6 0,7 12 0,1-5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2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7533,'9'30'1529,"-3"-7"-1079,1-2-1,-6 1-89,6-6 0,-1 5-180,-4-6 0,5 0 0,-7 0-1,0-7 1,0 5-1529,0-11 720,0 4 359,0-6 270,0 0 0,0-13 0,0-4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7533,'0'25'90,"0"9"-90,0 1 0,0 7 0,0 0 0,0-14 809,0 11-269,0-20-180,0 5-1080,0-7 360,0 0 270,0-7-629,0 5 449,0-14 0,0 7 270,0-8 360,0 0-540,7 0 270,-5 0-180,5-8 180,1 7 809,1-14-449,1 5-90,5 1-90,-14-6 90,14 5-900,-13-7-629,13-7 719,-13 5 90,6-5 360,-8 7 0,0 0 0,0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2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1 149 7533,'15'0'1979,"-7"0"-1530,6 0-89,-6 0-90,7 0-90,-1 0-180,1 0 90,-7 0 0,5 0-450,2 0 450,1 0-90,-1 0-990,-2-7 361,-5 5 359,7-4-2069,0-14 1800,-7 9 539,-2-17 0,-6 20 0,0-6 0,0 6 0,0 0 0,-6-5 0,-2 5 0,-7-7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3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7533,'6'62'1679,"1"0"0,-7-10 0,3-4-1499,17 10 0,-12-21-90,7 6-630,-7-12 360,5 5 180,-5-7 0,0-5 270,5-3-90,-11-6-1709,4-1 629,-6 1 450,0-7-269,0 5 359,-6-11-629,-15 4 989,3-6 0,-17-6 0,12-2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3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1 472 7533,'16'0'-450,"-3"0"450,-6 0 1079,1 0-449,7 0-180,-7 0 179,5 0-179,-11 0-90,11 0-180,2 0-180,-5 0 180,10-6 0,-12-2-360,0-7 180,5 0 0,-11 0 449,11-13-269,-12 4-1259,6-12 629,-7 6 90,0 0 270,0 8-629,0-6-990,-13-67 1799,10 60 0,-10-50 90,13 85 1079,0 0-1169,0 7 0,0 1 90,0 6-90,0 7 0,6 3 269,-4 5-179,11 1 90,-12-1-180,13 1 0,-13-1 0,12 1 0,-11-1 0,11 1 0,-11 0 90,4-8-630,1 6 180,-6-12 270,6 6-90,-7-7-719,0-7 449,0 5 90,0-11-899,0 4 539,0-6 180,0 0 91,-7 0 359,-1 0 0,-7 0 0,1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3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1 178 8162,'0'-9'0,"13"-4"0,-3 5 1170,12-7-361,-14 7-809,38-45 0,-30 35 0,32-35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3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7533,'8'6'0,"5"-4"1259,-11 4-539,11-6-271,-5 0 181,7 0-180,0-6-91,-1 4-89,1-4-989,0 6 449,6 0 270,-5 0-90,12-7 270,-11 6-180,11-6 0,-5 0 0,6-1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4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8252,'0'15'900,"0"-1"-720,0 1 179,6 6 271,-4 15-360,11-3-90,-11 10 180,5 0-360,-7-10 0,0 3 180,0-8-1,0-12-628,0 5 269,0-6 180,0-7-450,0-1 90,0 0-449,0-6 359,0 6 90,0-7-629,-7-14 539,5 5 90,-5-20 270,7 7 180,7-1 720,-5 1-361,18 1-449,-10-2 90,11 0-180,-6 2 180,0 6-180,-1 0 270,1 7 0,0-5 0,-1 11-720,-5-4 271,4 6 89,-5 0-180,0 6 180,5 3 180,-11 12 90,4 2-90,1 0 450,-6 5-180,13-12-180,-12 5 269,11-6-179,-11-6 0,11-3 360,2-6-270,-6-6 0,11-3-1,-12-6-359,0 1 90,5-8 0,-11 6-539,5-18 179,-7 15 270,0-8-90,0 5 90,-7 6-809,-1 1-1,-7 8 990,0 7 0,1 7-3662,-1 1 3392,0 13 630,-6 16-90,4 8-270,2-5 0,8 1-180,1-25 270,4 6 719,-4-8-359,6 1 3032,6 0-3662,-4-7 90,11-1-90,2-7 0,2 0-90,4-7-720,1-7 451,-6-10 89,5 2 360,-6-6 0,6 5 0,2-7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4.9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0 7533,'-8'9'-90,"-6"4"90,12-5 90,-11 7 449,11 6-179,-4-11-180,6 10 180,0-6-180,0-4 0,6 3 449,9-13-269,8 7-90,1-5 0,-3 11-270,-6-11 0,-1 10-90,1-3 270,0-1-450,-7-1 90,-2-1-180,-6 2 180,-6 7 0,-2 0-89,-7 0 89,-6-1-90,-2 1-720,0-6 451,-5-3 539,11-6 0,-11 0 0,5 0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5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45 7533,'65'-25'1079,"-12"6"-2698,-53 25 1619,0-4 0,0 11 0,0-5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5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7533,'0'23'180,"0"5"-1,0-11-179,0 11 0,0-12 0,0 6 0,0-8 0,0 1 990,0 0 89,0 0-1978,0-7 359,0 5 360,0-12 90,0 6-1259,0-7 1349,0 0 0,0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6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59 193 7533,'-16'48'314,"0"0"1,-10 26-225,26-61 360,0-11-360,6 4 809,2-6-359,7 0 180,6-6-450,-4 4-180,4-4-1,-6-1-89,-1 6 0,1-6 270,-7 7-809,5 0 359,-11 0 180,4 7-180,-6 1 270,0 7-990,0-1 91,0 14-1,-6-10 271,-2 10-91,-7-7-90,0-11 271,7 10 449,-5-18 0,11 11 0,-11-11 0,12 4 359,-6-6-359,7 0 900,0 0 539,7 0-719,1-6-181,7 4 271,6-24-630,-5 14 0,5-22 0,-6 17-450,0-11 180,0 5-630,0-6 360,6-14 360,-4 10 0,-3-9 0,-1 12-90,-11 7-809,5-5 179,-7 12-89,0-25 629,0 21-90,0-14 90,0 19 450,0 7-180,0 1-90,0 0-90,-7 6 540,5-6-270,-4 7 0,6-6 449,0 4-269,0-4-180,0 6 1529,0 0-1349,0 6-1,0 2 1,6 7-180,-4 0 270,5 6-90,-1 2 89,-4 7-269,11-1 0,-11 7-270,11-4 180,-12 4-90,6-7 180,-1 1 0,-4-1 90,4 1-90,-6-1-1619,0-6 809,0 5 270,0-11 180,0 4-1529,0-13 810,-6 5 179,4-11-1169,-17 4 1440,9-12 449,-11-2 0,-1-7 0,6 0 0,-12-6 0,11 11 179,-4-10-89,13 12-90,-5-7-90,11 7-89,-5 1 808,7 7-449,0 0 1979,0-6-1080,0 4-269,7-11 269,1 12 360,27-19-1349,-9 10 0,17-11-1529,-20 6 809,-2 0 450,-6 7 180,-1-5-899,1 5 629,0-7-90,-7 7 180,5-5-1439,-11 11 720,11-11 269,-12 11 270,6-4 1,-7 6 359,0 0 0,0 6 0,0 2 0,-7 7 0,6 0 629,-6 6-539,7-5 0,0 12-180,0-11 0,0 4 180,0-6 810,0 0 719,0 0-720,7-7-269,-6-1-90,13-7-181,-6 0 1,7 0-180,0-7-360,-7-1 180,5-7 0,-11 0-629,11 0 359,-11 0 270,4 1 0,-6-7-720,0 11 360,0-10 180,0 12 91,-6-1-181,4-4 0,-11 12 0,5-6 180,-7 7-180,7 0-90,-5 0 91,4 0 89,1 0-450,-6 0 180,6 7 450,0-6 0,-12 12 0,4-5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4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52 1 7533,'-14'55'809,"-1"1"1,-8 23-810,23-22 270,8-40-180,1-10 179,9-7-538,-1 0 269,7-7-90,-5-3-1170,13-7 1260,-13 0 0,13-7 0,-6-2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6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7533,'8'15'1799,"5"0"-1080,-11 0-179,4-1-270,1 7 90,-5-4-360,4 11-90,-6-11 270,0 10 89,0-10-628,0 10 269,0-10 180,0 4-810,0-12 360,0-3 270,0 0 0,0-4 270,0 5-180,7-7 90,-6-7 450,6-1-180,-1-7-270,-4-6 89,5 4-179,-1-4 0,-4 0 90,4-2-90,1 0-359,-6 2 179,6 6 180,-7 7-1439,7-5 719,-6 4 270,6-5 270,-7 6 180,0-6 0,6 6 0,2-7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36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7533,'16'16'1799,"4"4"-1440,-19-18 91,12 11-180,-5-11 90,7 4-180,0 0 90,-1-4-91,1 4 1,6-6 0,-4 0 0,4 0-180,1 0 0,-6 0 180,6 0-630,-7 0 270,6 0 90,-11 0-179,9 0-1,-17 7 270,4 1 0,-6 7 180,0 0-90,-6 6-90,-2 2-180,-1 7 90,-10 6-3302,3 15 2672,-7-4 360,8 4-42,1-8 222,6-12 176,-7 12 0,0-12 1,1 5-1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0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7533,'22'12'359,"-5"-2"-89,4 12-90,-6-1 0,-1 2-90,1 13 450,6 8-180,-4 2-485,-3 5 305,-1-6-360,-4 19 90,-1-22 270,-2 20-450,-6-31 180,0 12 0,0-11-630,-6-3 361,4-8 179,-11-6 90,5 0-990,-7 0 451,1-1 705,-1-5 0,-6 4 0,-2-5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0.7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178 75 7533,'0'31'1979,"0"-10"-1800,0-7 1,0-13 0,6 6-270,-4-7 90,11 0 180,-5 0 0,7-7 0,0-1 0,-1-7 0,-5 0-540,4 1-180,-5-8 181,0-1 448,-1 7 1,-7 3-989,0 6 359,-7 6 270,6-6 90,-13 7-89,6 7 179,-13-6-180,4 13 90,-4-6 270,0 6-180,5 1 0,-12 0-90,12 0 180,-6-1-180,1 8 90,4-6 360,-4 6-180,12-8 0,-4 1 450,5 0-360,0 0 719,1-1-539,7-5-180,0 4 90,0-12-90,7 6-91,1-1 181,7-4 270,0 5 270,6-7-271,2 0-179,7-7 90,-1 5-90,1-11-1,-1 5-539,-6-7 360,5 1-180,-11 5 180,11-4-899,-12 5 449,-1 0 180,-2 1 90,-11 1-1529,11 4 719,-12-4 450,6 6-539,-7 0 246,0 0 1,-7 0 0,-1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1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1 105 7982,'8'0'1350,"5"0"-1170,-5-7 269,7 5 1,-1-11-90,1 5-180,0 0-180,6-6 0,-5 6 180,6 0-630,-1-5 360,-4 11 90,4-11 180,1 11-90,-12-4 90,9 6-540,-17 0-540,4 0 451,-6 0 179,0 0-180,0 6 180,0-4 0,0 11 1,-6-5-1,-2 7 90,-7-7 0,0 6 360,0-6-180,0 7 0,0-1-180,7 1 630,-5 0-360,5 0 0,-7-7 179,7 5-179,-5-5 90,11 7 630,-5 0-540,7-7-90,0 5 89,0-11 91,0 4-180,7-6-180,1 0 0,7 0 180,0 0 0,6-6-900,-4-2 450,11-7 270,-12 0-719,6 0 449,-1 0 90,-5 1-90,5-1-989,-6-7 1259,0 6 0,6-5 0,2 6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2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8162,'8'0'1170,"5"-6"-811,2 4-179,1-4-180,6-1 270,-8 5-90,1-5-270,0 7 90,-7 0 90,5 0 90,-11 0-90,11 0 0,-11 0 90,5 0-180,-7 0 180,0 0 0,0 7-1,0 1-89,0 1 0,0 4 0,-7-5-180,5 7 0,-11-7 90,11 5-809,-11-5 539,5 7 90,-7 0 0,0-7-719,7 5-540,-18-5 989,21 7 180,-21-7-90,24-2-179,-11-6 539,12 0 0,-12 0 0,11 0 0,-5 0 0,7-6 0,0-2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2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74 7533,'23'-14'90,"-2"6"269,-6-6 181,6 6-270,-11 0-90,9 1 0,-10 1 359,-1 4-179,-1-4 0,-1 6-810,-4 0 360,11 0 180,-11 0-90,4 0-899,-6 0 269,0 0 630,0 6 0,0 2 0,0 7 0,0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2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89 8882,'-9'8'1979,"3"5"-1529,6-11-271,0 5 1,0-7 630,13 0-270,-3 0-181,11-7 541,0-1-450,2-7-91,7 0 1,6 7-630,-5-12 90,5 17 270,-6-17-1619,-7 19 630,4-12 899,-10 11-990,-3-5 451,0 7 179,-13 0 180,6 0-1529,-7 0 719,0 0 451,-7 0 539,-8 0 0,-7 0 0,-8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2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7533,'8'48'1979,"-1"-7"-1800,-7-27-358,0 1 269,0 0-90,0-7 179,6 5-1348,-4-5 539,4 1 361,-6-3 179,0 1 90,0-6 0,0 6 0,0-7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7533,'15'17'1349,"-7"9"-1079,6-16-180,-13 11 270,6-6-271,-7 0 1,7 0 90,-6 6-360,6-5 360,-7 6-90,0-14-1079,0 5 449,0-5 270,0 7-1799,-14 6 1890,11-11 179,-10-3 0,13-15 90,0-27 179,0 9-89,0-10-180,0 14 90,7 8 0,-6-1 0,13 0-90,-13 7 180,12-5 630,-4 11-271,5-11-269,-5 11 0,4-4-90,-12 6 539,12 13-359,-11-3-180,11 11 0,-11-6 0,4 0 0,-6-1 90,0 1-180,0 0 89,0 0-89,0-1-180,-6 1-1978,4 0 988,-4-7 451,-1-1 629,5-1 0,-11-4 0,5 5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5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7533,'9'10'719,"6"-3"-179,-13-7-270,6 0 90,-1 0-450,-5 0 180,6 0 0,-1 0 89,-5 0-1258,5 0 629,-7 0 180,0 0 91,0 8 269,0-6-810,0 6 0,-7 6 810,-2-2-270,-8 12 1,0-7 1618,0 7-1169,8-12 4137,46 3-4227,-18-15 0,28 0-2069,-32 0 1079,-13 0 541,5 0 89,-7 0-1080,0 0 721,-7 15 269,5-4-90,-13 21 180,5-13 0,1 13 0,-6-6 810,6 8-450,-1 0-90,3-8 629,-1 7-449,6-15-90,-5 7-90,7-1 360,0-13-180,0 12-90,0-21 89,0 5-179,7-7 0,3 0 90,7-7-90,-1-3-450,1-7 270,0-7 0,0 5 90,-8-5-179,6-1 89,-13 6-360,13 2 90,-13-5 180,6 18 0,-8-19 180,0 22-270,-8-7 180,-1 8-179,-1 0-181,-5 0-90,6 0 90,-8 8 181,8-7 269,-6 7 0,-2 0 0,-9 1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7533,'15'-8'180,"-7"-6"-180,12 6 719,-11-13-269,13 11-180,-8-9 90,-5 17-181,4-4 1,-11 6 0,11 0-180,-11 0-989,4 0 449,-6 0 360,0 6 0,0 2 90,0 7 180,0 0-90,-6-1 0,-3 1 0,-6 0 0,0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74 7533,'-7'15'1349,"-1"6"-1079,6-24-990,4 0 270,13-20 271,-1 1 179,-5 1 0,11 5 0,-4-6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0 7533,'0'9'1349,"0"4"-629,0 2-181,0 7-89,0 2-90,0 3 0,0-10-181,0 11-538,0-12 179,-6 12 270,4-5-1799,-5 0 899,7-2 360,0-6 270,0-7-719,-6 5 899,4-4 0,-11-1 0,4-1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7533,'0'40'0,"0"-6"0,0-19 0,0 0 2968,7 0-1349,1-7-719,0-2 89,5 1-359,-5-6-271,7 6 91,6-7-4947,29-40 4137,-27 24 180,16-25 180,-39 28 0,7 5 0,1-7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43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7533,'23'15'1259,"-2"0"-539,-13-7-271,-1 5 1,-1-5-180,-4 0 0,5 6-90,-7-6-990,0 7 450,-7-1 270,5 1-2068,-11 0 2158,5 0 0,-13-1 0,-2 1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7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6903,'8'0'180,"-2"7"-180,-6-6-360,0 12 90,7-11 90,-6 4 90,6 1 1,-7-5 89,0 4-90,0 1 180,0-6-90,0 6-90,0-1 0,0-4 180,0 11 0,0-11-90,0 11-180,0-5 90,0 7 90,0 0 0,0 0 0,-7 6 0,-1 2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7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7533,'0'41'-450,"0"-6"360,7 9 90,-6-10 0,6 16 0,-1-14 0,2 20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8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7533,'0'40'0,"0"-5"0,0-21-90,0 1 90,0-7 0,0 5 90,0-4 90,7 5-90,-6 1-180,6 0-180,-7 0 180,6-1 0,-4 1 90,4 0 90,-6 0 0,0 0-90,0 6-360,0-5 90,0 6 90,0-8-90,0 1 90,0 0 1,0 0 89,0-1 0,0-5 90,0 4 0,0-5 0,0 7 0,0-7 0,0 5 0,0-5 0,0 7 0,0-7 0,7 12 1529,-5 42-1259,4-21-180,-6 28-180,0-41 180,0-12 0,0 6 89,0-1-358,0 2 179,0 0 89,0-8-898,0-2-180,0 2 809,0 1 180,0 5 0,0-6 0,0 7 0,0-6 0,0 5 0,0-6 0,0 0 0,0 6 0,0-5 0,0 6 90,0-1-90,0-4 0,0 4 269,0-6-179,0 0 180,0-1-630,0-5 270,0 4 90,0-12 0,7 6 0,1-7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8.6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8252,'-9'0'630,"3"6"-630,6 3 180,0 5 90,0-6-630,0 6 180,0-13 180,0 13 0,0-6-720,0 6 361,0 1 179,0-7 0,0 5 180,0-4 0,0 12 0,0 2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8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7533,'0'39'-180,"0"2"270,0-18-90,0 26 0,0-14 180,0 14-360,0-12 90,0-6-540,0-2 270,0-1 180,0-11 1,0 4 179,0-7 0,0 8 0,0 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3.9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259 0 8432,'-9'11'270,"7"7"-270,-7-7 360,0 9-180,-2 0 90,-9 9-1,1 1 91,-1 1-270,0 15 90,0-21-989,1 21 449,-1-24 270,0 16-90,9-16-1079,-7 6 539,16-8 360,-17-9 360,17-2 0,-7-18 0,9-2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5.5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7533,'0'17'1799,"0"1"269,-8 51-1888,7-24-1367,-7 36 1367,8-24 0,0-19-171,0 10-9,0-6 0,0-7 179,8 7 1,-7-8 282,7-8-1992,-8-2 811,7-7 269,-5 0-629,6-7 449,-8-2 964,0-8-783,0 7 922,0-5-563,0 5 90,0-14 360,0-10-360,0-2 0,0-6-90,0 1 359,0-2-179,7-8 0,-5 7 0,13-5 0,-6 6 90,1 0-90,5 1-90,-6 1-540,1 12 271,5-10 179,-14 13 90,14-8 0,-5-8 0,7-1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8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7533,'0'39'-1260,"0"-4"1440,0-20 90,0-1-90,0 1-720,0 0 540,0 0 0,6 0 0,3-1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6:59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7533,'0'57'314,"0"-1"1,0 31-1034,0-80 359,0-7 360,0 6 0,-7-4 0,-1 4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07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6813,'8'0'360,"-2"0"-270,-6 0 0,0 0 270,7 0-91,-5 0-89,4 0-90,-6 0 90,0 0 360,7 0-180,-6 0 179,6 7 1,-7 1-90,0 7-90,6 0-1,-4 12-179,5-2 0,-7 11 0,0-6-630,0-7 270,0 4 180,0-3-1529,0 5 810,-7-6 449,5 5 90,-4-12 180,6 12 0,-7-11 0,-1 4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08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8252,'0'23'1350,"0"5"-1171,0-12 1,0 12-180,0-11 0,0 11 180,0-12-899,0 12 449,0-12 180,0 12 90,0-5-1529,0 7 1529,0-1 0,0 1 0,0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08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7533,'-8'16'0,"2"3"180,6-10-1,0 12 1,0-4 0,0 11 0,0-6-180,0 8 90,0-7 90,0 5-360,6-5 90,3 0 90,-1-2 90,6-6-180,-6-7 90,0 5-90,5-11 0,-5 4-90,0-6 270,6-6-90,-6-3-180,0-12 180,-2-2 0,-6-6 90,7-1-270,-5 1 91,4 6 89,-6-5-180,0 12-90,-6-12 270,4 11 0,-5 2 0,1 2 0,4 5-90,-11 0 270,12 1 0,-13 7-270,6 0 90,0 0 90,-5 7-90,5 1 0,0 7 0,-6-1 0,12 1 0,-5 0 90,7 0-450,-6 0-180,4-1 540,-4-5 0,6 4 0,0-5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09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0 7533,'-14'23'449,"5"5"-269,3-5 0,-1 7 90,6 13-180,-6-11 90,7 18 0,0-19 180,0 18-540,7-23 180,1 2 0,7-15 180,-1-11-360,-6 4 90,6-6 90,-6 0-180,6 0 90,1-6 90,0-2-90,-1-13-540,1-22 540,-7 15 90,-1-20 0,-7 32-90,0-6-269,0 8 179,0-1-90,0 7 180,-7 1 270,-1 7-90,0 0-90,-5 0 180,5 0 0,-7 0-270,7 7 90,-5 1-180,5 0 180,0 5-90,-6-11-360,13 11 180,-6-11 90,1 4 180,4-6 0,-4 7 0,6 1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0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7533,'9'6'1889,"-3"-4"-1530,1 11 91,-6-5-90,6 7-90,-1-1-90,-4 1-180,4 6 180,1-4 89,-5 11-359,12 1 90,-13 3 180,6-3 0,-1-1-989,-4-12 449,4-1 270,-6-2-1709,0-11 720,0 4 539,0-6 540,0-6 0,0-16 0,0-9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1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9332,'8'15'539,"-2"0"-539,-6 0 0,0 0 180,7-1 0,-5 1-899,4 0 449,-6 6 270,0-4-90,7 4-1529,-6-6 809,6-7 450,-7-2 360,0 1 0,0-5 0,0 5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1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7533,'8'39'1709,"5"-4"-1529,-11-21 0,12-5-1,-6 4 1,7-12 0,-1 6 0,1-7-90,0-7 0,0 6-180,-1-19 360,-6 10-720,5-11 270,-4 6 180,-1-6-449,-2 4 269,-6 3 0,0 0 360,0 13-180,-6-6 0,-2 7 0,-7 0 359,0 0-269,1 0 90,-1 7-180,0 1 0,0 7 90,7 0 0,-5-1-630,11 1 271,-11-7 179,12 5 0,-6-11-1349,7 11 1439,0-11 0,0 5 0,0-7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1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44 7533,'0'32'719,"7"-4"-539,-6-14 0,12 1-180,-5-7 180,1 5 0,4-11-450,-5 5 180,7-1-90,13-11 90,-10 4 90,3-14-539,-7 0 269,-13 0 180,6 1 0,-7-1-180,0 0 0,0 0 270,0 1-180,-7-1 360,-1 0-180,0 7 90,-5 1-180,5 7 0,-7 0-90,0 0 90,0 0 1260,7 0-631,-6 7-179,6 1 0,-7 7-90,7 0 90,-5-1-91,5 1-1168,0 0 449,1-7 360,7 5 90,-6-5 0,4 1 0,-4-3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5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84 0 7533,'38'29'3328,"0"-7"-2968,-28-7-360,7-11 90,-8 18 89,-1-12 1,-8 7-450,0 0 270,0-1-89,0 9 89,-8 1-630,-1 1 360,-8 4-809,0-11 539,0 4 180,-8-7 180,6 0-90,-6-1 180,16-6-179,-6 5 269,6-13 0,-8 5 0,0-7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4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1 103 7533,'0'15'539,"0"-6"-539,6 4 90,-4-12-90,11 12-180,-5-4 360,7 5-360,-1-5 360,1 4-180,0-5 180,6 7 0,2 0-90,7-1 0,0-5-180,-1 4 180,7-5-90,2 7 90,6-1-470,1 1 380,5-7 180,-4 6-180,12-6-180,1 0 90,2 5 0,11-11-1076,-5 5 1166,13-1 0,3-4 0,5 4-540,1-6 180,-7 0 315,-32 0 0,0 0-224,35 0 224,-33 0 0,4 0-1380,38-6 0,1-1 1380,-29 2 0,1 0 0,32-5 0,-1-1-507,-38 3 0,-4 1 552,0 3 0,0 0 0,0-3 0,-1 0-45,1 7 0,-1-1 180,0-6 0,-1 1-91,-1 5 1,0 0 45,5-5 0,0-1-90,-2 3 0,0 0-135,-4-3 1,0-1-119,6 0 1,0 1 252,40-1 179,-44 1 1,2 1-45,2 5 0,0 0-45,-1-2 0,-1 0-90,4-1 0,-1 1 135,-4 3 0,0-1-45,0-5 0,-1-1-45,-1 2 0,0 1 0,2 0 0,-1 0-90,-2-3 0,0 1-135,45-2 270,-2-7 0,0 0 0,-11 0 0,3 1 252,-7-8-1781,-11 6 1439,-3-5 0,-2-1 0,-3-1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7533,'-6'8'899,"4"12"-449,-4-10-270,6 17 180,0 3-360,0-5 180,0 2 89,0-12-89,6 0-180,-4 0 0,11-7 180,-11-1 0,4-1-450,1-4 270,-6 4 0,12-6-450,-4 0 181,-1-6 179,-2-2 0,1-7 0,-6 0 0,6 0 0,-7-6-270,0 5-270,0-6 181,0 8-3573,6-8 3572,-4 6 180,5 1-89,-7 2 359,0 11 270,0-4-181,0 6-89,0 0 4202,6 0-3752,-4 6-270,4 2-90,-6 7 449,0 0-179,0 0-180,0 6-180,0-5 90,7 6 90,-5-8-180,4 1 0,-6 0 0,0-7-630,0-1 360,0-7 0,0 0 181,7 0-91,-6 0 180,6 0-270,-7-7 90,0-1 90,6-7 0,-4-6 180,4 5-180,1-6 0,-5 8 0,5-1 90,-7 7-90,7-6 90,-6 13 90,6-6 360,-1 7-270,-4 0 0,4 0 629,1 7-359,-5 1-180,4 7-90,-6 0 90,7-1 89,-6 1-179,6 0-450,-7-1 180,0 1 0,0-7 270,0 6-1079,0-6 449,0 0 270,0-1 90,0-1-539,0-4 179,0 4 180,0-6 270,-7 0 0,-1-6 0,-7-2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5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1 148 7533,'39'-39'899,"-5"4"-809,-19 20 0,0 1 90,-7-1 180,5 7-180,-11 1 0,11 1-1,-11 4-89,11-5 180,-11 7-90,4 7 0,-6 1 0,0 7 0,0 0 0,0 6 90,0-4-91,0 4 1,0 0 0,0-5-899,0 6 449,0-7 180,0-1 90,-6 1-990,4-7 451,-4 5 269,6-5-989,-7 1 539,5-3 270,-5-6 1,7 0 449,-6 0 0,4 0 0,-5-6 0,1-3 0,-2-5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6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7533,'8'29'2518,"5"-6"-2248,-11 11 90,5-9 90,-1 18-270,2-6 179,7 34-883,-7-20 524,-1 13-630,-1-22 361,-4-10 269,11 4-90,-11-13-810,4-2 1,-6 7 629,0-16 884,0 7-794,0-19-180,0 0 180,0-6-359,-6-9 539,4-1 0,-5-6-270,7 1 90,0 4 630,0-10-270,0 10-90,0-4 0,0-1 89,7 6-179,-5-5-1799,31-7 1620,-14 17-1,18-16 180,-22 25 0,4-11 0,-3 5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6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119 133 7533,'8'9'-1619,"-1"-3"2788,-1-6-449,-4 0-271,11 0-89,-12 0 0,6-6-270,0-3 360,-6-6-271,12 1 1,-11-1 90,4 0-90,-6 7 0,0-5-900,0 5 451,0-7-271,0 7 270,0-5 90,-6 11 90,4-5 0,-11 7 90,5 7-90,-7 1 90,1 14-1079,-1 0 539,0 8 90,0 0 181,1-1 269,-1 1 0,0-1 0,0 7 0,0-11 0,7 3 0,1-20 539,7 5-179,0-11-270,0 5 0,0-7 899,7 0-359,1 0-360,7 0 90,0 0 269,0 0 451,26-14-900,-13 4 0,14-4-1,-14 0-179,-12 13-269,-1-6-91,-2 7 180,-11 0 90,12 0-180,-13 0 180,6 0-90,-7 7-180,0 1 91,-7 0 89,6 5-630,-13-11 360,12 11 181,-4-11-91,-1 11 0,5-11 0,-11 4 180,12-6-90,-6 0 450,7 0 360,0 0-450,0-6 180,7 4-90,-6-4 0,12-1 269,-4-1-179,-1-1-90,-1 3 90,-7-1-270,7 6 0,-6-6 180,6 7-990,-7 0 517,0 0 1,0-7 0,0-1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7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1 7533,'0'15'809,"0"-7"91,0 5-271,0-4-269,0 5 360,0 1-540,0 0 0,0-1 89,0 1-89,0 0 0,0 0-2249,0 0 450,-7-1 990,6 1 269,-12-7 180,11-1-90,-11-7-270,11 0 181,-11 0 359,5 0 0,0 0 0,-5 0 0,11 0 0,-4-7 0,-1-1 0,-1-7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7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0 133 7533,'23'0'-990,"-1"0"990,-7-6 1709,0 4-809,-7-4-361,5 6-718,-5-7 269,14 5-450,-6-4 270,5-1-630,-6 5 450,-7-10 90,-1 10-449,-7-4 179,0-1 180,0 5 0,0-11-89,0 11 359,0-11 0,-7 12 0,5-13 0,-4 13 0,-1-13 0,-1 6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7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7533,'0'-8'-810,"0"2"810,0 6 3508,0 0-3058,0 6-180,0 2 44,3 50 1,0 10-315,-1-25-570,2 24 1,-1-8 209,-3-44-449,0 13 629,-7-17 180,5 9 0,-11-13 0,5 1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7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7533,'0'15'899,"0"-7"-359,6 5-90,-4-5 179,11 7-179,-5-7-90,7 5-90,0-11 89,-1 5-179,1-7 0,0 0 90,-7 0-1349,11 0 629,-9-7 270,11-1 270,-12-7-90,4 0 0,-5 0 0,7-6 0,0-2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7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7533,'65'0'4407,"-13"0"-4137,-52 0-90,0 6-2429,0 2 1170,0 0 539,0 5 540,-6-4 0,-9 5 0,-8 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5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51 7533,'17'-17'0,"0"8"0,0-6 449,0 13-179,-8-5 90,6 7-90,-13 0-90,13 0 0,-13 0 0,13 7-90,-6 2 0,0 8-720,-1 0 270,-8 0-1079,7-8 1439,-5-1 0,6-1 0,-8 3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8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15 7533,'-6'8'989,"4"5"-449,-5-11-180,7 5 89,0-7 361,0 0 89,7 0-449,1 0-180,7 0 90,0-7 0,-1-1-1,1 0-179,0 1-270,-7 7 180,5-6-90,-12 4 180,6-4 90,0 6-90,-6 6 0,6 2 0,-7 7 0,0 0-810,0 6-539,0-5 539,0 6 270,0-1 90,6-5 90,-4 6 1,4-14-1,-6 5 270,7-5 0,-5 0-180,4-1 90,1-14 0,1-1 0,0-13-270,-1-2 0,-7 0 180,6-5 180,-4 12-180,4-12 90,-6 11-90,0 3 180,0 1-2429,-26 31 2339,20-20 0,-27 28 0,25-18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8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7533,'0'15'2248,"0"0"-988,0 0-541,0 6-269,0-5-90,7 12-90,-5-5 719,4 7-449,1-1-180,-6 1-1620,12 26 990,-11-20 181,4 13 178,-6-28-1348,0-12 630,0 3 359,0-10-90,0 5 90,0-7-899,0 0 899,0-7 270,7-60-270,1 37-629,0-43 359,-1 58 270,-7 0-540,6 0 451,-4 0 359,5 1 0,-7-1 0,0 0 0,0 0 0,0 1 0,0 5 0,0-4 0,0 12 90,0-6-90,0 7 449,0 0-179,6 0 0,-4 7 540,4-6-361,-6 6-89,0-1-90,7-4 450,-6 11-181,6-11-179,0 11 90,-6-5-90,6 0-1,-1 5 1,-4 2-180,4 2 0,-6 4 180,7-6-630,-5 0 270,4-7-90,-6 5 180,0-11-90,0 11 180,0-12-90,0 6-180,7-1-90,-6-4 180,6 5-90,-7-7 180,0 0-180,7 0 180,-6 0 270,13 0-90,-12 0-1,11 0-179,-12-7-180,12 5 180,-4-11 90,-1 12-899,5-12 719,-12 11-90,6-4-990,0 6 541,-6 0 179,6 0 180,-7 0-1529,0 0 809,-7 0 271,-1 0 269,0 0-90,-5 0 270,5 0 0,-14 0-179,12 6 359,-10 2 0,12 0 539,-7 5-359,7-4-180,-5 5 0,11 1 1889,-11 0-899,12-7-541,-6 5 1,7-4 1619,0-1-990,0-1-359,0-7-1,13 6-179,-3-4-180,11 4-90,1-6 90,1-6-180,0-3-1,5-5-179,21-15 0,-20 12 180,19-5 0,-33 9-1619,0 5 809,0 0 361,-7 1-2610,-2 7 1350,-6 0-90,0 0 1619,-6 0 0,-9 0 0,-9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9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61 7533,'0'80'4947,"13"-20"-4677,-3-53-180,11-7-1350,-6-7 721,0-1 359,7-7 90,-6 1 90,12-8-2069,2-7 1932,1-3 1,11-10-1,-4 4 1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9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7533,'0'15'0,"0"-1"0,0 1 1889,0 0-810,0 0-449,7 0-1,8 26-359,1-14-720,-1 16 450,-9-22-1259,-6-6 629,0 0 451,7 0 89,-6-7-1350,6 5 631,-7-11 359,0 5 450,-7-7 0,6 0 0,-6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19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1 7533,'17'0'539,"2"0"-89,-17 0-90,4 0-180,1 6-90,-6 2-90,6 0 270,-7 6-450,0 0 270,0 3-90,0 4 180,0-6-2609,-39 46 2339,23-42 0,-25 34-90,28-53 720,11 0-270,-11 0-180,11-7 269,-4 6-269,6-12 180,0-2 180,13-15 0,-10 6-1,17-4-89,-12 13-90,7 7-270,-1-5 0,1 11 180,0-11 0,-7 11-810,-2-4 360,1 6 180,-6 0 1,6 0 89,-7 0 0,0 6 89,0 2-1798,0 7 900,0-7 809,-7 12 0,-7-10 0,-9 11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0.0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7263,'0'8'0,"0"-1"0,0-7 1619,0 0-540,7 0-449,1-7-270,7 6 89,7-12-89,-6 5-90,12-7-90,-5 0-270,6 0 0,-6 7 180,5 1-450,-5 1 270,0 4 90,-1-4 90,-8 6 90,-5 0 0,4 0-270,-12 6-360,6 3-269,-7 5 269,0 1 180,-7 0 270,-34 39 0,12-29 0,-27 29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0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7533,'7'-8'1169,"-6"1"-989,6 7 629,-1 0-359,-4 7-180,11 1 270,-11 7-180,11 0-181,-12 6 1,12-5-719,-11 6 269,11-8 270,-11 1-1349,4 0 629,1 0 360,-5-1 90,4 1 90,-6-6 180,0 4 0,0-5 0,0 6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0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0 7533,'12'53'1349,"1"-1"0,7 42-2788,-20-77 719,0 4 271,0-7 269,0-5 0,-7 4 180,-1-11 0,-7 4-270,7-6 0,-6 0 0,6 0 630,-13 0-180,11-6-90,-9 4 540,17-11-361,-5 4 1,7-5-90,0 5 360,0-4-180,0 5-90,0-7 809,20-6-809,-9 4 90,17-4-1,-13 13-179,0-5 0,0 12 0,0-6-270,-7 0 180,5 6 0,-11-6 90,11 7 0,-11 0 0,4 0-1350,-6 7-719,0 1 900,0 7 989,-33 26 0,12-14 0,-29 23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0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0 120 8432,'15'0'1259,"0"-6"-989,6-2-90,-5-7 0,12 0 0,-5 0 0,6-6 360,1 4 449,26-4-989,-33 19 0,17 4 0,-40 13-810,0 0 361,-7 0 269,5 6-630,-11-4 361,12 4 89,-12-7 90,4 1-1439,-5 0 1709,-1 0 0,0 0 0,1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0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75 7533,'0'22'0,"6"-7"0,3-2 0,-1-11 2248,5 11-1078,-5-12-451,7 6-269,-1-7-180,8 0-2159,-5-7 990,4-1 359,-6-7-1169,6 1 809,-4-1 451,4-6 449,-6 4 0,6-11 0,2 5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6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7533,'0'17'1349,"0"7"-989,0-4 89,0 19-89,0-11-90,0 14 0,7-9 0,-5 1 90,6 0-181,-1 0-898,-5 0 719,13 0 0,-13-8 180,5-1 0,-7-9 0,8-6-1530,-6 5 1350,5-13 0,-7 5 0,0-7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1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7533,'17'57'1259,"0"0"0,9 36-1169,-26-78 90,0-7 0,0-2 0,0 1 0,0-5-720,0 5 270,0-7 180,0-7-629,0-15 539,-7-2 180,5-19 0,-5 19-90,7-4 270,0 13-90,0 7-90,0-5 90,7 11-90,-5-11 0,5 11 449,0-4-179,-6 6 0,6 0-90,-1 6-270,-4-4 90,11 11 0,-11-5 180,4 7-900,-6 0 361,0 6 179,0-4-990,0 4 541,0-7 269,0 1 90,-6 0 270,4 0 0,-18 0 0,4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1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7533,'16'15'3238,"-3"7"-3058,-13 0 180,0 21-1080,0-17 360,0 16 270,7-20 0,-5 8-1079,4-7 539,-6 5 270,0-12 1,0-1 89,0-2 90,0-11 0,0 11 270,0-11-90,-6 4-270,4-6 90,-5-6 1170,7 4-631,0-11-179,0 5 360,0-14-180,0-1-180,0 0 0,7 2-540,-5-1 270,11 6 450,1-25-270,-4 21-1889,3-7 899,-13 20 900,0 0 0,0 6 0,0-6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1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7533,'0'46'449,"0"-3"-269,0-14-180,6 1 990,2-7-1,14 11-629,-6-22-90,5 8-180,0-14-2249,2-4 1080,-6-2 231,22-28 0,-19 2 0,23-17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2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7533,'0'8'3778,"13"-1"-3599,-3-7-1348,11 0 539,-6 0 361,-7 0 179,5-7-270,-5 6 180,1-6-90,-3 7 270,-6-7-540,7 6 181,-6-6-1,6 7 900,-14 0-720,6 0 449,-6-6-89,1 4-90,4-4 0,-11 6 0,11 0 90,-11 0-180,12 6 90,-6-4-90,7 4 0,-7 1-90,6-6 180,-6 13-90,7-13-90,0 6 90,0 0 0,0-6-90,0 6 90,0-7 0,0 6-90,7-4 0,-6 4-90,6-6 180,-7 0 0,7 0-359,-6 0 179,12 0 0,-11-6 180,11 4-180,-11-11 0,11 12-360,-5-19 360,0 17-89,-2-11 628,-6 14 721,0 0-631,0-6-269,0 4 450,0-4-180,0 6-180,0 0-90,0 6-1,-6 2 91,4 0-90,-4 6 90,6-6 0,-7 13-90,6-4 0,-6 4-180,7-6 180,0-1-1,0 1 1,0 0-180,0-7 180,0 5-90,7-11-450,-6 11 270,6-11 90,-1 4-90,-4-6 270,11 0-90,-11 0 0,11 0-90,-5 0-1349,0-6 629,6 4 271,-13-11 89,6 5-540,0-7 361,-5 0 89,4 0 0,-6 1 90,7-1 1,-6-6 359,6 4 0,-7-4 0,0 0 0,0 4 0,0-4 0,0 6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3.0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10501,'9'0'720,"4"0"-541,-5 0-268,7 0 89,-7-7 0,5 6 179,-11-6-988,5 7 449,-1-7 270,-4 6-989,4-6 449,-6 7-1529,0 0 1890,0-7 269,-6 6 0,4-6 0,-4 7 0,-1 0 0,5 0 0,-4 0 0,-1 0 0,6 0 0,-6 0 0,1 7 0,4 1 0,-4 7 0,-1-7 269,5 5-179,-4-5 630,6 7-270,0 0-181,-7 0 91,5-1 0,-5 1 0,7 0-90,0 0 0,0-1 269,0 1-179,0-6 0,7 4-360,-5-5 180,11 0 0,-11 5 0,11-11-630,-5 5 270,7-7 180,-7 0-1169,5 0 629,-5 0 270,7-7 180,0-1-809,-1-7 539,1 0-90,-7-6 450,5 4 0,-4-10 0,5 4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3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0 10411,'0'8'1259,"0"5"-719,0-4-180,0 5 539,0 8-269,7 1-360,-6 6 180,6 1-1,-7-1-89,0 1 0,0 6-180,0-5 90,6 18-90,-4-16-91,4 10-89,-6-14 180,0 1 0,0-1-809,0 1 449,0-7 180,-6 5-1709,4-12 0,-11 19 90,5-24 719,0 16 360,1-26 91,0 6-271,6-7 180,-6 0 271,0-7-91,5-1 180,-4-7 0,6 0 0,0 7 540,0-5-270,0 5 1709,6-27-1709,-4 16 899,12-22-359,-13 24-360,13-10 179,-6 10-718,0-11 358,5 5-89,-5 0-1169,7 2 540,-7 6 449,5 0 90,-11 0-810,11 1 450,-11-1 1,11 0 449,-12 0 0,6 1 0,-7-1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24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119 119 7533,'0'8'1709,"0"-2"-1349,0 0-181,6-4 1,-4 11 0,4-5 270,-6 7 180,0 0-271,0 0 91,0 0-180,-6 6 90,4-5-180,-4 6 90,-1-1-270,5-4 0,-11 10 179,12-10-1078,-12 4 539,4 1 270,1-6 90,-5-1 0,11-2-1439,-11-5 719,12 0-449,-12 5 539,11-11 91,-4 4 179,-1-6-360,5-6 271,-4 4 449,6-17 0,0 9 0,0-12 0,0 14 0,0-5 90,6 5-180,-4-7 0,5 7 90,-1-5 629,2 11-269,0-11-270,5 11 90,-4-4-90,5 6 90,-5 0 0,4 0 1439,-5 6-720,0-4-359,5 11 180,-4-5-541,-1 1 1,5 4 0,-11-12-899,5 6 359,-7-7-3778,0 0 4138,0-7 0,0 6 0,0-12 0,0 4-719,0-6 1798,0 1-539,0 5-360,0-4 89,0 5 181,6-7-90,-4 1-180,11-1-630,-5 0 360,0-6 0,5 4 270,-11-4-720,11-1 271,-11 6 179,11-5 0,-12 6-810,12 1 361,-11-1 269,4 0 270,-6 7 0,0-6 0,0 13 0,0-12 0,0 11 90,0-4-90,0 6 1079,0 0-539,0-7-270,0 5-91,0-4 361,0 6-270,0-7 90,0 6 179,0-6-179,0 7 1169,0 0-1349,0 7 360,0 1 180,0 13-541,0-4 361,0 10-180,0-4 0,7 7-90,-5-1-91,4 1 1,-6 0 0,0-1 0,7 7-630,-6 35 271,12-19 268,-11 19-178,5-35-541,-7-6 360,0-1 90,0 0-899,6-5 449,-4-3 360,4-13-90,-6 5-719,0-11 449,0 4 181,0-6-181,0 0 450,0-6 0,0-2-1169,0-7 1349,0-6 0,7 4 0,1-4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7:34.881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1684 207 8455,'-22'0'-1091,"12"0"938,-3 0 346,7 0-150,4 0 17,-11 0 8,11 0 95,-11 0-172,5 0 140,-6 0 0,5 7 224,-4-6-272,5 6 271,0-7-223,-5 0 90,5 7-73,-7-6-204,0 6 277,0-7-354,0 0 271,-6 6-267,4-4 251,-10 4-138,4-6-378,-7 7 523,1-5-242,-7 4 262,4 1-83,-17-6-60,10 6-166,-12-7-93,-6 0-1135,3 6 1354,-12-4-67,0 5-624,5-7 749,-11 0-125,12 0 162,-12-3 0,-1-1 101,1-4-89,6 2 1,2-3 120,7-12 99,16 4-282,-2-4 235,15 6 97,5 7-220,0-5 68,2 11-94,6-11 1463,7 11-1520,-5-10 1072,11 10-1101,-4-4 171,-1-1-480,5 5 211,-4-11 299,6 11-123,0-11 84,0 12-188,0-13 91,0 6 0,6 0 39,-4-5-9,5 11-304,-7-11 108,0 5 0,0 0 0,0 1 0,0 7-243,0 0 220,0-6-17,0 4 565,0-4-255,0 6-603,0 0 1,0 6 422,0-4 422,0 4 1,0 1-423,0-6 0,0 12-90,0-4 513,0-1 179,0 5-602,0-5 0,0 7 180,0 0-180,0 0 0,0 6 90,0-5-180,0 5 180,0 1-270,0 1 90,0 13-90,0-18 180,0 8 0,0-24 0,0 5-270,0-7-1052,0 0 810,0-7 152,-7-1-126,5-7 181,-4 0-97,6 0 312,-7-6-4,6 5 485,-6-6-64,7 7-327,0 1 216,-6 5-395,4-3 271,-5 10-520,7-4 522,0 6-305,0-7 397,0 5-96,0-5-90,0 7 420,0 0-532,7 0 297,-5 0 22,11 0 63,-5 0-333,13 0-180,-5 0 1,6 7 349,-1-5 48,-5 5 69,13-7-224,-6 0 0,6 0 180,-6 0-1259,5 0 629,-12-7 379,6 5 33,-1-5-897,-5 1 516,-1 4 484,-2-11 0,-11 5 1,4-7-1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3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397 1 0,'-58'78'0,"0"0"0,0 1 0,4-9 0,1-1 0,17-21 0,20-25 1872,7-7-1962,-5-8 1499,13 6-1499,-13-12 1040,12 13-950,-5-14 3302,7 6-3302,0-7 0,-7 0 0,5 0 0,-5 0 270,7 0 179,0 0-449,7 0 0,-5 7 90,12-5-90,-5 12 90,13-5 90,-4 7-180,12 7 90,2 1-90,-6 8 90,12-7-90,-14 5-360,8-12 180,-8 4 0,6 2 180,-12-7 90,12 6-90,-13 0 0,7-6 0,-1 7 0,2-8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4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16 6813,'-8'0'360,"1"0"0,0 0-90,5 0 89,-5 0-179,7-7 0,0 6 180,0-6-90,0 7 539,0 0-809,0 7 90,7-6 90,-5 13 0,12-12 0,-6 12 90,8-5-90,0 0-360,0 5 0,0-5 180,1 0-90,-2 5-180,1-5 180,0 7 0,0-1 90,0-6-360,-1 5 181,1-5-1,-7 7-90,5 0 180,-5-8-180,7 7 0,6 0 180,-11 3 0,10-2-90,-19-9 180,6 0 90,-8-5 0,0 5-90,0 0-90,0-5 180,0 12 0,0-12-90,0 5 90,0 0-90,0-5-90,0 12 90,0-13 0,0 14 0,0-7 0,-8 8 90,6 0-90,-5 7 0,0-5 0,5 5 0,-12 0 0,12 1 0,-12 8 0,6 0-90,-8-1 90,7 1 0,-5 0-180,5-7 0,-7 5 180,1-13 0,6 14-539,-5-14 179,12 6 180,-12-7 180,5 0 0,-7 0 0,0-1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6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7533,'7'51'0,"10"15"0,-6-27 667,4 8 233,-7-30-315,-6 0 134,6 0-1100,-8 0 111,0 0-1619,0-75 1799,0 18 119,0-57 150,8 46-269,-7 24 1,7 12-1,-1 15 90,-5 0-90,6 0 359,-1 0-179,-5 8 0,6 1-180,-8 8 540,0 8-90,0 1-450,0 15 180,0-5-900,0 5 361,0-22-541,0 4 990,0-14 0,0 0 0,0-1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6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7533,'9'0'0,"-2"0"0,0 0 270,2 0-91,7 0 1,-1 0 90,1 0 270,15 0-1440,-5 0 541,6 0 179,-16 0 90,-2 0 90,-5 0 0,7 0 90,-8 0-900,6 0 450,-12 0 91,5 0 89,0 0 180,-5 0 0,5 0 0,-7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6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7533,'9'0'629,"5"0"-449,2 0 0,2 0 0,12 0 0,-6 0 0,8 0-630,0-7 270,0 5 180,0-5-90,-1 0-899,-6 6 539,5-14 180,-13 13 270,13-12 0,-12 6 0,5-8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6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6633,'15'0'0,"-6"0"0,5 0 630,-5 0 179,7 7-269,0 2-180,-7 7-360,5 0 90,-5 0 90,0 0 0,-2 7-360,-7-6 180,0 14 0,0-14-450,0 6 360,0-7 0,0 6 90,-7 3-899,-2 0 539,-7-2 0,0-7 360,0 0 0,-7 0 0,-2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6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7533,'0'-9'0,"7"2"629,-5 7-179,5-7-180,0 5 90,-5-5-90,12 0-1,-5 6-89,7-6 0,1 0 0,-9 5 0,6-6-270,-5 8 180,0 0-180,5-7 360,-5 6-540,0-6 180,-2 7 0,0 0 270,-6 0-540,6 0 270,-7 7 0,0-6-179,0 6 179,0 1 0,0 0 0,0 8-360,0 7 180,-7-5 180,6 5-360,-13-7 181,12 0-1,-12 0 90,5-1 0,0-6 90,-5 5-90,5-12-450,-6 5 271,-2-7 359,1 0 0,0 0 0,0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7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0 7533,'9'0'719,"5"0"-539,-12 0 0,5 14-270,-7-10 90,0 25 270,0-19-180,0 13-720,0-7 360,0 6 180,-7-3-539,5 3 359,-12-13 90,5 5 0,1-5 270,-6 0-90,12-2-180,-12-7-90,12 7 1,-12-5 179,12 5 90,-5-7 629,0 0-269,5 0-270,-5 0 0,7 0 2518,0 0-2338,7-7 90,2 5-180,7-5 719,14-7-719,-4 10 0,6-17-450,-2 20 180,-12-14 270,12 7-1169,-12-8 539,5 7 270,-8 2-899,-6 0 539,5 5 180,-12-5-89,5 7 179,-7-7 0,0 5 270,0-5 0,-7 0 0,-2-2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7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7533,'0'16'-360,"0"0"180,0-7 990,0 5-451,0-5-359,0 0 180,0-2-90,0 0 90,7-6-540,-5 6 270,5-7-90,0 0 270,-5 0 0,12 7 0,-12-5-90,12 5 90,-12-7-809,13 0 269,-14 0 270,6-7 180,1 5 0,-7-12 0,6 6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7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0 7533,'9'0'359,"5"0"-269,-12 0 0,5 7 90,-7 2 0,0 7 0,0 0 0,0 0 0,0 0 180,0 0-630,0 0 270,0-1 0,0 1 180,-7 7-90,5-6 180,-12 7-91,5-9-1258,1 1 629,-6-7 90,12 5 1,-26-5 629,22 0-181,-15-2 91,21-7 0,0-7-180,0 5 90,0-12 90,7 5-180,2-14 180,7 6-450,0-6 180,-7 7-90,5 0 270,-6-7 0,8 5-90,0-4 0,0 6 0,0 0 0,-1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8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7533,'9'0'0,"-2"0"0,-7 0 719,0 0-269,0 7 0,0-6-90,0 14-360,0-7 90,0 1 359,0 13-449,-7-12 180,5 20 0,-5-12 0,0 5 90,6 0-180,-13-6 180,12 6-630,-12 0 180,5-5 180,-7 5 90,7-7-4857,-26 28 4767,28-36 0,-22 12 0,36-45 0,2-7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8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86 7533,'9'0'0,"-2"0"270,-7 0-270,7 8 89,-6-7 91,6 14-180,-7-7 0,7 1 180,-5 5-90,5-12-360,-7 12 180,0-12-89,7 12-181,-5-12 180,5 5 0,-7-7 90,0 0 180,0-7-180,0 5 90,0-12 0,7 12 0,-5-12 0,5 5 0,0 0 0,2-5-90,-1 5 180,7-6-90,-7-1 0,1 0 0,6 7 0,-6-5-90,7 5 90,-7 0 0,5-5 1169,1 27-629,-4 4-360,3 24 0,-14-8-360,0-3 0,0-7-899,-7-5 629,5 5 90,-5-14 360,0 4 0,-2-11 0,-6 5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8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7533,'0'16'1889,"0"-1"-1620,0 1 91,0 0-180,0 7 0,0-5 0,0 11-720,0-11 270,0 12 270,0-12-989,0 12 269,0 2 630,0-6 90,0 4 0,-14-7 0,-4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6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7533,'17'44'1799,"-8"-11"-1440,-1 7 1,-1-12 0,-5 14-180,6-9-360,-1 2 270,-5-2-180,6 1-719,-8 8 359,0-14 270,0 11-1889,0-42 2519,7-9-450,-5-16 809,13-19-269,-13 26-360,13-11-270,-13 15 270,5 8 0,-7-6-1260,0 6 541,0-8 539,0 0 0,0 0 0,0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8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7533,'7'8'1259,"-5"6"-989,5-5 90,-7 7-450,0 0 90,0 0 0,8 0 180,-6 0-450,5-1 270,-7-6-90,0 5-270,0-5 180,0 0 0,0-2 180,0-7-989,0 0 899,0-7 0,0-2 0,0 0-180,0-5 540,0 5 449,0 1-359,7-7-180,-5 7 270,12-8-270,-12 0 90,12 7-90,1-5 89,3 5 1,5-6-180,-7 5-90,-1 4 180,8 6-270,2 0 0,-1 0 90,-8 6 0,-1 4-270,-13 5 180,5 1-89,-7 0-91,0-7 180,0 5-90,-7-5-450,5 7 270,-13-7 91,6 5-1,-6-6-450,-1 1 180,0 5 271,0-12 269,0 5 0,1-7 0,-1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9.1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7533,'25'-16'899,"-3"7"-449,-13-5-270,5 12 180,-12-5-1,12 7-179,-12 0-360,12 0 270,-12 0-90,12 7 180,-12 2 0,5-1 0,-7 7 0,7-7-90,-6 8-540,6 0 450,-7 0 0,0-7-989,0 12 899,-7-10-630,6 5 360,-13-3 91,12-11-721,-12 12 450,12-12 540,-12 6 0,5-1 0,-7 1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8:49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7533,'9'0'2248,"-2"0"-2068,-7 0 0,0 0 0,0 7 0,0 2 0,7 13 90,-5 3-90,5 7 89,0 0-269,-5 14 450,12 24-270,-12-15 0,12 12-720,-13-35-629,6 0 629,-7-8 360,0 6 1,0-12-1,-7 5-90,6-7 270,-13-7 0,5 5 0,-7-6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9:19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0 7533,'-9'0'719,"-5"0"-719,5 7 540,-28 38-270,16-14-450,-16 29 90,21-28 90,7 0 90,-5 0 0,13 6-90,-7-4 90,8 12 90,0-6-360,8 8 180,-7-8-90,20 6 180,-17-5-450,24 6-119,-18 1 389,13-7 0,-7-2-630,7-8 360,2-6 91,7 5 269,0-12 0,6 11 0,3-4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59:20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302 0 8162,'16'9'180,"-7"5"180,-2-12-180,0 12 90,-6-5-90,14 7 90,-13 0-181,12 6 91,-12-4-90,5 12 0,0-12 0,-5 11 0,5-4-180,-7 7 0,0 0 90,0-7 90,0 4 90,0-11-90,0 12 0,0-5-810,-7 7 361,-2-8 179,-14 7 0,5-7-630,-26 15 540,23-6 91,-23 6-811,5 0 720,4-6-269,-11-1 539,14-9 0,-7-7 0,-1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6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7353,'-17'16'719,"-4"0"-629,12 0 90,-7 7 0,0 1 0,0 8 0,1 7 0,-1-6 0,7 13 0,-5 2-510,12 1 509,-5 6 1,7 0 90,0-13-704,7 11 344,2-20 90,14 6-1080,-6-7 361,27 0 719,-16-8 0,26 6 0,-14-5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7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1254 7533,'0'16'270,"-7"14"-91,5-17 451,-12 22-450,12-31 0,-12 10 0,12-14 0,-5 0-90,0 0 0,5 0 0,-5 0-270,0-8 180,6 0 0,-13-8 90,12-7-90,-5 5-90,0-5 180,5 7-180,-12-7 90,12-1 0,-12-8 90,5 0-90,1 1 0,-6-8 90,12-2-90,-13-14-1208,13-1 1298,-5-1 0,7-4-620,0 4 620,0-13-90,7 12 90,2-18 90,8 25 0,-2-18-90,8 20 0,2-6-663,-1 7 483,6 1 90,-5 13-719,7-10 449,0 17 90,-1-5-90,1 3 270,-7 11-90,-2-5 90,-7 14 634,-1 2-903,1 7 676,-7 0-677,-2 0 279,0 0-99,-5 0-180,5 0 360,-7 0-180,0 0-90,-7 7-180,5-5 360,-12 12 0,-2-5 0,-8 7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7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6004,'7'8'1709,"-5"6"-1440,12-5-89,-13 0 0,13 12 0,-5-10 90,0 11-180,5-5 180,-5 5 0,7-4-270,-1 5 180,1-7-1,0 0-89,0-8 90,1-1 0,-2 1 0,8-7-180,-5 7 180,5-8-270,7-8 90,-11 0-90,18-1 180,-20-5-630,7 5 181,-8-7 269,0 0 90,0 0-630,-1 0 270,1 1 180,-7-8 0,5 5-90,-12-12 270,5 5 0,0-6 0,2-1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8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7533,'0'9'0,"0"5"0,0-12 0,0 12 0,0-12 0,0 12 1079,7-12-449,1 5-270,9-7 89,-1 7-269,0-5-720,0 5 361,6 0 89,-4-6-360,5 6 270,-7-7-899,-8 0 539,-1 8 90,-7-7 450,0 7 0,-7-8 0,-1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9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7533,'-7'16'0,"6"-7"809,-6-2-179,14-7-270,1 0-180,9 0-1,-1 0 1,0-7 0,0 5-360,-8-5 180,6 7 0,-5 0-359,7 0 269,-7 0 0,-2 0 90,0 7-90,-5 2 0,5 21 270,-7-11-180,0 18-90,0-19 270,0 5-180,-7 0 0,5-13 0,-5 11-180,7-19 270,0 12-90,0-12-180,0 5 0,7-7 180,-5 0 90,5 0-90,0 0 0,-6-7-90,13-2 90,-12 0-810,5-4 271,-7 3 269,0 2-90,0-7 90,0 7-90,0-8 180,-7 7 360,5-5-180,-12 5 0,6-7 360,-1 0-180,-5 7-180,12-4 90,-12 11-180,12-5 0,-5 0 90,7 5 90,0-12 899,0 12-449,7-12-90,2 12-90,7-12 0,0 12-91,-1-12-89,1 12-270,0-5 0,0 7 270,0-7-450,-1 6 180,2-6 90,-1 7 0,0 0 0,0-8 90,-7 7-90,5-7 90,-13 8-1439,6 0 719,-7 0 181,0 0-361,0 8 271,0-7 539,0 14 0,-7-7 0,-1 8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26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7533,'0'46'0,"0"-7"0,7-22 1439,2 0-90,8 0-989,0-8 0,0-1-90,0 0-91,0-6-808,0 5 449,7-7-1169,2 0 629,1-7 360,-3-3 360,-14 1 0,5-14 0,-5 4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9.4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1 238 7533,'8'9'1349,"7"-2"-1439,-6-14 90,7-2 0,7-7-540,-5 0 270,4 1 180,-6-8-89,0 5 179,0-12 0,0 13 90,-1-14-90,-6 14 0,5-13 0,-5 5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9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7533,'-9'8'359,"2"0"1,0 8-180,5 0 90,-5 7 0,7 2 90,-7 7-180,6-1 89,-6 1 91,7 0-180,0-7 0,0 5-180,0-6 180,0 8 0,0-8 0,0 0-1170,0-9 630,0 1 181,0 0-1620,0-7 1799,0 5 0,7-5 0,1 7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9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7533,'47'22'2158,"1"0"1,38 6-2519,-68-44 270,5 6 90,-7-18-2068,7 17 1078,-5-12 990,5 7 0,-7 0 0,-1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09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17 9602,'9'-7'1079,"5"5"-899,-13-5 180,13 7-181,-12 0 271,12 0-450,-12 0 270,5 7-360,-7 2 360,0 7-90,0 0 0,0 0 0,0 0 0,0 6-1,-7-4 1,-2 12-1799,-7-13 720,1 14 449,-1-14-1079,0 6 629,0-14 361,7 5 89,-6-12-270,14 5 720,-6-7 0,0 0 0,-2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0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0 159 7533,'72'-37'2608,"-42"23"-2428,35-14 90,-51 21-90,-12 5 0,12-5-1080,-12 0 451,5 5 359,-7-12 180,0 13-90,0-14 0,0 6 0,0-6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0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7533,'9'7'0,"-2"1"0,0 8 809,-5 7-179,5-5-270,-7 12-1,7-5 1,-5 6-90,5 22-270,-7-16 0,7 9-899,-5-16 539,5-13 270,-7 7 90,0-16-810,0 7 361,0-7 269,0 1-180,0-2 270,0-7-270,0 0 90,0-7-179,0-2 449,0-7 0,0 1 0,0-1 90,0 7-90,0-5 0,0 5 719,0-7-359,0 0-180,0 0-90,0 1 90,7-1 0,-5 0-91,12 0 271,-12 7-360,12-12 0,-12 17 90,12-17-270,-12 12 180,12-6 0,-12-1 90,12 0-629,-13 0 359,6 0 0,0 7 0,-5-5-180,5 12 180,-7-12-90,0 12 360,0-4-90,0-1-90,0 5 0,0-5 540,0 7-180,0 0-180,0 7 90,0-5-270,0 11 180,0-4-90,0 14 989,0-5-449,0 12-180,0-12 90,7 11-181,-5-11 91,5 19-90,0-10 270,-5 33-270,5-31-1260,0 23 630,-5-42 270,5 11-989,-7-12 90,0 7 359,0 0 630,0-7 0,-14-9 0,-4-9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0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7533,'8'0'539,"6"0"-269,-12 0 180,12 0-270,-5 0 0,7 0 0,-7 0 0,5 0-270,-12 0 0,12 0 90,-5 0 90,0 0-360,-2 8 270,0 0 0,-5 8 90,5-7-90,-7 5 0,0-5 90,0 7-180,0 0-90,0 0 90,-7 7 0,-2-13 0,0 11-180,-5-19 180,12 12-90,-12-12 180,12 5-90,-12 0 90,12-5-90,-12 5-989,12-7 359,-12 0 361,12 0 359,-12 0 0,5 0 0,-6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1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7533,'36'-9'1349,"-22"9"-1079,22 9-90,-35-1 0,6 7-1,-7-7-538,7 8 269,-5-7 90,5 5-450,-7-12 270,0 12 180,0-5-90,0 0-180,0 5 90,0-5 0,0 0-179,0 4 89,0-11 0,0 5 270,-7 0-989,-2 2 899,1 0 90,-6-2 0,5-7 0,-7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1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7083,'0'37'2968,"0"-16"-2698,0 23 90,7-19 270,2 56-630,0-37-778,-2 37-121,-7-49 539,0 0 258,0-1 102,0-6-900,0 5 361,0-19 269,0 10 0,0-13 160,0 2-250,0-3 0,0-7 91,0 0 269,0-7 0,0-3 0,0-5 0,0-1 0,0 0 179,0 0 1,0 0-180,0 8 0,0-7 0,0 6 90,0 0-180,7-4 90,-5 11 450,5-12-270,0 5 90,2-7-630,0 7 180,5-5 180,-6 5 0,1-7 0,5 0 0,-5 1 0,7-1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1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7533,'9'8'0,"-2"-7"0,8 7 899,-12-8-359,11 0-90,-7 0 89,-5 0-359,5 0-90,-7 0 90,0 0-180,7 0 0,-5 0 90,5 7 90,-7 1 0,0 1-90,0 5 90,0-5-180,0 7 90,0 0 0,-7 0 89,-2 0-89,0 7-359,-5-6 179,5 6 90,1-7 90,-7 0-90,13 0 89,-12 0 1,12-7-1799,-12 4 900,12-11 359,-5 5 0,0-7 181,5 0-91,-5-7 360,7-1 0,0-15 0,0-2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4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0 7533,'-10'72'989,"3"-8"-899,7-22 0,0-7 0,0 14-90,0-13 180,0 5-90,0-7 90,0 0-270,0-8-90,0 6 270,0-13-360,0 13 180,0-21 0,-8 12 180,7-14-450,-7 1 180,8 5 0,0-13-269,0 5 269,0-7-90,0 0-360,-7-15 360,5 4 181,-13-21 89,13 13 0,-6-21 0,1 12 0,5-13 0,-5 0 0,7 5 0,0-6 0,0 1 0,0 5 0,0-5 89,0 7 1,0 8 0,7 1 0,-5 8-90,13 8 0,-6-6 180,8 13 0,-8-13 360,6 13-270,-5-5-1,-1 7 1,6 0 0,-6 0-90,8 0 0,-7 7-270,5 2 270,-6 1 0,0 5-90,7 2-180,-14 2 90,6 5 0,-8 1-180,0 1 180,0 0-90,0 6 180,0-5-90,0-1-90,-8 6 90,-2-6-270,-7 8 90,8-7 0,-6 4 90,5-12-359,-7 5 89,8-14 270,-6 5-180,6-13-270,-1 5 91,-5-7 449,6 0 0,-8-15 0,0-3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7533,'18'0'629,"3"0"-449,-12 8 90,-1-7-360,6 7 90,-12-8 0,12 0 180,-12 0-1619,12 7 629,-5-6 181,0 6 629,-2-7 0,-7-7 0,0-1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2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7533,'9'0'1349,"-2"0"-629,-7 0-271,0 0 91,7 28-360,-5-7 0,5 32 90,0-19-360,-5 12 180,5-13-90,0 13 269,-5-20-89,6 19 0,-8-19-1439,7 6 629,-6-2-539,6-12 1169,-7 4 0,0 1 0,0 2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2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8792,'9'0'720,"-2"-7"-541,0 5 91,2-5-90,0 7-809,5 0 449,-12-7 180,12 5-900,-12-5 540,12 7 180,-13 0 1,6 0-181,-7 0 90,7-7 0,-5 5 90,5-5 180,-7 7-180,0 0 90,-7 0 450,5 0-270,-12 7 0,13 2-180,-13 7 0,12 0 270,-5-1 0,0 1-90,5 0 270,-5 7-90,7-6 269,7 14-449,2-14 180,0-1-540,-2-9 180,0-7-90,-6 0-269,13 0 179,-12 0 90,5 0 90,-7-7-180,0-2 90,7-7-90,-5 1 180,5 6-269,-7-5 359,0-2 0,0-2 0,0 3 269,0 0-179,0 13-90,0-5-90,0 0 180,0 5 90,7-11 270,9 11-450,1-12 1349,7 12-629,-15-5-270,5 7-181,-5 0 91,0 0-180,5 0 90,-13 0-1080,13 0 541,-12 7 89,5 2 0,-7 0 90,0 4 0,0 3 0,0 2 0,0 5 90,-7-7 0,5 0 0,-5 0-270,0-1 90,6-5 180,-6 3-809,7-4 359,-7 0 180,5-2-90,-5-7 360,7 0 0,-7 0 0,-2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3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7533,'18'-9'899,"3"-5"-269,-6 12-720,-4-5 90,10 0 180,-12 6-1080,0-6 451,-2 7 269,-7 0-450,0 0 360,0 7 90,0 1 0,0 1-179,0 5 359,-7-5 0,-2 7 0,-7-7 0,0 5 0,0-5 0,8 0 0,-6 4 539,12-11-179,-12 5-180,12 0-180,-5-5 1349,7 5-539,0-7 899,0 0-1439,7 0-1,2 0-89,7-7-270,-1 5 90,1-5 0,0 0 180,0 5-719,0-4 359,-8 6 180,0-7-90,-1 5-630,-6-5 270,6 7 181,-7 14 269,0 4-90,0 6 180,0-1-180,0-7 0,0 7 0,0-5-90,0-2 720,0-3-271,8-11-179,-6 12 180,12-12-90,-12 5 0,12-7-540,-5-14 270,7 4 180,-1-14 0,-6 2-90,-2 4-360,-7 2 180,0 2-89,0 5-1,0 1 0,0 0-90,-14 1 180,4 5 0,-13-5-90,-1 7-269,14 0 269,-12 0-90,21 0-270,-14 0 271,14 0 359,-6-7 0,7-1 0,0-1 0,0-5 0,0-2 0,7-2 0,2-5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3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7533,'16'24'3238,"0"21"-3778,-7-24 270,5 23 270,-13-26-1079,6 5 539,-7-1 270,0-4 90,0 5-269,0-14 89,0 5 90,0-12 180,0 5 720,0-7-540,0 0-180,0-7-180,0 5 180,0-12 1889,7 12-900,-5-12-269,5 5-270,0-7 0,-5 7 89,12-5-269,-12 6 0,12-1 90,-12-5-180,12 12 180,-13-5-2609,7 0 1080,-8 5 719,0-5 90,0 7 181,0-7-91,0 5-630,0-5 631,-8 7 359,0 0 0,-1 7 0,-5 2 0,12 7 0,-12 0 0,5 7 0,0 1 0,2 1 0,0 5 1439,-1-5-540,-1-1-449,2 6 450,7-12-451,0 5 1,0-14-90,0-2-270,0 0 90,0-5 0,0 5-360,7-7 180,-5 0 0,12-7 629,1-9-449,3-2 0,-2-5-2968,-2 7 1259,-5 7 809,7-4 720,-7 3 0,5-12 0,-5-3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4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9602,'9'0'359,"5"0"-359,-13 7 90,14-6-719,-14 13 359,6-5 90,-7 0 90,7 5 180,-5-12-1439,5 12 989,-7-12-450,0-2 1440,7-38-450,-5 23-90,12-28 270,-12 35-1,12-1-179,-12 2 0,12 7-90,-12 0 0,5 0 0,0 0-90,-5 0 90,5 0 180,0 0-90,-5 0 269,12 21-538,-12-9-1,5 18-720,-7-14 360,0 0 180,0 0 91,0 0-271,0 0 90,-7-7 180,5 4-90,-5-11 270,0 5 0,-2 0 0,-7 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4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1 7533,'0'9'0,"0"-2"0,0-7 1439,0 6-720,0-4-179,0 5-180,0-7 539,0 7-269,0 2-270,0 0 449,0 5-359,-7-5-90,5 14-540,-20 23 180,12-16 90,-20 21-630,13-26 360,-6-1 180,7-1-2248,0-7 539,-7 0 1259,6-7-1259,1-2 1709,2-7 0,5-7 0,-7-2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4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0 207 7533,'23'-9'359,"-5"-5"1,4 5-180,-6 0 0,0-5 180,7 5-90,-5 1-90,5-7-270,0 14 90,-5-14 90,12 7 90,-13-1-1260,6-5 630,-7 12 270,0-12 180,-1 12-89,1-12 89,-7 5 0,5-7 0,-5 1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4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7533,'8'0'180,"6"0"1529,-12 0-810,12 0-359,-5 0-180,0 0 89,5 0-359,-12 0 180,12 0-360,-12 7 180,12-6-90,-12 6 270,5 0-90,0-5 0,-5 5 0,5 0 0,-7-5-1350,0 5 1,0 0 539,0-5 91,-7 5 269,-2-7-270,-7 0-629,7 0-91,-13 7 901,12-5 359,-6 5 0,2-7 0,12 0 0,-5 7 0,7 2 0,-7 7 90,6-1-90,-6 1-90,7 0 180,0 0 1259,7-7-720,-6 5-89,6-5 90,-7-1-91,7 7-269,-5-14 90,5 7-360,0-8 0,2 0 180,0 0 0,5 0-1080,-5-14 810,7 3 180,-7-19 0,5 5-90,-12 0-90,5 3 0,-7-1-758,0-16 0,7-3 0,2-13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4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7533,'0'-9'2338,"0"23"-1888,0 5 0,0 20-180,0 14-90,0-16-450,0 37 180,0-37 0,0 9 180,0-16 90,7-12-900,2-2 450,-1-3 180,6-11-269,-5 5 179,7-7 0,0-14 0,0 3 270,6-11-180,-4-2 0,12 7 0,-12-6 540,5 7-180,-14 0-91,5 1-89,-5 6 90,0-5-180,-2 5 0,-7 0 0,0 2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5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187 271 7443,'-8'17'90,"-1"0"180,-8 0-91,0 0 181,0 0-180,0 7 0,0 2 0,1 8-270,-1 0 90,0 0 0,7 0 0,3-8-90,-1 6 270,6-13 0,-6 6-540,8-9 270,0-6 0,8 5-270,-6-13 90,6 5 91,-1-7 179,-5 0-270,13-7 90,-13-3 0,13-7 90,-13-7-270,13 5 90,-13-13 1,5 13 179,-7-12 0,0 4 90,0 1 0,0 1 0,0 8 0,0 0 0,0 0-90,0 8 90,0 1 539,0 23-449,0-3 0,0 12 360,8 1-270,-6-6 90,5 12-90,-7-11-180,8 4 180,-6-15-91,5 6-178,-7-13 178,8 13 91,1-13-180,0 6 90,6-8 0,-5 0 0,7 0-180,-1 0 0,1 0 180,0 0-90,0-8-180,0 6 90,-7-13 0,5 6-269,-13-8 179,13 0-90,-13 0 270,13-7 0,-13-3 0,5-7-90,-7-7-90,0 5-270,0-13 181,0 13 89,0-13 180,0 14 0,0-7 0,0 9 0,0-1 0,0 7 0,0 3 0,0 14 90,0-4 0,0 12 89,-7-6-269,5 8 90,-5 0 90,7 0-180,0 8 450,0-6 0,0 12-90,0-4 0,-8-1 0,6 7-180,-5-7 89,7 8-89,0-1 180,0 9-90,0 1-90,0 8-90,0 0-2054,7 60 1964,-5-45 180,6 45-542,-1-67 542,-5 4-102,5-11 102,-7 4-270,0-7 90,0 0 2215,0-8-2125,0 6-192,0-5-78,0-1 226,0-2-676,0-7 270,0 0 180,-7 0 270,5 0 0,-13-7 0,6-3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6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7533,'33'0'0,"-3"0"0,-7 7 539,-5 2-449,5 7 0,-7 0 90,7 7-180,-5 2 0,-2 6 180,-2 8-90,-13 2 0,6-1-338,-7 6 427,0-5-269,0-1-179,-7 6 179,-1-12-90,-1-2-450,-12-2 270,10-13 180,-12 6 1,7-14-541,0-2 804,-7-7 1,-2 0 0,-6 0-1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7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0 7533,'-16'8'0,"1"0"0,6 2-90,-5 3 270,12-4-90,-12 7 89,12 0 1,-12 14 90,12-11-180,-5 18 90,7-12 0,0 7-90,0 0 0,0 0 90,7-1-360,2 1 90,7 0 90,0-1-810,0 1 451,-1 0 179,1 0 0,0-8-630,7 7 361,2-14 269,7 6 180,0-7 0,-1-7 0,1-2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7.9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7533,'42'-18'1349,"-5"4"-1169,-14 14 0,2 0 0,0 7-180,5-5 90,-12 13 89,12-7 1,-13 8-449,6 0 269,-14 7 0,5-5-180,-13 12 180,7-6-90,-8 8 180,0 0-720,-8-1 360,7 1 90,-13 0-359,5 0 179,-7-7-90,-14 11 450,4-16 0,-13 17 0,7-12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8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1016 7713,'-9'0'-630,"2"0"720,7 0-180,0 0 180,-7 0 0,5 0-90,-5 0 90,0 0 0,6-7 180,-21-9-270,12-1 90,-13-13-90,7 5 0,0-7 89,0 0-268,0-6 179,7 4 90,-5-19-1,12 18-358,-12-18-1,12-9 270,-5 16-90,14-35-318,-5 37 318,12-11 0,-5-4 90,7 14-90,0-9 90,0 15-90,-7 0 208,5 13 62,-12-4 0,12 14-180,-12 0-180,5 0 180,-7 7 492,0 2-672,0 7-202,0 0 382,0 7-360,0 2 180,0 7 1,-7-7 179,5 5 0,-12-5 0,12 7 0,-5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9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7533,'34'44'90,"-10"-2"-90,-10-33 180,-6 7-1,15-7 1,-5-2-90,5-7 90,-1 0 0,-4 0 0,12 0-90,-5 0-90,7 0 180,0-7-450,-1-2 90,1-7 90,0 7 270,-1-5-180,-6 5 0,5-14 0,-5-1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9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64 7353,'9'0'629,"5"0"-269,-12-7 0,12 6-180,-5-14 0,7 13 0,-7-5 90,5 0-91,-5 6-89,7-6 0,-8 7 180,6-7-360,-5 5 90,7-5 180,-7 7 90,5 0-540,-12 0 270,5 0-90,-7 0 180,0 7-180,0-5 180,0 12 0,0-5-180,-7 6 90,5 1 0,-12 7 90,-2-5-180,6 5-90,-19-1 270,19-3-809,-13 10 449,7-11 90,0 5-90,0-7-719,0-8 449,7-1 180,-5 1 360,12-7 0,-12 7 0,5-8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19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7533,'51'-9'1349,"-7"-5"-1349,-36 12 180,0-5-630,-1 7 180,-6 0 270,6 0-90,0 0-719,-5 0 449,5-7 90,-7 5-270,7-4 540,-5-1 0,12-3 0,-5-6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0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7263,'0'16'719,"0"0"-89,0 7-270,0 2 90,0 6-91,0 1-179,0 7 0,0-5-270,0 4 180,0-6-90,0 0 180,0-1 90,0-6-990,0-2 451,0-7 179,0 0 90,0-7 179,0-2-2157,0-7 1978,0 0 0,7-14 0,2-4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0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48 112 7533,'33'-25'-270,"-3"2"270,-7 7 899,-5 0-269,5 0-360,0 8 0,-5 1-90,-2 7-1,-2 0 1,-12 0-270,12 0 0,-13 0 90,6 0 180,-7 7-90,0 9-899,-7 8 719,-1 8 0,-15 0 180,5-8-630,-12 7 90,12-14 270,-12 6-89,12 0-631,-12-13 360,13 11 181,-6-12 359,7 0 719,7-2-449,-5 0-180,13-5 989,-6 5-539,7-7 1709,0 0-1979,7 0 89,8-7 181,31-16-866,-9 4 506,16-11-1,-28 14-988,5 0 539,-12 7 180,5-5-1349,-8 12 629,1-12 451,-7 13 179,-2-6-663,-7 7 640,0 0 1,0-8 0,0-1-1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0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79 7533,'0'34'-630,"0"-4"630,0-14 450,0 0-180,0-1-1,0 1-358,0 0-91,0-7 270,0-2 0,0-7-270,0 0 270,0-7-90,0-9-90,7-2 90,-5-11 0,5 11 90,0-12-90,2 12 0,0-5 0,5 8 359,-5-2 91,21-5-270,-11 11-90,11-3-90,-21 14 0,5 0 180,-5 7-90,6 2 0,-6 7 0,-2-1 0,-7 2 0,0-2-180,0 1-90,0 0 180,-7 0-450,-2 0 180,1 0 180,-6-8-90,5 7-539,-14-14 269,12 14 180,-17-14 270,18 6 0,-13-7 0,7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5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0 135 7533,'46'-45'1619,"-27"13"-1979,35 25 270,-37 7 90,0-8 0,0 6-989,0-6 449,0 1 540,0 5 0,0-13 0,-1 6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1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7533,'7'9'0,"-5"5"0,5-5 0,0 7 1349,-5 0-809,5-1-181,-7-6 1,7 5-180,-5-5-540,6 7 270,-1-7 0,-6 5-539,6-12 269,-7 5 180,0-7-450,0 7 361,0-5 179,0 5-180,0-7 0,0 0 90,0-7 0,0-2 270,0 0-180,0-5-90,0 5 450,0-7-180,0 0-90,0 0-90,8 8 360,-7-7-180,6 7 90,0-8-180,-5 7 450,12-5-271,-12 5 91,12 0-180,-12-5-90,12 12 180,-12-12-90,5 12 90,-7-4-90,0 6 0,7 0 0,-6 0-90,6 0 90,-7 6 0,0 3-180,0 7 0,0 0 180,0 7-90,0-6-270,-7 7 90,6-2 0,-13-4-539,12 5 179,-12 0 360,5-12-270,0 3 90,2-14 181,0 0 179,5 0 0,-5-7 0,7-2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1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7533,'9'0'-720,"-2"8"900,-7 0 0,0 8-90,0 0-90,0 0-90,0 0 0,0 0 90,0 0-360,0 0 180,-7 0 0,5-1 90,-5-6 0,0-2-89,5-7 89,-5 0 449,7 0 1,0 0-450,0-7 900,7-2-360,-5 1-271,12-7 91,-5 7 360,0-8-360,5 7 90,-6-5-360,8 5 179,1-7 91,-2 7 0,2-5-720,-1 5 271,-8 1 268,6-7-448,-12 14 179,12-7-720,-12 8 361,5 0 269,-7 0 0,0 0-360,0 8 181,-7 0 179,-2 8 270,-14 0 0,6 7 0,-6 2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1.6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63 7533,'16'11'2788,"7"-6"-2608,1-20 0,8-1-450,0 0 270,0 7 0,-8-5 90,7 12-270,-14-5 180,6 7-90,-7 0 270,0 7-900,-7-5 361,-2 12-1,-7-5 180,0 7-90,0 0 270,-7 6-270,-2-4 0,-7 5 1,0-7-1,-7-8-360,6 7 180,-7-7 91,9 2 359,-2 3 0,-6-11 0,-1 5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1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1 7533,'-78'51'539,"13"-7"-449,56-28-270,-5-7 180,12 5 90,-5-12 0,0 5 90,5-7-90,-5 7-90,7-5 90,0 5-90,0-7 0,7 0 810,9 0-451,2 0-89,5 0-270,-1 0 180,-4 0-90,12 0-270,-13 0 90,7 0-180,-1 0 91,-5 0-1,-2 0 180,-9 0-360,-7 7 180,0 2-90,0-1 180,-7 7-180,-2-7 0,-7 1-719,-14 13 539,3-19 450,-12 18 0,7-19 0,1 5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2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7533,'8'0'90,"-1"0"269,-7 8-89,0 7-90,0 10 0,7 7 180,-5 0-180,5 7 0,-7 1-90,0 43 90,0-27-1215,0 21 1035,0-39 180,0-6-360,0-8 180,0 7 0,0-21 0,0 11-180,0-12 90,0 0 0,0-2 1215,0-7-1215,0 0 90,0-7-450,0-2 180,0-7 180,0 0-90,0-6 180,0 4 0,0-12-90,0 12-180,7 2 450,2 2-270,0 5 270,12-7-90,-18 1 0,18 6-180,-12 2 540,0 7-270,-2 0 90,0 0 90,-5 7-91,5 2-89,0 6 90,-5 1-90,5 7-90,-7-5 180,0 5-180,0 0-90,0-5 0,0 4 180,0-6-990,0 0 540,-7-7 90,5 5 1,-12-5-901,12 0 450,-5 5 181,0-12 449,5 5 0,-12-14 0,5-2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2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7533,'9'0'0,"-2"-7"989,0 5-449,-5-5-180,5 0-1,-7 5-808,0-4 359,0-1 90,7 5-1619,-5-5 1619,5 7 0,-7-7 0,0-2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2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7533,'0'33'989,"0"-3"-359,0-14-180,0 7-91,0-5-449,0-2 180,0-2-90,0-5 180,0 0 0,0-2 90,0-7-180,0 7-1889,0-6 899,0 6 900,0-7 0,7-7 0,2-1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3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1 366 7533,'17'0'0,"4"0"0,-12 0 719,7-8-269,0 7-180,7-14 90,1 7-450,1-15 180,-2 5-90,-7-5-810,7 7 540,-5 1 180,-2 6-90,-2-5-269,-13 5 269,14-7 90,-14 7-450,6-5 270,-7 12 90,0-12-179,-7 12 269,6-12 90,-14 13 0,14-14 0,-13 7 90,5-8-90,0 7 0,-5-5-90,12 5 180,-12-7-180,12 7 90,-13-5 0,14 12 0,-13-5 0,12 0 539,-5 5-179,7-4-270,0 6 720,0 0-451,0 6-89,0-4 0,0 19 540,0-10 719,0 40-1169,0-21 89,7 23-269,-5-21-90,5 7 90,-7-6 0,0 6 0,0-7-180,0-1 0,0 1 180,0-7-720,0 5 360,-7-12 180,5 19-1169,-12-25 539,12 16 270,-5-26-899,7 12 540,-7-12 269,5 5 90,-5-7-450,0 0 810,-2 0 0,-7-7 0,1-2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3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1 540 7533,'16'0'539,"-7"0"-359,5 0 180,-5-7 90,7 6-360,0-13 180,0 5-90,0-7-1,-1 0 1,8 0-90,-5 0 90,5 0 0,-8 8 0,1-7-630,-7 7 270,5-1 270,-12-5-90,12 5-539,-12-7 359,5 0 90,-7 0-720,0-14 630,0 4 0,0-6 0,0 2-89,-7 12 179,5-11 180,-12 11-180,12-12-90,-12 5 0,12 1 90,-12 0 0,13 16 0,-6-7 360,-1 14-90,7-6-90,-6 7 90,7 0-90,0 0-180,0 7 180,0-6-90,0 14 269,0-7 451,0 8-270,0 7-180,0-5 539,0 5-359,0 7-90,7-11-1,-6 26 1,14-19-180,-14 13 0,6-7-360,-7-1 270,7-6-90,-5 5 180,5-6-450,0 15 270,-5-12 90,5 3-630,-7-21 361,0 5 89,0-13-1350,0 6 631,0-7 269,0 8 180,0-7-899,0 7 1259,-7-8 0,-2-8 0,-7-1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3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1 176 7533,'7'-17'1079,"-5"9"-359,12-7-361,-5 14 91,6-13-270,1 12 0,7-12 0,-5 5-270,4 0 180,-6-5 0,0 5-1349,0 0 629,0-5 450,0 12 180,-7-4-989,5-1 989,-5 5 0,7-12 0,0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4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7533,'11'0'0,"7"0"449,-7 0-89,9 0 0,-9 0-180,6 0-450,-6 0 180,9 0 90,0 0 90,-1-9-1169,-7 6 629,5-6 90,-6 9 270,0 0 90,7 0 0,-7-8 0,10-3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5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85 137 7533,'-19'16'-1709,"-4"-7"2608,22 7-359,-14-7-180,13 1-91,-6 4-89,1-12 90,5 13-180,-6-5-270,8-1 180,0-1-90,0-1 270,0-5-270,0 5 0,8-7 90,-6 0-359,13 0 179,-13 0 0,13-7 270,-14-2-540,14-8 180,-13 0 90,6-8-180,-8 7 91,0-7 269,7 1 0,-5-3 0,6 1 0,-8 2 0,0 7 0,0 0 0,0 7 0,0 3 0,0 7 0,0 0 2518,7 75-2158,3-49-990,6 52 1,1-71 539,-7-14 90,5-3 0,-5-7 0,7 1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3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7533,'24'9'1709,"-8"-2"-1709,-2 0 90,-12-5 90,12 5-1,-12-7-1078,12 0 449,-12 7 270,5-5 90,-7 12 0,0-13 90,0 14 0,-7-7 0,-2 8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4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7533,'0'8'3688,"0"-1"-3688,0-7 179,7 0-179,2-7 0,7 5 90,-7-11 90,5 11-989,-6-5 359,1 0 270,5 5-539,-5-5 179,0 7 360,5 0 180,-12 7-180,5 9-90,-7 2 540,0 11-270,0-11 0,0 5 450,0-7-270,0 0 0,0-1-90,0 1 359,0-7-179,0-2 0,0 0-90,0-5 90,7 5-90,-6-14 0,13 5-360,-12-12 90,12-2 90,-12-1 90,12-6-270,-12 7 90,5 0 0,-7 0-90,0 8 90,0-7 90,0 6 0,0 0-540,-7 3 181,5-1 179,-12 5-540,5-5-3661,-14 7 3661,6 0 270,1 0 90,2 0 1,12 0 359,-5 0 0,0 7 0,-2 2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4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8792,'9'16'1529,"-2"0"-1259,0 7 0,-5-6-90,5 14-900,0-7 450,-5 8 180,5-8 0,-7 6-899,7-12 359,-5 12 360,5-13-629,-7 7 359,0-9 270,0 1-89,0-7 359,0 5 0,0-12 0,0 5 90,0-7-90,0 0-90,0-7 90,0-2 629,0-7-359,0 0-90,0 1-90,0-1 450,7 0-181,-5 0 271,19-21-450,-10 23 0,12-21-270,-14 26-90,5-7 450,-13 7-1170,13-5 541,-12 12 179,5-12 0,-7 12-630,0-5 361,0 7 449,-7 0 0,-2 0 0,-6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4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7533,'-9'78'1619,"2"-12"-1349,14-51 179,-5-6 1,12 5-270,-12-12-360,5 5 180,0 0 0,-5-5 180,12 5-990,-5-14 451,7-2 269,0-7-540,0-7 360,0 6 270,0-6 0,0 0 0,-1-2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4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0 144 7533,'34'-16'2338,"-4"7"-1978,-14-5 0,0 12 0,7-5 0,-6 7-181,-1 0 1,-2 0 270,-5 0-90,0 0-90,5 0-90,-12 7 89,5 2-358,-7 7 358,0-1-808,-7 1 359,5 0-4318,-33 28 4139,28-28 538,-28 19-269,33-35 1,-5-7-91,7 5 449,0-11-269,7 4 0,-5-14 90,12 5-180,-13-5 1,13 7-1,-5 0 90,0-6-90,5 4 90,-5-5 0,0 7 180,5 0-91,-6 0 1,1 0 540,5 8-450,-12 1-180,5 7 360,0 0-180,-5 0 0,5 7 89,-7 1-269,0 8 180,0 0-90,0 7-270,0-5 90,0 12 90,0-6 90,0 1-359,0 5 179,0-12-90,0 12-720,-7-5 450,5-1 181,-5-1 89,0 0-810,5-5 990,-12 11 0,5-11 0,-6 5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5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7533,'23'-23'1799,"-13"12"-1350,11-10-89,-12 19-90,14-5-630,-12 7 270,10 0 0,-20 0-90,13 0 91,-12 7-1,5 2 180,-7 7-1,0 7-89,0-6 0,0 13 90,-7-5-90,-2 7 90,1 0-90,-6-8 270,12 6 0,-12-12-270,12 5 0,-12-7 360,12-7-180,-5 4 90,7-11-180,0 5-1,0-7 91,0 0-90,7 0-989,2-7 449,0 5 270,5-11-1079,-5 4 629,6-7 181,-6-7 179,5 5-720,-12-5 990,13 0 0,-14-1 0,7-8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5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7533,'44'76'5217,"-9"-9"-5037,-35-28-540,0-5 90,0 4 360,0 1-90,-7-6-990,5 6 541,-12-7 359,12-7 90,-5-2-1529,7-7 719,0-8 270,-7 6 1,5-12 179,-5 5 0,7-14 90,0-2 720,7-6-360,-5-8-90,12 5 360,-12-12-180,12 13-270,-12-7 90,12 2 539,-12 4-179,12-5-270,-6 7 180,1 0-540,5 0 90,-5 0 90,0 0-719,5 8 449,-12-7 180,12 14 0,-13-6 180,6 0 0,-7 5 0,0-5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5.7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64 127 7533,'16'46'3238,"7"-20"-3328,-5-50 90,4-8-990,1 7 541,-5 2 269,5 1 90,-15 4-180,-1-5 90,0 14 90,-5-5 90,5 12-270,-7-5 180,-7 7-90,-2 0 810,-6 0-360,-1 7-180,-7-5 0,5 12 540,-4-5-271,6 7-179,0 0 0,0 6-90,0-4 90,8 5 180,-14 0-270,19-12 269,-19 10-269,21-13-1799,-7 2 900,8-3 359,0-7 450,0 0 0,0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0:25.9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7533,'9'24'2069,"-9"-8"-3239,-2-9 451,-5 0 719,0-5 0,-2 12 0,-6-5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3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7533,'10'86'269,"1"1"1,-1-1 0,0 0 0,-1-3 0,-1-5 0,0-9-761,1-7 1,-4-17 400,-5-29 203,0 0-203,0-7-1259,-7 5 1182,-2-12-463,-7-2 270,7-16 360,-5-9 0,-2-7 0,-8 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6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0 7533,'-8'36'539,"6"11"-179,-5-19 0,7 13 90,-8 1-180,6-7 89,-5 7-179,7 0-180,0-7 0,0 7 180,0-9 0,0 1-540,0 0 270,0 0 180,0-8-719,0 7 359,0-15 180,0 7-90,0-16-270,0 6 270,0-13 0,0 6 180,-13-54 0,-4-21 0,10 31 0,-11-29 0,6 0 0,19 31-2248,-5 6 2428,5-4-180,1 15-90,1 0 449,1 0-89,5 0-180,-6 8 180,8-6 90,0 13-180,0-13 90,-8 13-91,6-6-89,-6 8 90,8 0 0,-7 0-180,5 0 90,-13 8 0,6 9 0,0-6 0,-7 19 90,7-11-90,-8 8-90,0 4-90,-8-4 180,-1 7 0,-1-8-180,-5-2 0,13-7 90,-13 0-630,13 0 360,-13-8 91,13-1-1,-6-8-630,8 0 270,-7 0 540,5 0 0,-13-8 0,6-1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3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0 223 7533,'9'-43'-90,"5"6"90,-5 21 90,6-7 0,-6 6 449,5-6-179,2 7 0,2 0-360,5 8 180,-7-7 90,0 13-180,-7-5 179,19 7-89,-23 0 0,24 0 0,-28 0 0,13 7-360,-12 2 180,5 7 0,-7 0 90,0 7-450,0-5 270,0 11 0,0-11-539,-7 12 359,5-12 90,-12 5 90,13-7-809,-7 0 359,1-1 270,6-6 270,-20 5 0,10-5 0,-12 7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3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7533,'9'15'719,"-2"8"-449,-7-5-180,0 12 0,0-13 180,0 7-90,0-2-90,0-4-630,-7 12 270,5-12 180,-12 11 0,13-11-180,-6 5 180,-1-7-89,7-7 179,-6 5-90,7-12 270,0 5-180,0-7-90,0 0 359,7 0-179,1 0 0,8 0 0,0 0-90,0-7 0,0 5 0,0-5 90,7 7-90,-12 0 180,17 0-180,-25 0-270,19 0 180,-21 0-90,13 0 180,-12 0 0,12 7 0,-5-5 810,7-16-720,-7-6 0,-2-11-90,-7 7 90,0 9 0,0-1-450,-7 0 180,5 7 90,-12 2-90,12 7 0,-12 0 180,12 0-539,-5 0 179,0 0 0,5 0-270,-12 0 630,13 7 0,-13-5 0,5 5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3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48 7533,'0'9'359,"-7"4"-359,-2-11 90,0 12 90,-5-5 0,12 7-90,-5 0 90,0 0 0,5 0 90,-5 0-360,7-1 90,0 1 180,0 0-450,0 0 270,7 0 90,-5-7-90,12-2 0,-12-7-90,12 0-90,-5-7 90,7-2-90,0-7 180,0-7 0,14-58 0,-11 36 0,11-44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4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7533,'0'40'809,"0"6"-629,0-13 0,0 13 0,7-12 0,-5 12 0,12-6 449,-12 8-269,5-8 0,0-1-180,-5-7-720,12-1 270,-13 1 270,6 0 0,0-7-1259,-5-2 719,5-7 181,0-8 359,-5 7 0,5-14 0,-7 6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4.6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7533,'8'53'449,"0"0"1,1 31-810,6-98-269,-6 4 359,-1-14 180,6 2-90,-12 4-90,5-12 180,0 12-180,-5-4 180,5 6 1,-7 0-91,0 7 90,0 2 360,0 7-181,0 0 1,7 0-180,-5 0 450,5 0-180,-7 7 0,0 2 360,7 7-360,-5 0 0,5-1-1,0 8-89,-6-5 90,13 5-90,-12-15-180,5 7 0,0-7 180,-5 1-270,5-2 180,0-7-90,-5 7 180,12-5 0,-12 5 0,12-14-180,-6-9 180,1 6-90,5-12 0,-12 14 90,5-15-90,-7 12 0,0-17 0,0 17-719,0-5 359,0 3 180,0 4-270,0-7 180,0 0-89,7 0 269,-5 0 90,5 7 0,-7-5-90,0 13 270,0-13-90,0 12-1,0-5-268,0 7 89,0-7 809,0 5-449,0-5-90,0 7 180,0 0-360,0 7 90,0-5 0,0 5 0,0 0 0,0 2 89,0 6-89,0 1-90,0 0 90,7 0 90,-5 14-90,13-11 0,-14 11-90,6-14 90,1 0 0,-7-7-360,6 5 270,-7-12-90,7 12 90,-5-13-270,5 6 90,-7-7 1,0 0-541,7 0 270,-5 0 450,5-14 0,0 4 0,2-13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5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7892,'9'0'810,"12"0"-630,-10 0-180,11 0 270,1 0-90,2 0 0,0 0-810,5 0 270,-12 0 270,5 0 90,-7 0 0,-1-7 0,1-2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5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17 7533,'0'-9'539,"0"2"-449,0 7 270,0 0-450,-7 0 90,5 0 180,-5 7 90,7 2-540,0 7 180,0-7 0,0 4-360,0 3 271,0 2 268,7-2-358,2-2 179,6-12 90,1 5 0,8 0 0,1 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9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7533,'0'33'-540,"0"-2"360,0-16 180,0 1 0,0-7 0,0 5 0,0-5 0,0 7 0,0-7 0,0 5 0,0-12 0,0 5 90,0-7-270,0 0 180,0-7 0,0-2-180,0-14-90,0-2 270,0 0 90,0 3-180,8 6 90,-7 7 0,6-5 180,0 12-270,-5-5 90,5 7 270,-7 0-180,7 0 0,-5 0-90,5 0 0,-7 0 90,0 0-90,7 7 360,-5-5 0,5 12-91,-7-5-89,0 7-270,0-8 0,0 7 90,0-7 0,7 1-359,-5 5 179,5-12 0,-7 5 90,0-7 0,0 0 90,0-7-90,0 5-270,0-12 90,0 5 1,0-7 269,0 1 0,7-1 0,1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39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6723,'0'-9'450,"0"2"-360,0 7-90,0 0 90,-7 0 0,6 0 0,-6 0 0,7 0-180,0 0 180,0-7-90,0 5 90,7-5-90,-6 0-90,6 5 90,0-5 0,-5 0 0,12 5 0,-12-5 0,12 7-180,-12 0 270,5 0-180,-7 0 90,7 0 0,-5 0 0,5 0-90,-7 7 90,0-5 0,7 12-90,-6-12 180,6 5-90,-7 0 0,0 2-90,7 0 90,-5 5 0,5-5 0,-7 6 90,0-6 0,0 5-90,0-5 0,0 0 0,0-2 0,0 0 0,0-5-270,0 5 90,0-7-450,0 0 271,0 7 359,0-5 0,0 5 0,0-7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0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7533,'0'25'-630,"0"5"990,7-12-270,-6 4 90,6 2-180,-7-7 90,8 6 0,-7-14-90,13 5 179,-12-12-89,5 12-90,0-12 0,-5 5 90,12-7 0,-12 0 0,12-7 0,-5-2 0,-1-7 0,6 0-360,-12-7 180,12-2-359,-12 1-181,5-7 270,-7 7 180,0-1-90,0-5 270,0 12-90,0 3 1,0 0 178,0 14-178,0-6-1,0 7 0,0 0 0,0 7 90,0 9 0,0 8 0,0 8 1079,7 0-449,-5 0-271,5-8-89,0 7 0,-5-14-90,12 6-90,-13-7-450,6 0 270,0-7-449,-5 4 269,5-11 180,0 5-90,-5 0 0,5-5 180,-7 6-450,7-16 450,-5 0 0,13-8 0,-6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6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221 390 7533,'-46'43'809,"1"0"1,-13 19-720,27-19 0,5-3 90,11-8-450,15-17 270,0-13-90,0 5-180,0 1 180,0-6 0,8 6 180,-6-8-540,13-8 270,-13-1 90,13-8-90,-13-8-89,13 7 89,-14-7-90,7 1 0,-1 4 0,-5-4 180,6 7-90,-8 0 270,0 0-90,0 8-90,0-6 360,0 13-180,0-5-90,0 7 810,0 0-720,0 7 90,0 2-1,0 8 91,0 0-180,7 0-180,-5 0 180,6 0 0,-8 0 90,7-8-450,-5 6 90,5-13 90,1 6-179,-6 0 179,5-7 0,1 7 90,-6-8-90,5 0 90,1 0-90,-6 0 0,13 0 90,-13 0-90,13 0 0,-13 0 180,13-8 0,-13 7-90,13-15-90,-13 7-90,6-16 0,-1 7 180,-5-7 0,5 1-270,-7-3 0,8-6 180,-6-2-89,5-6 89,-7 5 0,0-13 0,0 6 180,0 0 0,0 2-180,0 7 180,0 0-90,0 7-90,0 11 0,0 0 449,0 15-179,0-7-90,0 8 270,-7 0-90,5 0-90,-6 8-90,8 1 360,-7 15-181,5-4 91,-5 11-270,7-4 270,0 14 0,0-5-180,0 13 359,7 32-359,-5-29-868,13 27 688,-13-45 0,5 0-360,1 0 180,-6-8 180,5-1-90,-7-8-270,0-8 91,0 6 597,0-13-508,0 5-270,0-7-1079,0 0 1260,-7 0-1,5-7 270,-13 5 0,5-13 0,-6 5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0.7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0 508 7533,'9'0'-180,"-2"0"180,-7 0 0,7 0 450,-5-7-361,5 5 91,0-12-90,-5 5-90,5-7-90,0 0 270,-5 0-540,12-6 181,-13 4-1,6-12 270,0 5-450,-5-7 180,5 1 0,-7-1 180,0 0-180,0 0-90,0 1 180,0-1-90,0 0-179,0 0 359,0 15 90,0-4-90,0 19 90,0-5 89,-7 7-179,5 0 180,-5 7-270,7 2 180,-7 0-180,6 5 90,-6-5 180,7 6 180,0 1-180,0 7 180,0-5-180,0 11 90,0-4-270,0 7 359,0 0-179,0 0 90,7-1-270,-6 1 0,6 0 90,-7 0 90,7-8-630,-5 7 270,5-14 90,0-1 0,-5-2-449,5-12 269,-7 12 90,0-12 0,0 5-90,0-7 0,0 0 270,0-7 0,7-9 0,2-9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0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7533,'0'8'-90,"8"-1"-270,-6-7 270,5 0 180,-7 0-248,0 0 1,7 0 0,2 0-1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0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7533,'0'30'-450,"0"-11"360,0 4 270,0-8-90,0-14 0,0 14 90,0-14-270,0 6-180,0 0 90,0-5 90,0 12 90,0-12 90,0 5-90,7-7 0,2 7 0,6 2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1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7533,'9'56'629,"-2"-9"-269,-7-8 0,0 0-180,7-6 90,-5 6 89,5 0 91,-7-5-270,0 4 0,0-13-180,7 5 0,-6-13 90,6 7-720,-7-9 360,0 1 181,0-7-1,0 5-630,0-12 360,0 5 180,0-7-449,0 0 89,-7-7 360,-1-2-180,-1-14 90,2-1 91,0-8 179,5-7 0,-5 5 0,7-4-180,0 6 180,0 0-90,0 8 90,7-7 359,2 14-179,7-6-180,-1 14 180,1 2-270,0 7 90,0 0 0,-7 7 720,5 2-270,-6 7-181,1 0-89,-2 7 90,-7-6-90,0 14 0,0-14-450,0 13 180,-7-12 90,-2 12-629,1-13 269,1-1 180,0-2-450,5-12 270,-5 12 91,0-12 269,5 5 0,-12-7 0,5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1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0 508 7533,'36'-33'0,"-1"3"90,-33 14 0,12 0 89,-12-7-538,5 6 269,0-14-90,-5 14 270,5-13-630,-7 5 270,7-7 90,-5 1 0,5-1-89,-7 0 269,0 1 0,0 6 0,-7-5 0,5 12 0,-5 2 0,7 2 0,-7 13 0,5-6 0,-5 7 180,7 0 89,0 0 271,-7 7-270,5 1-90,-5 8 0,7 0 359,0 7-179,0-5-90,0 12 90,0-6-180,0 1 0,0 5 89,0-12-718,0 11 359,0-11 90,0 5 0,0-7-360,0 7 270,0-13 90,0 12 0,0-6 0,0 1 0,0 6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1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7173,'7'9'-270,"-5"-2"90,5-7-90,-7 6 270,0-4 0,0 5 0,0 0 0,0 2 0,0 7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7533,'0'9'0,"0"5"0,0-12 0,0 12 0,0-5 270,0 0-91,0 5 1,0-12-180,0 12 90,0-5 90,0-1-540,0 13 180,0-10 180,0 5-89,0-2-811,0-12 450,0 12 450,7-12 0,2 12 0,6-5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2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41 7533,'-9'16'-270,"-5"0"180,12-7-90,-12 5 270,12-5 270,-5 6-90,7 1-1,0-7-89,0 5 0,0-12-90,0 5-90,0 0 90,0-5-90,0 5 0,0-7 90,7 0 0,-5 0 0,12 0-360,-12-7 180,5-2 0,0-7-449,-5 0-991,19-28 1261,-18 21 269,11-28 0,-14 41 0,0 2 0,0 10 90,0 12-180,0-5 719,0 7-359,0 0-90,0 0 270,0 0-180,0 0-1,0-1-89,0-6-90,0 5-180,0-12 180,0 5 90,0 0-90,0-5 90,0 5 0,0-7-450,0 0 270,7 0-90,-5 0-899,5-7 449,-7 5 270,0-12-270,0 12 181,0-12 359,0 5 0,0-6 0,7-1 0,2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2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7353,'0'15'90,"0"-6"180,0 5-360,0-5 90,0 14-90,0-5 0,0-2 450,0 12-181,0-23-269,0 16-449,0-14 359,0-5 90,0 5-180,0-7 90,0 0 0,0-7 180,0-2 0,7-7 0,-5 8-90,5-7 90,0 14-90,-5-6 90,5 0-90,-7 5 90,0-5 0,7 7 180,-5 0 0,5 0 0,-7 7-180,7-5 90,-5 5-90,5 0 0,-7-6 90,7 14-360,-5-14 90,5 14 90,-7-14-269,0 6 359,0-7 0,7 0 0,1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2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1 413 7533,'17'-47'-45,"1"-1"0,10-39 135,-21 70 0,-5-14 0,5 14 0,0-6-360,-5 0-90,5 6 180,-7-6-90,0 0 270,0 5 0,0 2 0,-7 2-270,5 12 270,-5-5-90,0 7 180,5 0-90,-5 0 0,7 0-90,0 15 630,0 2-180,0 15-270,0 6 180,0 3 359,0 7-269,0-8-90,0 6-90,0-5 180,0 7-1,7-8-89,-5-1-360,12-7 90,-12-8 0,12 6-989,-12-12 449,5-2 360,-7-2 180,7-13-180,-5 6 180,5-7 0,-14-7 0,-2-1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6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0 169 7533,'17'-17'1619,"23"-7"-1529,-17 5 90,24 2 0,-28 2-900,5 6 450,-7-1 180,0 3 0,0 7 360,-1-8-270,-6-1 0,5-8 0,-6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2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96 7533,'7'-9'719,"1"-5"-539,8 12-90,0-5 540,0 0-180,7 5-91,2-12-179,7 12-899,-7-12 359,4 13 270,-4-6 90,0 7 0,11-7 0,-2-3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43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7533,'15'-17'0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57.5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889 1143 7533,'-73'21'-135,"0"1"0,0-1 0,-21-5 0,5-4 180,11 1 0,4-7-700,10-14 0,10-7 924,8-9 1,-21-8-180,41-7 0,-4-1-320,14-15 320,0-9-1,7-8-1193,2-22 1194,14-2-630,9-1-286,5 28 0,4 2 1006,19-23-177,-11 31 1,3 3-4,20-8 0,15 10 270,-6 6-270,12 8 0,-19 15-180,25 4 0,-22 12-26,16 0 296,-13 2 0,-1 14 0,-6 9-90,-3 16 90,-6 8 90,-8 15-180,-1 8 90,-14 10-90,-3-1 0,-5 6 90,-8-6-90,-2 8-810,-7-1 451,-7-7 179,-2-1-90,-15-1 270,7-19 0,-13 17 0,5-19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03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1128 1366 7263,'0'-9'-90,"0"2"180,0 0-90,0 5 0,0-12 90,0 12-180,0-5 180,0 0-90,0 5 90,0-12-270,0 12 270,0-12-90,0 5-180,0-6 270,0-9-90,0 7 0,0-6-90,0 0 90,0-2 90,0-6-90,0-1-270,0 0 270,0 1 0,0-8 0,0 5 0,0-5-90,0 0 90,0 6 90,0-6-180,0 7 90,0 1 90,0-15-90,0 11 0,-7-4 0,5 9 0,-5 5 0,7 1 0,0-7 270,0 14-90,-7-13-180,5 12 180,-5-12-180,7 13 0,0-13 90,0 12-270,0-5 270,0 0-90,0 5-90,0-5 0,0 8 90,0-1 0,0 0 0,0 0 0,0 7 0,0-5 0,0 5-90,0 0 180,0-5-180,0 13 0,0-14 90,0 14 0,0-7 0,0 8 0,0-7 0,0 6 0,0-6 90,0 7 90,0 0-180,-7 0 0,5 0 90,-5 0 0,7 0-90,0 0 0,-7 0 0,6 0 90,-6 0-90,7 0 89,0 0-89,-7 0 90,5 0-90,-5 0-90,7 0 180,0 0-90,-7 0 0,5 0 0,-5 0 90,7 0-90,-7 0 0,5 0 90,-5 0-90,0-7-90,5 5 90,-5-5 90,0 0-180,5 5 90,-12-5 0,12 7 0,-12-7 0,5 5 0,-7-5 0,0 7 0,0 0 0,1 0-90,-1 0 90,-7 0 0,6 0 0,-13 0 0,5 0 0,-7 0 0,0-7-90,0 5 90,-6-5 0,4 7 0,-5 0 0,8 0 0,-1 0 90,-7 0-180,5-7 90,-4 5 0,6-5 180,-7 7-180,5 0 0,-4 0 90,6 0 90,0 0-180,7 0 0,-4 0 90,11 0-90,-5 0 0,-7 0 90,18 0-90,-16 0-180,26 0 90,-13 0 0,13 0 90,-5 0-539,7-7 269,0 5 180,0-4-90,0 6-360,7 0 180,3 0 181,6 0 179,-7 0 0,12 0 0,-4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59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8162,'7'-9'540,"2"3"-540,7 6 180,0 0 0,7-7 90,-5 5-270,12-5 0,-12 7-180,33 0 90,-29-8 270,22 7-270,-20-7 0,-7 8 0,-1 0-180,-1 0 90,-7 0 0,1 0 180,-2 0-180,0 0-90,-5 0 270,5 0-89,-7 0-361,0 0 360,-7 0 0,5 0-180,-12 0 0,12 0 180,-12 0-180,13 0 1,-14 0 179,6 0 90,-7 0 0,0 8 0,0 1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59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7533,'0'8'809,"0"-1"-179,7-7-360,2 0 90,7 0-271,7 0 181,-5-7 0,5 6-90,-7-6 0,7 7-540,-6-7 180,6 5 270,-7-5 0,0 7-899,0 0 449,-1-7 270,1 5-90,-7-5-899,-2 7 539,0 0 180,-5 0-180,6 0 181,-8 0 359,0-7 0,0 5 0,0-5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1:59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7533,'18'0'1259,"4"7"-1079,-14 2 0,8 0 0,-7 5 90,5-5 269,-5 35-449,0-14-90,-2 16 180,-7-17-630,-7-4 360,5 7 90,-12 0-1259,5-7 629,-14 4 630,6-11 0,-21 12 0,4-5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08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7892,'51'-9'180,"-1"0"0,26-6-270,-46 15-180,-14 0 91,0 8-1,-8-7 180,6 7-270,-12-8 0,12 0 270,-12 0-360,5 0 270,-7 0-359,0 0 179,-7 0 270,5 0 0,-12 0 0,-2 7 0,-8 2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09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7533,'-8'0'719,"1"0"-539,7 7 180,0-5 0,0 5-180,7 0-180,1-5 180,8 12 89,0-12-179,7 5-809,65-7 719,-47-7 0,45-2 0,-70-7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09.4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168 0 7623,'-8'0'90,"-7"0"0,6 7-90,-7-5 179,7 12-269,-5-12 90,5 12 90,-6-5 90,-1 7-360,0-7 90,7 5 1,-5-5-1,5-1 0,1 7 449,15 22-538,24-14-1,4 21 0,4-36-450,-9 7 360,-12-7 270,5 1 0,0 5 0,2-5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7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7533,'0'17'989,"0"8"-629,0 1-90,0 8 90,0 7-1,0 2-179,0 8 0,0-7 0,0 12 90,0-18-180,0 18-450,0-20 180,0 5 180,0-7 0,0-8-629,0 7 269,0-15 270,0 7-540,0-16-1439,0-100 1799,7 45 450,-7-11 0,2 3 0,13 14 630,2 14-810,-6 7 270,12 4-91,-21 15 1,14 0 0,-15 0 0,14 0-90,-13 0 0,6 15 90,-1-4-90,-5 14 0,6-8 0,-8 0-90,0 7-90,0-5 180,0 5-270,0 1 0,0-6 90,0 5 180,0-7-810,0-8 361,0 6 179,0-5-810,0-1 990,0 6 0,7-5 0,2 7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0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7533,'9'25'0,"-2"-2"0,0-7 449,-5 0-89,12 0 0,-12-1-630,12 1 180,-12 0 90,12-7 90,-13 5-540,6-12 181,0 5 179,-5-7-540,5 7 360,-7-5 90,0 5 0,0-7 180,0-7 0,7-2 0,2-7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0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0 7892,'9'16'720,"-2"0"-450,-7-7-90,0 5 180,0-5-1,0 7-89,0 0-630,0 0 360,-7 0 0,5 6 90,-5-4-719,0 5 359,5-7 180,-12 0 90,12 0-540,-12-8 360,13 7 90,-6-13-89,0 5-1,5-7 0,-5 6 0,7-4 360,0 5-90,0-7-270,0-7 360,0-2 0,0-7-270,7 1 90,-5-1-90,12 0 180,-6 0-90,1 0-180,5 0-270,-5 0 180,0 1 90,5-1 180,-12 0 0,12-7 0,-6-2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1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7533,'0'16'539,"0"0"-269,0 6 90,0 3-180,0 7 0,0-7 0,0 5 0,0-6-810,0 1 450,0 5 90,0-12 0,0 5 90,0-7 180,0-1-180,0 1-1169,7-7 449,-5 5 360,5-12 270,-7 5 0,0-7 270,0 0 90,0-7-180,0 5-90,0-12 720,0 5-271,0-7-179,0 1-90,0 6-90,0-5 90,0 5-90,7-7-630,2 0 360,-1 0 180,7 7-809,1-12 629,-6 17 180,5-10 0,-8 7 0,2-1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1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48 7533,'-7'52'0,"6"-2"0,-6-25 449,7 0-179,0-2 90,0-7-180,0-7 180,7 5 0,-6-13-181,13 6-89,-4-14-90,6-1 270,0-8-2878,7-78 2518,-13 59-90,-3-52-180,-16 74 0,1 11 1,-6-5 89,5 7 540,-7 0-270,0 0 0,6 7-180,-4-5 180,5 5 0,1-1 0,-6-4 0,12 5 0,-12 0 0,12-5 0,-5 5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1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7533,'8'-9'989,"-1"2"-989,0 7 0,-5 0 180,12 7 0,-12-5-810,5 5 360,0-7 180,-5 7-809,5-6 359,-7 14 360,0-14 180,0 14 0,0-7 0,0 8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1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64 7533,'-9'0'719,"2"7"-269,7-5-180,0 5 90,0-7 179,0 0-359,7-7 0,2 5 0,6-12 0,-6 12 90,5-12-540,-5 5 270,7 0 0,-7 2-1079,5 0 629,-13 5 270,14-5 90,-14 7-360,6 7 180,-7 2 90,0 7 360,0 0-360,0 7 180,0-6-179,0 6 538,0 0-179,0-5-90,0 5-90,0-7 360,0 0-270,0-8 90,0 7-90,0-13 0,0 5 90,0-7-180,0 0 90,8-7-450,1-3 270,0-5-90,-2-1 180,-7 0 0,0 0-90,0 0 180,0 8-270,0-7-629,0 13 89,-7-5 450,5 0 0,-12 5 90,12-4 0,-13 6-179,14 0 359,-14 0 0,14 0 0,-13-7 0,5-2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2.1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8162,'9'23'1440,"-2"-6"-1620,0 13 180,-5-5 90,5 7 89,0-8-448,-5 6 179,5-5 0,-7 0-990,7-2 631,-5-8 179,5 8 180,-7-12-720,0 10 181,0-19 629,0 5 0,0-7 0,0 0 90,0-7-180,0-2 0,-7-7 90,5 0 0,-5 0 0,7 1 0,0-1 719,0 0-269,7 0-90,-5 0-180,12 0 90,-6 7 89,8-5-179,0 5-630,-7 1 361,-2 0-1,0 1-630,-5 6 360,5-6 180,-7 7 22,0 0 1,-7 7 0,-2 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2.2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32 7533,'-9'18'0,"2"-4"90,7-7 90,0-5-1,0 5 181,0-7 180,0 0-360,7 0 90,-6 0-90,14 0-1,-14 0 91,13-7-2608,16-16 2068,-16 10 90,22-8-668,-34 21 0,5-7 0,-7-2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2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32 112 7533,'0'26'809,"0"2"-449,0-26-90,0 12-90,0-12 0,0 5 90,7-7-91,2-7 1,7-2-90,-8-7 0,7 0 90,-13 0-720,12 0 450,-12 1 90,5 6 90,-7-5-719,0 12 359,0-12 180,0 12-270,0-5 180,0 7 0,-7-7 90,-2 5-179,-7-5 269,7 7-270,-5 0 180,5 0-90,0 0 90,-5 0-90,12 0-180,-12 0 180,12 0-89,-5-7 269,7 6 0,0-14 0,0 6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2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16 7533,'-9'7'-90,"2"-5"90,7 12 0,0-12 0,0 12 719,0-5-269,0 0-180,0 5-90,0-5 0,7-1-90,-5 0 90,12-8-1,-5 0-89,6 0 90,1 0-90,0 0-270,0-8 180,-7 0 0,5-1 0,-12-5 0,12 12 90,-12-12 0,5 5-450,-7 0 181,0-5 89,0 12-810,0-12 360,-7 12 361,-2-5-1081,-14 7 721,5 0 359,-12 0 180,13 7 0,-13 2 0,5 7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1:37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7533,'7'9'1259,"-5"6"-1349,6-13 90,-8 6 90,0-8 90,0 8 0,0-7-90,0 7 90,0-8-1080,0 0 450,7 0 450,-5-8 0,6-1 0,-8-8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2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7533,'-11'64'3328,"6"-29"-2968,21-6-181,-1-29 1,8 0 0,-5 0 0,12 0 0,-13 0-810,13-7 361,-12 5 269,5-5-1350,-14 0 631,5-2 359,-5 0 0,0-5-629,-2 12 359,-7-12 270,0 12-89,0-12 449,-7 12 0,-9-5 0,-9 7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3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7533,'-8'33'180,"1"-3"-1,7-14 1,0 0 0,0 0 90,0 0-180,0 0 450,7-8-270,-6-1-90,13 1-1,-5-7-538,7 7 269,0-16 180,0 7-90,7-14 180,-5 7-1,12-15 91,-13 5-989,13-5 719,-5 7 0,7-7 0,-1-1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3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80 7533,'0'-9'-900,"0"1"810,0 8 90,0-7 0,0 6 0,0-6 990,0 0-361,7 5-359,-5-5 180,12 0-270,-6 5 0,1-5 0,5 7-360,-12-7 180,12 5-90,-5-5 270,0 7-360,-2 0 180,-7 0-90,0 0 90,7 0-90,-6 0 180,6 0-90,-7 0 90,0 7-90,0 2 0,0 0 180,-7 5-180,6-5 0,-13 7 90,5-1-270,0 1 0,-5 0 180,5 0 0,0 0-810,-5 0 361,6 0 179,-1 0-630,-5-8 361,12 6 539,-12-12 0,12 5 0,-5-7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3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7533,'35'0'1529,"1"0"-1259,-35 0-90,13 7-180,-12-5-990,12 5 540,-5-7 270,0 0-899,-1 0 539,-1 0 540,-6 0 0,14-14 0,-7-4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4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7533,'0'15'0,"0"1"0,0 0 0,0 0 719,7 7-269,-5-6-180,5 14 360,-7-14-990,0 13 270,0-12-90,0 5-720,0 0 361,0-13 269,0 11 180,0-12-90,0 0 180,0-2 0,0-7 0,0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4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63 7533,'7'-8'0,"-5"1"0,12 0 1169,-5 5-180,6-12-359,1 12-270,0-5-450,0 0 90,-7 5 90,6-5 90,-6 7-630,6 0 360,-6 0 180,-2 0-90,-7 0 90,7 7 90,-5 2 0,5 7-720,-7 0 270,0 7 0,-7-6 91,5 6-1,-12 0-90,12-5 180,-12 5-360,13-7 270,-14-1-90,14 1 180,-6-7-629,7 5 269,-8-12 90,6 5-89,-5-7 449,7 0 0,0-7 0,0-2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4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7533,'0'8'1529,"7"6"-1259,-6 2 179,6 9-269,-7-1 0,0 14 0,0-12 90,0 13-90,0-7-180,0 0-900,0-1 451,0-6 269,0 5-720,0-12 450,0 12 181,0-13-1,0-1 270,0-9-90,0 0-180,0-5 1080,0 5-361,0-7-269,0 0 180,0-7-180,0-2 90,0-7-180,0 0-90,7 1 90,-5-1 90,12 0-630,-5 0 270,7 0 180,0 7 0,-1-5-1259,1 5 629,0-7 630,7 1 0,-5-1 0,5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4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79 7533,'0'27'1529,"0"-6"-1349,7-21 90,-5 0-540,12 0 270,-12 0 0,12-7 180,-12-2 0,5 1 89,0-7-89,-5 7-629,5-8-271,-7 0 450,0 0 180,0 7-180,0-5 90,0 12 90,-7-5 90,5 7 180,-12 0-180,5 0-90,-7 0 180,0 7-180,8-5 90,-6 12 0,5-5-719,-7 7 359,7-7 90,1 5 270,1-13 0,5 14 0,-5-6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5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7533,'0'61'239,"0"-1"1,0 0 0,0-12-240,0-31 0,0 7 90,0-9-629,0-6 179,0 5 180,0-12 0,0 5 180,0-7-180,0 0 270,0-7 90,0 5-270,0-12 180,0 5 90,0 1-270,0-7 90,7 14 0,9-21 0,-5 12 0,10-6 90,-19 2-90,12 12-180,-12-12 0,12 5-360,-13 0 270,6 3 91,-7 6 179,0 0 0,0 6 0,0 3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5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0 143 9422,'7'-9'809,"-5"-5"-629,20 5 0,-12-7 0,14 0-180,-9 0 0,8 7-90,-5-4 270,5 11-630,-8-12 360,1 12 90,0-5-809,0 7 809,0 0-270,-8 0 90,0 0 90,-8 7 90,0-5-180,0 12 180,-8-5-180,7 6-180,-13 1 0,5 0 91,-7 0-91,7 0 360,-5 0-90,5 0-90,1-1 90,-6 1 450,12 0-180,-5-7-180,7 5 629,0-12-359,0 12-180,0-12 90,0 5 0,0-7 90,0 0-90,7 0-270,2-7 270,-1-2-90,6-7-720,-5 0 360,7-7 180,0 6 0,-7-6-539,5 7 359,-6 0 0,9 0-360,-8 0 181,5 0 449,-5 1 0,0-8 0,-2-2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2:37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0 255 7533,'10'-28'0,"-3"5"90,-7 23-180,0 0 180,8 0-90,-6 0 90,5 0-180,-7 0 180,0 0 0,8 0-90,-6 0 0,5 0 179,-7 0-179,0 0 0,8 0 90,-7-8 0,7 6-90,-8-13 90,0 13-90,0-12 90,0 12-90,0-6 90,0 8-180,0-7 90,0 5 90,0-6-270,7 0 90,-5 7 90,6-14 0,-8 13-180,0-13 1,0 13 179,8-13-180,-6 13 180,6-13 0,-8 13-90,7-13 90,-5 13-90,6-13 90,-8 13 90,0-5 90,0 7 449,0 0-629,7 0-90,-5 0 0,6 0 90,-1 0 0,-5 0 0,5 0-90,-7 0-90,0-8 180,0 6-89,0-5-91,0 7 180,0 0 0,8 7-90,-6-5 90,5 6 0,-7-8 90,0 7-180,0-5 90,0 5 90,0-7-90,0 8-90,0-6 90,0 6-270,0-8-68,0 0 1,8-8 0,1-2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5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7533,'9'35'899,"5"-7"-809,-12-28 0,12 0 90,-5-7 0,7-2-180,0-6 0,-1-1 180,1 0 0,0 0-540,-7 7 270,5-5 90,-12 12-450,5-12 180,-7 12 180,0-5-90,0 7 91,-7 0-91,-2 0 180,-7 0-180,0 7 360,0-5-90,1 12-180,-1-12 0,7 12 90,-5-12-90,5 12 90,0-12-450,2 12 180,7-12 90,0 5 180,-7-7 0,6 0 0,-7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6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7533,'7'9'0,"-6"12"809,7-10-179,-1 11-360,-5 1 179,5 2-269,-7 7 0,7 0 0,-5-1-809,5 1 359,-7 0 180,0 0 0,0-8-450,0 6 270,0-12 180,0 5-90,0-7 0,0-1 1,0-5 179,0-3-90,0-7-180,0 0 270,-7 0 0,5 0 90,-5-7-90,7-3 0,0-5 180,0-1-270,0 0 90,7 0 90,-5 0 90,12 0-270,-12 0-90,12 1 0,-5-1 180,-1 7 0,7-5 0,14-9 0,-8-4 0,16-12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6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128 207 7533,'-16'42'2698,"7"-5"-2518,-5-21-180,5 0 0,0 0 180,-5 0-900,12-7 361,-12 5 269,13-12 90,-14 12-900,14-12 360,-6 5 271,7-7-1,-7 0-360,5 0 270,-5 0 1,7 0 179,0-7 180,0-2 0,0 0 0,0-5 0,0 5 0,0-7 0,7 7 0,-5 2-90,12 7 90,-13 0 0,14 0 539,-14 0-179,13 0 630,2 21-541,2-8 181,5 17-540,-7-14 180,-7-8-180,5 6-450,-12-12 360,5 5-180,0-7-360,-5 0 540,5 0-90,-7 0-989,0 0 899,0-7-90,0 5-90,0-12 91,0 6 269,0-1 0,0-5 0,0 12-90,0-12 90,0 5 539,0-7-269,0 7-180,0-5 0,7 5 180,-5-7-90,5 8 0,0-7 90,1 7-1,1-8-89,5 0 90,-5 0-450,7 7 180,-7-5 180,-2 5-720,0 0 271,-6-4 269,14 3-90,-14 2-180,6-7 180,-7 7-90,0-8 90,0 7 90,0-5-180,0 5 90,0-7 450,0 7-180,0-5-90,0 12-90,0-4 270,0 6-180,0-7 90,0 5-1,0-5 1,0 7 0,0 7-90,0-5 810,0 26-541,0-9-89,0 20 0,0-14-90,0 4 0,0-4-90,0 7 90,0 0 0,0 0-360,0-8 90,0 6 90,0-5-540,0 7 270,-7-7 180,6 4 0,-6-11-719,7 12 449,0-12 90,0 4-719,0-12 449,0 3 90,-8-11 181,7 5 269,-6-7 0,7 7 0,0 2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16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7533,'9'0'0,"-2"0"809,-7 0-419,0 0 0,0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29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7533,'-30'52'269,"-1"-1"1,3-4 0,5-6-180,14-9 90,2-1 0,7 8 0,0-5-90,0 4 0,0-13-360,7 5 180,2-13 0,7 7-720,0-9 451,7-6 179,-5 5 180,12-12 0,-6-2 0,8-9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29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7533,'0'63'1439,"0"-14"-1169,0 4 90,0-19-181,0 12 1,0-6-270,7 29 270,-5-30-540,5 19 271,0-48 89,-5 12 0,5-21 179,0 14-179,-5-14 90,12 7-629,-12-8 269,5 0 90,0 0-180,1 0 180,8-8-180,0 7-359,0-14 269,0 14 180,-1-13 0,1 5 270,-7-7 0,5-7 0,-5-2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6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127 271 7533,'-35'78'299,"0"-1"1,-1-7 0,16-17-210,27-37 90,-5-1-90,5-14 0,0 7-270,-6-8 90,6 0 0,0 0 180,-5 0-90,12-8 0,-12-7 90,12-3-900,-12-12 361,5 5 179,-7 1-180,0-13 90,0 17 91,0-17 89,0 19 90,0-5 90,0 8 0,0 6 809,0-5-899,0 19 90,7-10-90,-5 26 900,5-10-360,0 11-181,-6 1-89,6-5 90,0 5 0,-5-7 0,12-1-90,-12 1 180,12-7-270,-12 5 179,5-12-1348,0 5-270,2-7 719,0-7 180,5-2 270,-5-7-89,0 0 269,5 1 0,-12-9 0,12 7 0,-12-6 0,5 7 0,-7-6 0,0 4 0,0 2 0,0 9 0,0 7 0,0 0 180,0 7-91,0-5 181,0 12 0,-7-12-270,5 11 90,-5-4 180,0 0 0,5-2-90,-5-7 90,7 7-181,0-5 91,0 5 90,0-7-180,7 7 90,2-5 180,0 5-270,5-7 90,-5 0-360,6 7 180,-6-5 0,5 5 90,-5-7-270,0 7 180,-2-5 0,0 12 0,-5-13 0,5 14-180,-7-14 270,0 14-450,0-7 180,0 1 0,0-2 90,0 0-719,0-5 359,-7 5 90,5 0-89,-12-5 449,12 5 0,-12-7 0,12 0 0,-12 0 0,12 0 0,-5 0 0,7 0 0,0 0 0,7 0 1259,2-7-360,7 5 720,21-40-1439,-16 26-450,16-35 270,-28 33 0,6-5 180,-14 7-809,13-7 359,-12 6 180,5-6-360,0 0 270,-5 6 0,5-14 0,-7 7-269,0-1 179,0-5 0,0 12 180,-7-12 0,5 13-90,-5-6 0,7 14 720,0-5-360,0 12-180,-7-5 720,5 7-451,-5 0-89,7 0 360,0 0-450,0 7 270,0 2-90,0 7-1,0 7 91,0-6-270,0 13 90,7 2 0,-5 2-180,12 4 90,-12-6 90,5 0 0,0 0-450,-5 0 180,5-1 90,-7 1-630,0 0 270,0-8 271,0-1-1,0-7-450,0 0 270,0 0 90,0-7-989,0 5 629,0-12 180,0 5 1,-7-7 359,5 0 0,-12-7 0,5-2 0,-7-14 0,0-2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6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1 239 7533,'20'-59'989,"1"1"1,-2-20-1440,48 50 270,-42 28 180,5-7 0,-6 5 0,8-5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7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7533,'0'62'2069,"0"-18"-1890,0 9-89,0-22 90,7 1 90,-6 0-540,6 0 180,-7-1 0,0 1 270,0-7-1889,7 12 1529,-5-32 180,5 0-90,-7-22 0,0-13 90,0 12-90,7 2 90,-5 2 180,5 13-90,0-6 90,-5 7-180,12 0 450,-5 0-270,6 7 0,-6-6 0,-2 20-180,-7-10 90,0 12-90,0 0 0,0-6 180,0 13-540,0-12 270,-7 12 0,5-13 180,-12 7-90,13-9 0,-13-5 90,5 3-900,0-11-89,-5 12 359,12-12 270,-5 5-359,7-7 359,0 0 270,0-7 0,0-2 0,7 0 0,-5-4 0,12 3 0,9-5 90,-4-1-90,4 7 90,-9 2-90,-5 7 539,0 0-269,5 0-180,-12 0 270,12 0-90,-13 0 0,6 0-91,-7 0-269,7 0 270,-5 0-90,5 0-90,-7 0 540,0 0-1350,0-7 451,0 5 89,0-5-270,8 7 270,-6 0 0,5-7 1,-7 5 269,0-12 0,7 5 0,-5-7 0,5 1 0,-7-1 0,0 0 0,0 0 0,0 0 0,0 0 0,0 7 0,0-5 180,0 13-1,0-6-89,0 7 1439,0 0-1529,7 0 180,-5 0-90,5 7 90,-7-6-90,0 6 90,0 0 0,7-5-270,-6 5-540,6-7 361,-7 0 269,0 7 0,0-5 0,0 5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7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0 381 7533,'0'25'0,"0"-2"0,7 0-90,-5-12 0,5 10 180,-7-12 0,7 7-900,-5-1 450,5 8 91,0-5-1,-5 5 270,12-7 0,-13-8 0,6 7 0,-7-7 0,7 2 0,-5-3 0,5-7 0,-7 0 3598,0 0-3239,7 0 1,-5 0-450,12-7 180,-5-3 270,7-12-180,-1-3 0,-6-7 0,6 7 0,-13-5-810,12 6 270,-12-8 270,5-7-989,-7 6 449,0-13 360,0 12 0,0-5-179,0 1 179,0 4-90,0 2 90,-7 2 360,5 13-180,-5-6 270,0 0-90,5 6 0,-6 1-180,8 1 540,0 14-180,0-7-180,-7 8 90,6 0-1,-6 0-89,7 0-90,0 0 270,0 8 0,0-7-180,0 14 180,0 1 0,0 1-180,0 6 90,0 0-90,0 2 89,7 6-89,-6 1 90,6 0 90,1-1-180,-6 8 90,12-5-270,-12 5 180,5 0 90,-7-6-90,7-1-540,-5-2 270,5-12 90,-7 4-809,0-6 449,0 0 180,0-7 90,0-2-629,0-7-1,0 0 450,-7-7 360,-2-9 0,-7-2 0,-1-5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04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46 7533,'-7'-9'270,"6"9"-91,-6 9 1,7-1 0,0 5-360,0-4 0,0-1 90,0 6 1,0-13-91,0 13 270,0-12 0,0 11-1,0-11 91,7 11-180,-6-11 0,6 11 360,-7-4-360,0 6 90,0 7 0,0-6-270,0 6 270,0 0 0,0-5 0,0 11-180,0-4 180,0-1-90,0-1-90,0 0 90,0-5 0,0 11 0,0-4-180,0-1 270,0 6-90,0-12 0,0 5-90,0-1 90,7-3-90,-6 10 90,6 36 0,-7-24-90,0 24 90,0-42 0,0-7 0,0 7 0,0-5 0,0 4 0,0-5 0,0-8 90,0 5-90,0-4 0,0 6 90,0 7-90,0-6 0,0 6 90,0-7-180,0 1 180,0-1-90,0 0-90,0 0 90,0 0 90,0 0-90,0 0-180,0-6 90,0 4 90,0-5-90,0 8 90,0-1-90,0-7 90,0 6 90,0-6-180,0 7 90,0 0 0,0 0 180,0 1-180,0-1 0,0 0 0,0 0-90,0 0 180,0-7-180,0 6 270,0-13-180,0 13 0,0-12 0,0 11 0,0-11 0,0 11 0,0-11 0,0 11 0,0-11 0,0 5 0,0 0-90,0-6 90,0 6 0,0-7-270,0 0 270,0 6 0,0-4-90,0 5 90,0-7 270,0 0-90,0 7-180,0-6 0,0 6 0,7-7 90,-6 7-90,6-5 0,-7 4-90,7-6 0,-6 7 90,6-6 90,0 6-180,-6-7 90,13 0 0,-12 0 180,12 0-90,-6 0-90,1 0 0,4 0 270,-5 0-270,7 0 0,-6 0 0,4 0 90,-4 0-90,6 7 90,0-6-270,0 6 270,0-7 0,0 7-90,7-5-180,-5 5 0,5-7 90,-7 0 90,7 0-180,-5 0 180,11 0 0,-11 0-180,11 0 90,-11 0 90,11 0 0,-11 0 90,12 0-180,-12 0 90,5 0-90,-7 0 90,0 0 90,7 0 0,-6 0-90,6 0 0,-7 0 90,0 0 0,0 0-90,0 6 90,0-4-90,1 4 0,-8-6 90,6 0-270,-5 0 90,6 0 90,0 0 0,0 0-90,0 0-90,0 0 180,0 0 180,0 0-90,-7 0-90,6 0 0,-6 0-90,1 0 90,4 0-90,-11 0-90,11 0 180,-11 0 0,4 0 0,-6 0-179,0 0 269,7-6-90,-5 4 0,4-4 0,-6 6-180,0 0 180,0-7 180,0 5-1,0-12 1,0 13-270,0-13 90,0 13 90,0-12-270,0-3 1,0 0 179,0-13-180,0 12 180,0-5 0,0 1 0,0-3 90,0 1 89,0 1-268,0 0 89,0 5 89,0-11-89,0 10 0,0-3 90,0-14-90,0 8 0,0-10 0,0 8 0,0 6 90,0-1-270,0-5 180,0 13 0,0-13-179,0 6 89,0-8 90,0 8 0,0-6-90,0 13 90,0-13-90,0 12 180,0-5 0,0 7-90,0 0 0,0 0 90,0 0 89,0 0-179,0 0-89,0 0 268,0-1-89,0-5-90,-6-3-180,4-6 180,-5-1 90,7 1-90,0 0-179,0 0 89,0 0 90,0-1 0,0 1 0,0 7-90,0 1 90,0 0 0,0 5 0,0-5-90,0 7 90,0 7 90,0-6 0,0 6-90,-6-1 0,4-4 90,-5 5 89,1-7-179,4-1 0,-5 8 0,7-5 0,0 4 90,0-6-90,0-7 90,0 12-90,0-10-90,0 12-90,0-1 180,0-4 180,0 11-180,0-5 180,0 7 0,0 0-90,-6 0 0,4 0-90,-5 0 0,7 0 90,0 0 0,-7 0-90,6 0 90,-6 0-90,7 0-90,-13 0-90,9 0 270,-16 0-90,12 0 0,-7 0 0,0 0 0,7 0 0,-13 7 90,11-5-90,-12 4 0,7-6 90,-1 0-90,1 7 0,0-5 0,-6 5-90,4-7 0,-12 0 90,6 0 0,-7 0-180,-1 0 0,1 0 180,0 0 0,0 0 180,6 6-270,-11-4 90,10 5-90,-19-7 90,12 0 0,-5 0 0,0 0 0,5 6 0,-11-4-90,11 5 180,-5-7-90,7 0-90,6 0 180,-5 0 0,13 0-90,-6 0 0,13 0 0,-4 0-180,11 0 90,-4 0 90,6 0-629,0-7 629,0 5 0,0-4 0,0 6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8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0 111 7533,'61'-42'1529,"-10"5"-1439,-35 28-90,0-5-630,-7 12 450,5-5 0,-13 7-1079,13 0 1259,-12 0 0,5 0 0,-7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8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0 7173,'0'23'-450,"-7"-5"180,5 12 180,-12-6 90,6 8 0,-8 7 0,0 2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2:38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7533,'18'15'0,"3"8"989,-5-5-359,1 12-270,6 1 539,-7 10-449,-7 0-941,5 12 851,-12-4-90,5 7-90,-7 6 89,0-12-89,0 5-809,0-8 471,0 1 158,0-8-1439,0 6 719,-7-13 360,-2 6 360,-7-7 0,-7 7 0,-1 1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5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8882,'0'49'1889,"0"-3"-1709,0-14 269,0 21-269,0-16-180,0 23 90,0-27-90,0 6 180,0 0-180,0-5 0,0 4 180,0-6-899,0 0 359,0-8 270,0 7 90,-7-14-1170,5 6 541,-5-7 269,7 0 0,-7-7-719,5 5 1079,-5-13 0,0 6 0,-2-7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5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7533,'0'25'1619,"0"-9"-1349,0-2-360,7-5 180,2-1 0,7 0 89,-1-8-538,8 0 179,-5 0 180,12 0-810,-6-8 360,8 0 450,7-16 0,-5 0 0,5-8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6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303 16 7533,'-16'-9'270,"7"2"-91,-5 7 1,12 0 90,-13 0-90,7 7 0,-8-5-720,-7 12 270,5-5 270,-11 7-179,11 0 179,-26 14 89,23-11 1,-16 11 0,28-21-90,-6 5-90,14-12 90,-6 12 0,7-12 180,0 5-90,7-7-90,2 0 270,7 0-90,0 0-90,7 0 90,-6 0-90,13 0 0,-5 0 0,-1 0-270,-1 0 180,-7 7-90,0-6 180,0 13-270,-8-5 90,0 7 90,-8 0-90,0 7 90,0-5 0,0 4 0,0 2-90,-8-7 180,0 13-180,-8-12-180,-7 5 180,5-7-90,-4-8 180,6 7-539,0-14 269,-7 6 0,6-7-360,-6 0 181,14-7 449,-5-2 0,5-13 0,-8-3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6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7713,'0'24'0,"0"13"0,0-10 1079,0 19-359,0-6 89,0 29-899,0-16-894,0 16 984,0-29-180,0 6 407,0-13-227,0 6 90,0-7-540,0 0 343,0 0 107,0-8-629,0-1 359,0-7 594,0-7-594,0-2 91,0-7-1,0 7 0,0-5 90,0 5 180,0-14-90,0-2-90,0-14-360,14-23 360,-10 9 180,17-16 0,-13 21-90,8 8 180,0 1-90,14 7 90,-11 7 0,4 9-180,-9 9 0,-12 14 359,5 2-179,-7-1 0,0 6 270,0-5-180,0 7 90,0-7-270,-7-3-90,5-6-90,-5 0 270,0 0-720,5 0 360,-12-8 90,13 7 0,-14-13-360,14 5 270,-6-7 90,7 0-1079,-7-7 1169,5-9 0,-5-9 0,7-7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7.0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7533,'9'-9'1349,"-2"2"-1439,-7 7 270,0 0-990,7 0 451,-5 0 269,5-7-630,-7 5 270,7-5 270,-5 7-89,5 0 89,0 0 180,-5 0 0,5 0 0,0 0 0,-5 7 0,5 2 0,-7 28-90,0-16 90,0 23 629,0-19-269,-7 7-90,5-8 90,-12 7-90,12-14-1,-12 6-89,12-7-899,-5 7 539,7-5 0,-7-3 180,5 0 0,-5-7 0,7 8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7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0 413 7533,'9'-7'1079,"5"-1"-899,-12-1 0,12-5 0,-5 5-270,7-7 180,-1 7 0,1-5-630,0 5 360,0-6 90,0 6-1889,28-40 1709,-28 31 270,20-33 0,-36 27-359,0 7 449,0-6-90,-7 7 90,5 0 0,-19-7-180,17 6 449,-17 1-179,12 2-90,0 12 270,-5-5-180,12 7 0,-5 0-180,7 0 270,-7 0-90,5 7-91,-5 2 1,7 14 180,0 1-90,0 8 0,0 0 90,0 0 90,0 7-270,0-6 90,0 13-180,0-6 179,0 1-89,0-2 90,0-8-450,0 1 270,0 0-89,0 0-451,0-7 360,0 4 90,-7-18 0,5 10 90,-5-12 0,7 0-90,-7 5-1619,-2-13 1079,1 6 630,-7-7 0,14 0 0,-6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7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0 556 7533,'48'-22'1484,"0"0"0,24-20-1304,-58 33 0,-12-7 0,12 0-180,-12 7 0,12-5 270,-12-2-91,5-1-628,0-6 359,-6 7 90,6-7-900,0 5 540,-5-12 181,5 13-1,-7-6-360,0 0 270,0-2 90,0 1-90,0 1 90,0 0 91,0 5-91,0-5 0,0 7 0,0 0-90,0 8 90,0 1 810,0-1-360,0 7-91,0-7-89,0 8 270,-7 0-270,5 0 0,-5 0 180,7 8-90,0 0-90,0 8 0,0 7 270,0 2-91,0 7-89,0 0-180,0-1 90,0 1 0,0 0 0,0-1-90,0 1 90,0 0 0,0 0 0,0-8-90,0 7-90,0-7 180,0 1-630,0 12 360,0-25 180,0 17-629,0-21 269,0 8 180,0-7-1169,0 5 1079,0-12 0,-7 5 90,6-7-90,-13 0 270,5 0 0,-7-14 0,0-4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07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2859 0 7533,'0'24'-90,"0"4"360,0-11-630,6 5 180,-4-7 90,11 0-90,-11 0 90,11 0 90,-11-6 0,5 4 0,-1-4 90,3 6-90,-1 0 270,5 0-270,-4 0 90,6 0-90,0 0 0,0 0 0,0-6 90,7 11 0,-5-10-90,12 12 0,-12-7 90,4 7-270,1-6 90,-5 13 90,5-5 90,-1 6-270,-4 0 90,12-7 0,21 26 90,-13-27-562,40 27 562,-41-33 0,14 7-95,-13-8 95,2 0 0,6 7 0,-6-6 180,4 6-180,-11 0-445,12-5 445,-5 5-89,-1 0-91,6 1 180,-12 1-90,5-3-7,0-5 97,2-1 0,19 6 0,-16-3 145,15 3-145,-18 1 0,0-5-107,-2 5 107,-1-1 180,-4-4-1,5 5-179,-6 0 451,-8 2-181,6-1-270,-12 5 104,4-11 76,1 12-180,-5 1 90,5 2 305,-14 5-485,5-7 90,-4 0 90,6 8-149,0-7 59,-6 6 0,5-6 0,-13-1 0,13-6 0,-13 11 0,6-17 0,-7 18 0,0-13 0,0 14 0,0-5 180,0 5-180,0 0 0,0-5 0,0 11 180,0-4-180,-7-1 0,6 6 89,-13-12 91,6 52-180,-8-42-187,8 42 7,-6-52 180,12 5 0,-11-7 90,5 1-180,-1-1 90,-4 0 0,5 0 0,-8-6-90,1 4 367,0-4-277,0-1-89,0-1-1,-6 0 90,4-12-90,-5 10 0,0-11 90,5 6-90,-12-7 90,6 5-90,-7-11 90,-1 12-90,1-6 0,0 1 0,0 4 90,0-5-90,-8 1-90,0 4 90,-1-11 90,-4 11-645,-3-11 465,-1 11 90,-5-11 90,0 5 90,5 0 90,-5-6-270,6 13 90,1-13-90,-7 6 0,5 0 0,-5-6 540,7 13-271,-1-12-89,-6 4 90,5 1 0,-5-5 0,7 4-180,0-6 180,-8 0-90,6 0 0,-12 0 0,6 0-270,-1 0 270,-5 0-90,6 7-90,-8-5 0,0 5 180,1-1 90,-34-4-180,32 5-1218,-31-7 1488,46 0-270,-5 0-279,7 0 459,-7 0 0,5 0-90,-5 0-90,7 0 0,-8 0 0,6 0 90,-12 0 0,6 0-360,-8 0 180,-6 6-865,11-4 955,-15 11 90,15-11-90,-11 12 0,13-6-179,2 7-180,-20 0 269,20 0 0,-21 7 0,28-5 0,0 12 90,-1-13-90,7 13 90,-4-12 992,11 11-722,-5-11-180,7 12 90,0-6 0,6 1-180,-5-2 0,13-1 292,-6 3-292,7-1 1045,0 6-955,-7-6 136,5 1-226,-4 4 0,5-4 90,1 6 0,-7 14 0,5-4-356,-5 6 266,7 4 90,0-10-90,7 6 0,-6-2 90,6 14-90,-7-14 0,7 20 90,-6-26-90,13 7 270,-13 1-270,-1 40 180,-2-24-946,-5 25 856,7-28-90,0-5 0,6-1 0,-4-1 90,4 1-270,-6-13 230,0 10-50,0-18 0,7 12 0,-6-12 0,13 5 0,-13-7 244,13 0-244,-6-6 873,7 5-873,0-6 225,0 1 45,0 4-270,0-4 89,0-1-178,-7-1 89,6 0 89,-6-5-268,7 4 269,0-5-90,0-8 89,0 5-268,0-4 269,0-1-90,0-1 269,0 0-269,0-6 0,0 6 90,0-7 0,0 7 0,0-5-90,0 5 0,0-7 90,0 0 0,0 6 0,0-4-180,0 4 90,0-6 90,0 7 0,0-5-180,0 4 90,0-6 360,0 0-360,-7 0 90,6 0-90,-6 0 0,0 0 0,6-6-90,-13-3 90,13-6 0,-13 0-450,5 0 270,-6-7 0,0 6 90,6-13-179,-4 12-1,11-5 90,-11 7 270,11 6 0,-4 3-180,6 6 0,-7 0-90,5 0 180,-4 0-180,6 0 90,0 0 180,6 6-90,-4 3-90,11 6 270,-11-6 0,11 4-180,-11-11 0,11 11-90,-11-11 0,11 11 90,-11-11 90,12 11-90,-12-11-90,11 11 90,-11-4 90,12-1-90,-6 6 0,0-6 0,-1 1 0,0 4 0,-6-11-90,6 11 90,0-11-90,-6 4 90,6-6 0,-7 0 270,0 0-270,7-6 270,-6-3-180,13-6 269,-6-13-269,0 9-90,6-3 90,-12 9-270,11 4 270,-11-5 0,11-2-360,-11 1 181,11 0-1,-5 0 180,1 0-1260,4 0 1170,-11 6 0,12-11 0,-5 3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7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7533,'0'-8'629,"0"1"-359,7-1-90,2 7 90,0-14-90,5 7 0,-5-1 0,7-5-90,-1 12 0,1-5 179,0 0-718,-7 5 269,5-5 180,-5 7 0,6 0-990,-6 0 451,5 0 359,-5-7-90,7 5 270,0-5 0,0 0 0,0-2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8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80 7533,'9'0'180,"-2"0"269,0 0-179,2-7 90,6 5-180,-6-12-540,5 5 270,-5 0-90,7-5 270,-7 13-270,6-14 0,-14 13 180,13-5-180,-12 7 91,5 0 89,-7 0-540,0 0 270,-49 50 270,36-38 0,-36 45-90,42-48 90,5 6 0,-5-6 450,7-2-270,0 0-90,0-5 269,0 5-179,0-7 90,7 0-180,-5 0 360,12 0-180,-6 0 0,8-7-91,7 5-89,-5-5 90,5 0-90,-14 5-360,5-5 180,-5 7 1,0 0 178,-2 0-268,-7 0 179,0 0-90,0 7-810,-7 16 720,-2-3-449,-7 10 179,-7-14 90,5-1 0,-5 1 90,7 0-179,-7 0 449,6 0 449,1-7-269,2-2-180,12 0 0,-12-5 450,12 5-270,-5-7-90,7 0 1709,0 0-1080,7 0-269,2-7-90,7 5 90,0-12-900,7 5 270,-6-7 180,6 0-989,-7 0 449,7 0 360,-5 1 0,5-1 90,-7 0 0,0-7 90,-1 5 0,8-11 0,2 4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8.6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 7533,'-7'9'809,"6"12"-449,-6-11 0,7 13-180,0-7 0,0 0 0,0 7 179,0 2-179,0 6 0,0-6-90,0 5-90,0-13-3122,0 7 3212,0-2-540,0-4 270,0 5 180,0-7 0,0-7-1439,0 5 719,0-12 1568,-7 12 0,-2-12 0,-7 5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8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7533,'0'25'1529,"0"-2"-1169,0-7-270,7 0 89,-5 0 1,13-1 0,-7-5-809,15 3 359,-5-11 180,12 5-900,-6-7 541,8-7 179,-1-1 270,2-9 0,5 2 0,3-1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9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64 7533,'-9'16'1259,"2"0"-1079,7 0-450,0 0 90,0-1 270,0 2-540,0 5 180,0-4 181,0 5-1,0-14-450,0 5 270,0-12 90,0 5 0,0-7 180,0 7-90,-8-6 90,7 6 0,-7-14 0,8-1-270,0-15 181,0-2-181,0-14 270,0 6 180,0 1-90,0 9-1,0 7-89,8 0 630,-7 1-270,14 6-180,-13 2-90,12 0 359,-5 5-179,-1-5-90,6 7-90,-12 0 0,5 7 180,0-5-180,-5 12 180,5-5-180,-7 6 90,0 1-270,0 0 90,0 0 0,0 7 90,-7-5-360,5 5 90,-12-1 90,5-4 90,1 5-630,-7 0 360,7-5 91,-1 4-361,-6-13 360,14 5-90,-7-12 90,1 5 180,5-7 0,-12 0 0,5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9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7533,'9'0'1529,"-2"0"-1349,-7 0 90,0 7-91,0 2 181,7 13 90,-5-4-270,5 12 0,-7-5 0,0 7 0,0 7 89,0-6-179,0 6-180,0-7 90,0-1 90,0 1-719,0 0 449,0 0 0,0-1 90,0-6-720,0 5 361,0-13 179,0 7-540,-7-9 361,5-6 179,-5 5 0,0-12 0,5 5 0,-5-7 90,7 0 180,0-7 0,0-2-180,0-7-89,0 1 718,7-1-449,2 0 90,7 0-90,0 0 90,7 0-270,-5 0-179,12-7 359,-13 6 0,13-6 0,-5 7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9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49 8432,'15'-9'0,"1"-5"990,0 12-361,0-12-269,-7 12 90,5-5-450,-6 7 270,1 0-90,6 0-180,-13 7 179,5-5 1,0 12 0,-5-5-90,5 7-180,-7 0 360,-7 0-540,-2 7 180,-7-6 0,-1 13 180,-5-5-539,4 0 179,-5-2 180,7-8 0,-6 8-1439,11-12 719,-10 10 360,12-19-809,0 5 629,2-7 630,7 0 0,-7-14 0,-1-4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19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7533,'16'0'-540,"-7"0"360,5 0 990,-12 0-271,12 0-179,-5 0 0,-1 0-900,7 0 270,-6 7 270,21-5 0,-10 5 0,9-7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0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7982,'0'16'450,"0"7"630,0 2-631,0 6 1,0 8-450,0-5 0,0 12 180,0-13 0,0 6-540,7 0 180,-5-6 180,5 6 0,-7-14 90,7-2 0,-5-7 0,5-1-1169,-7-6 539,0 5 270,0-12 0,0 5-809,0-7 921,0 0 1,0-14 0,0-3-1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0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7533,'0'58'0,"0"-5"989,0-21-359,0-8-270,0 7-450,0-7 90,0 1 180,0 4-1,7-10-448,-5 3 179,5-6 0,-7-7-360,0 5 270,0-12 0,0 5 270,0-7-450,0 0 270,-7-7-90,5-2-89,-5-14 269,7 5-270,0-12-90,0 6 270,0-8 0,0 0 180,0 8-90,0 1-180,7 0 450,-5 5-180,12-5 0,-12 14 360,12 2-181,-12 7-179,12 0 90,-13 0 0,14 0 0,-13 0 450,5 21-270,-7-8-271,0 24 91,0-19 0,0 11 0,0-11-630,-7 5 360,5 0 90,-13-5-89,14 5-1081,-6-8 181,0 1 809,5 0 180,-12-7 0,12-2 0,-5-7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09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1 8342,'-8'0'0,"-5"0"-90,11 6-90,-11-4 270,4 11-270,-6-4 180,0-1 0,7 6 90,-6-6-180,12 0 90,-11 6 0,11-6 0,-5 1 90,7 4-90,-7-11 0,6 11 0,-6-11 0,7 5 0,0-7 90,0 0-90,7 0 180,-6 0-90,13 0-90,-5 0 90,-1 0 0,6 0-90,-6 0 0,14 0 90,-5 0-180,4 0 180,-6 0-90,1 0 90,-1 6-90,0-4 90,-7 11 0,6-11-450,-13 11 270,6-4-90,-7-1 180,0 6 0,0-6-90,-7 7 0,-1 0 0,-7-6 90,0 4 0,0-5 0,-1 1 0,1 4 0,7-11-719,-5 5-3123,4-1 3572,1-4 0,-5 4 180,4-6 90,1 0 0,-6 0 0,5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0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7533,'8'16'0,"-1"0"0,-7 7 0,0 1 359,0 8-269,0 0 0,0-8-270,0 7 91,0-7-1,-7 8 180,6-7-270,-6-3 90,7-5 90,0-2 0,0-6 180,0-2-90,0-7-1,0 0-89,0-7 90,0-2-180,0 0 990,7-4-450,-6 3-90,14 2-91,-7-7 91,8 7 180,0-15-720,0 6 180,-1 1-90,1 1 360,0 7-900,0-1 360,-7-5 180,5 12-809,-12-5 449,5 7 180,-7 0-899,0 0 1169,-7 0 0,-2 7 0,-7 2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0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7533,'60'-7'2158,"-2"5"-2158,-33-5 0,-1 0 0,-1 5-89,0-5 268,-5 7 1,-2 0 0,-2 7 0,-13-5 0,6 12-450,-7-5 0,0 7 180,0-1-90,-7 1-359,6-7 269,-13 5 90,12-5 0,-12 0 180,5 5 0,-7-12 0,0 5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1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0 7533,'0'76'1889,"0"-9"-6470,0 7 4761,7-31-1,-6 31 1278,6-43-1277,-7 1 698,0-7-878,0 5 90,0-13-180,0 6 3426,-7-7-3246,6 0 259,-6 0-798,7-7 179,-7 5 270,5-12-720,-12 5 360,12-7 181,-12 0-1,12 0 0,-12 0 180,12-7-180,-5-9 90,7-2-810,0-12 451,0 13-1,0-7 810,0 2-360,7 4 90,2-5-360,0 0 810,5 12-361,-5-10-179,7 13 630,-1-1-360,1 2-90,0 7 0,0 0 269,0 0-179,-1 0 0,1 0 0,-7 7 90,5 2 0,-12 7-91,5-1-89,-7 1 0,0 0 0,0 0 90,0 0-450,0 7 180,-7-6 0,-2 13-360,-7-12 270,0 5 90,1-7-90,-1 0-899,0 0 449,-7-8 270,6 7 180,-6-14-89,14 13-1,-5-12-2249,5 5 1979,0-7 91,2 0 359,7-7 0,0-2 0,0-6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1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7533,'16'9'539,"-7"5"-359,-2-5 270,-7 7-180,0-7 90,0 5-180,0-5-180,0-1 0,0 7 179,0-14 1,0 6-270,0-7 90,0 0 90,7 0 0,-5 0 180,12-7-630,-12-2 270,12-6 0,-12-1-539,12 7 359,-12-12 90,12 10 90,-12-19-540,12 13 271,-13-7 179,6 16-90,-7-7 180,0 7-90,0-1 90,0 2-180,0 7 630,0 0 270,0 7 269,0 9-629,0 2-90,0 5 0,0-15-720,0 6 360,0-12 90,0 12-989,0-12 539,0 12 540,0-12 0,-7 5 0,-1-7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7533,'16'-9'0,"-7"-5"-450,5 12 810,-6-5 0,1 0-181,5 5-718,-12-5 269,12 7 180,-12 0-90,12 0-450,-5 0 630,-1 0 0,6-7 0,-5-2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2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1 604 7533,'0'17'359,"0"-3"1,0-6-180,0-7 90,0 7-90,7-16-90,-5 7 180,12-14-90,-12 7-180,12-8-90,-6-7 360,8 5-181,0-5 1,0 8-180,-7-2 270,6-5-360,-7 4 180,1-5-89,5 0 89,-12-1-360,12-1 90,-12 2 270,5 0-180,-7-2 180,0-7 0,0 8 0,0-6-810,0 5 451,0-7 89,0-42 450,0 46-90,0-28 269,0 56 1,0 0-180,-7 0 90,5 6-180,-5 3 90,7 7-90,0 0 539,0 7-269,0-6-90,0 14 0,0-7 90,0 8-270,0 0 179,0 7 1,0-6 90,0 6 180,0 14 89,7 19-449,-5-10-844,5 5 843,-7-35 1,7 0-809,-5-8 449,5-1 90,-7-7-1079,0 0 539,0 0 1025,0-7-1475,0-2 451,0-7-900,0 0 899,-7 0 270,5-14 0,-12 3 360,5-19 0,-7 5 0,0-7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2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9871,'78'-17'0,"-13"3"-719,-42 14 449,-6 0 270,13 0 0,-5 0 0,6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22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7533,'0'15'2428,"0"-6"-2158,0-2 0,0-7-765,0 0 0,0-14 1,0-3-1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3.0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1 7533,'-61'67'1889,"10"7"-1979,35-32-672,0 20 942,1-6-755,6 22 665,-5-4-90,12 6-180,-5-3 1,0-11 89,5 4 180,-5-14-810,14-8 450,-5-2 343,12-12-883,2 4 361,1-13 449,6 5 0,0-12 0,2 5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4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7533,'0'9'0,"7"-2"0,-5-7 0,12 0 180,-12 0-540,12 0 270,-12 0 0,12 0 180,-12 0-90,12 0 0,-5-7 0,7-2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4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7533,'0'42'0,"0"4"0,0-23 0,0 5 0,0 1 809,0-7-359,0 16-180,0-16-450,0 24-90,0-22 270,0 14-90,0-19 180,0 1-90,0-9 90,0 7-90,0-16 0,9 7 0,2-9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0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0 409 7533,'15'-9'270,"0"3"-181,1-1 271,-1 5 0,0-5-180,0 7 90,7 0-180,-6-6 90,6 4 0,-6-5 89,-1 1-538,0 4 359,0-12-180,0 6 90,0-1-90,0-4 270,-6 5-1,4-7-718,-5 0 359,1 0 90,-2-1-360,-1-5 180,-4 4 90,5-5 0,-7 0 1,0 5-91,0-4 90,0-1 90,0 5 90,0-5-180,0 14 90,0-6 180,-7 6-90,5 0-90,-4 1 0,6 7 540,-7-7-270,5 5-90,-5-5 0,7 7 90,0 0 89,-6 0-269,4 7 90,-5-5-90,7 12 270,0-6-270,0 0 90,0 6 180,0-6-270,0 14 90,0-5 0,0 5-90,0-1 90,0-4 0,0 5-180,7 0 0,-5-5 90,4-2 90,-6-2-360,0-4 90,0-1 90,0 5 90,0-4-540,0-1 181,0 6 179,0-13-360,0 12 270,0-4 0,0-1 1,0 6-1,0-12 270,0 11 0,0-11 0,-6 4 0,-3-6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4.4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7533,'9'0'0,"5"0"449,-5 0-89,7 0-90,0 0-180,7 0-90,-6-7 90,6 6-630,0-6 360,-6 0 270,6 5 0,-7-5 0,0 7-450,-7 0-629,5-7 449,-12 5 540,5-5 0,0 0 0,2-2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5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160 112 7533,'0'24'-180,"7"-8"270,-5-9-180,12-7-90,-12 0 90,12 0 0,-6-7 180,1-2-270,5-7 90,-5 1 0,0 6 90,-2-5 90,0 5-90,-5-7 90,5 0-630,-7 7 271,0-5 179,0 12-90,0-12 180,-7 13 0,5-6 0,-12 7 0,5 0 0,0 0 0,-5 0 0,5 0 0,-6 7 0,6 1 0,-5 1 0,12 5 0,-12-5 0,12 7 0,-5 0 180,7-7-180,0 5 0,0-5 269,0-1 91,7 20-360,-5-15 90,5 17 0,-7-14 270,0-8-180,0 7 0,0-7-450,0 8 90,0 7 360,0-5-180,0 5 90,-14-7-630,11 0 0,-26 0 181,26-8 359,-18 0 0,12-8 0,-7 0 0,0 0 180,0 0-1,7 0 271,2 0-270,0 0 0,5 0 0,-5 0 90,7 0 0,7-8-1,2 7-89,7-7 90,0 8 0,0 0-180,0 0 180,0-7-450,0 6 270,-1-13-90,1 12 180,7-12-630,-5 12 270,4-12 90,-6 12 0,0-12-629,0 5 269,0 0 270,0-5 180,0 5 0,0-7 0,0 0 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7533,'0'24'629,"0"-1"-449,0 0 360,0 2-180,0 6 0,0-6-91,0 12-269,0-10 180,0 12 0,0-8-540,0 1 270,0 0 180,0 0 0,0-8-809,0 6 359,7-12 270,-5 5 90,5-7-360,-7-8 180,0 0-90,0-8 180,0 0 1,-7-8-1,5 7 269,-5-14-89,7 7 90,0-8-180,0 7-180,0-5 1,7-2 179,2-2 0,7-4-720,-1 6 360,-6 0 180,5 0 180,-5-7 0,14-2 0,1-7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5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 7533,'0'8'899,"0"-1"-629,0 1-90,0-7 0,0 14 90,-7-7-90,5 8-1,-5 0 91,7 7-450,-7-5 270,6 12 0,-14-6-539,13 1 269,-12 5 180,5-5 0,0-1-1080,-5 6 541,5-12 269,1 5-630,-6-14 900,12 5 0,-5-12 0,7 5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5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7533,'15'-7'-900,"1"6"810,0-6-180,7 7 180,-13 0 180,12 0-180,-21 0 1,13 0 89,-12 0 0,12 0 0,-5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6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7533,'0'34'0,"0"3"0,0-12-360,0 6 180,0-6 0,0 5 180,0-12 0,0 5 90,0-7-90,0-1-450,0-6 180,0 5 1,0-12 179,0 5 90,0-7 180,0 0-270,0-7 0,0-2 90,0 1 0,0-7 0,7 14 359,-5-14-179,12 7 0,2-15-270,-6 12-180,18-17 91,-17 24 179,5-10 0,-1 7 0,-7-1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1 223 7533,'9'-16'270,"5"7"-1,-12-5-179,12 5 90,-6-7 0,8 0 0,0 8-270,0-13 90,0 10 0,7-12 90,-5 7-90,5 8 90,-7-7-450,7 13 270,-6-12 0,6 12 180,-14-11-270,5 11 0,-12-5 90,12 7 90,-13 0 180,6 0-270,-7 0 270,0 0 0,0 7-180,0-5 0,0 11 0,0-11 90,0 12-90,0-12 90,0 12-180,0-12 90,0 5 90,0 0-540,0-5 270,-7 5 1,6 0 179,-13-5-630,5 12 270,0-12 180,-12 12 0,17-5-179,-24-1 359,18 7 0,-13-7 0,7 1 0,0 5 0,0-12 0,0 5 0,7 0 0,-5-5 0,12 5 90,-5-7 89,0 0-89,5 0 0,-5 0 540,7 0 90,0 0-271,7 0-179,-5 0 450,20 0-810,-12-7 90,13-2 180,-7 0 0,0-5-180,0 12-90,0-11 359,7 3-808,-6-5 179,6 6 270,-14-5 0,5 12-809,-12-5 449,12 0 180,-13 5-450,6-5 361,-7 0 359,0 5 0,-7-5 0,-1 7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6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49 7533,'-34'51'719,"11"-7"-449,16-36-90,7 7 0,0-14 90,0 14-360,0-14 0,7 6 180,2-7-90,7 0-90,0-7 270,0 6 0,0-14-900,0 7 360,7-16 180,-6 7 90,6-6-899,-7 7 449,0 0 540,-1 0 0,9-6 0,1-3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7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7533,'0'9'-360,"0"-2"270,8-7 0,-7 0-90,13 0 1170,-5-7-451,7 5-629,0-12 90,0 12 90,6-11 0,-4 11-90,5-5 90,-14-1 0,5 7-90,-6-7 0,1 8 0,-9 0 0,-9 0 0,1 0 0,-6 0 0,5 0 0,0 0 0,2 0 0,0 0 0,5 8 0,-5-7 0,7 14-2608,-7-7 3057,5 15-179,-5-5-90,7 5-90,0-7 0,0 0-180,-7 0 180,6-8 0,-6 7-450,7-7 270,0 8-90,0-7 270,0-2-540,0-7 405,0 0 0,7 0 0,1 0 1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7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 7263,'9'0'180,"-2"0"0,-7 0 0,0 7-1,0-5-358,0 11 179,0-11-90,0 12 269,0-12-808,0 12 269,0-5 270,-7 7-450,5 0 271,-12-7 179,6 5 90,-8-5 0,7 6 0,-5-6 0,5 5 180,-7-12-1,8 5-89,-6-7-90,12 7 270,-5-5 1709,7 5-1709,7-7-180,16-14 0,-4 10 90,11-17-360,-14 12 90,-1-6 0,1 6 180,0-5-360,0 12 90,-7-12 0,6 12 180,-14-5-629,6 0 269,-7 5-270,0-5 270,0 7 292,0 0 1,-7-7 0,-1-2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0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9062,'8'8'450,"6"-1"-271,-6-7 1,7 0-449,0 0 358,0 0-89,0 0-1259,14-7 1169,-11-2 180,11 1-1169,-14 1 539,0 7 0,1 0 181,-8 0 359,6 0 0,-6-6 0,7-3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7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7533,'-8'25'-360,"1"-2"360,7-15 360,0 6-90,0-12-91,0 12-448,0-12 179,0 5-90,7 0 270,-6-5-630,6 5 180,0-7 180,-5 0-269,5 0 449,0-7 0,2-2 0,7-7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8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1 6543,'0'16'1349,"0"-8"-1079,0 7 0,0 0-90,0 3 0,0 5-270,0-7 0,0 0 450,0 7-810,-7-5 270,5 4 90,-5-6 90,0-7-449,5 5 179,-12-5 90,13 0 0,-13 5-180,5-5 90,0-1 0,-5 7 91,5-13 179,-14 19 0,13-18-270,-4 11 270,7-14 180,5 0 359,-5 0-269,7 0 720,0 0-811,0-7 271,0 5-180,0-12 0,7 5-90,-5 1-90,83-35-90,-66 35-450,30-15 0,-6 3 0,-40 19 181,18-7-721,-12 1 990,7 5 0,0-12 0,0 6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8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7533,'7'41'1349,"-5"12"-1079,12-18-90,-12 11 179,5-14-179,0-1 0,-5 1-809,12 0 449,-12-7 180,5-2-90,0-15-630,-6 6 360,6-12 180,-7 12 1,0-12 179,-7-86 0,6 46 0,-3-13 0,1 0 0,3 21 0,0 13 0,0-7 0,0 9 0,0 6-1799,7-5 1979,-6 12-270,6-5 629,-7 7-359,7 0 0,-5 0 90,5 0-90,0 7 0,-5 2 90,5 7-1,0 6 91,-5-4-180,6 5-90,-8 35 90,0-31-630,0 31 270,0-42 180,0 0-539,0 0 269,0-7 90,0 4 90,0-11 0,0 5-90,0-7 180,0 0 0,-8 0 0,-1 0 0,-7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7533,'8'16'90,"-1"-1"90,-7 1 449,0 0-179,7 0 449,2 28-719,0-14 0,5 23 0,-12-21 180,12-1-90,-12 1 0,5 0-540,0 7 180,-6-6 90,6 6 270,-7-14-1170,7 5 540,-5-5 180,5-1 180,-7-1-179,0-7-901,0-7 91,0 5 449,0-12 90,0 5 180,0-7 1,0 0 269,0-7 0,0-2 0,0-7-90,0 0 90,0 0 359,0 0-179,7 1-180,-5-1 0,12-7-269,-12 5-1,12-5 270,-5 0 0,6-1 0,1-8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9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7533,'33'-25'-360,"-10"9"180,-9 2-360,-12 12 181,5-4 359,-7 6 0,0 0 0,-7 6 0,5-4 0,-12 12 0,5-5 0,-6 14 89,6-5 91,-5 5-90,12 0 0,-12 1 720,12 1-360,-5 5-91,7-12-89,0 5 0,0 0 0,0-13-180,0 11-90,7-12 90,-5 0 90,12-2 0,-5-7 89,7 0-179,-8 0 90,6-7-1349,-5-2 629,7-7 180,-7 0 181,5 1 179,-12-1 0,12-7 0,-5-2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3:59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7533,'12'77'839,"1"1"1,-5-8-1,0-10-1019,-1-14 270,-7-10-809,7 9 359,-5-13 270,5 0 0,-7-7-630,7-9 451,-6-3 89,6-11-90,-7 5 360,0-7-90,8-7-90,-7-1 360,6-8-180,0-7 0,-5 5-180,12-5 0,-12 0 0,12 6 180,-5-6-90,0 0 0,5-2 0,-6-7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0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7533,'-9'25'90,"-5"-2"179,12-7-358,-5 7 89,7-6 179,-7 14 1,5-7 0,-6 1 90,8 5-90,0-12 0,0 4-990,0-6 451,0-7 269,0 5-450,8-12 270,-6 5 180,5-7 0,0 0-180,-5 0 90,5 0-89,-7 0 89,7 0 180,-5 0 0,5 0 0,-7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1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32 159 7533,'9'18'-90,"5"-4"0,-12-14 180,12 0-270,-5 0 180,-1-7 90,7-2-90,-6-7-180,7-7 180,-7 6 0,5-6 0,-12 7 90,5 0-90,0 0 0,-6 7-360,6-5 180,-7 12 0,0-12 180,0 13 180,-7-6-180,6 7 90,-20 0 90,10 0-270,-12 7 90,14 1 90,-6 8-90,7 0 0,-8 0 0,7 0-180,-5 0 0,12-7 180,-12 5-180,12-13 0,-5 6 180,7-7 0,0 0 0,-7 0 0,-1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1.5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7533,'0'16'449,"0"0"-89,0 0-90,0 7-270,0 1 270,0 1-180,0 5 180,0-12-360,7 12 90,-5-5 0,5-1-720,-7-1 450,0 0 90,7-5 90,-6-2-359,7-2 269,-8-12 0,0 5-450,0 0 360,0-6 270,0 6 0,0-14 0,0-1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7533,'7'33'90,"-5"-3"0,5-21-90,-7 5 179,0 2-179,0 1-269,0 6 179,0-14 0,0 5 90,0-12 90,0 12-90,0-12 0,0 12-540,0-12-90,0 5 720,0-7-180,0-7 0,0-9 270,0-2 0,0-5-270,0 7 90,0-6 180,0 4-180,0-5 90,7 7 0,-5 7-90,12 2 0,-12 0 270,5 5-270,0-5 0,2 7 0,0 0 270,-2 0 0,0 0-270,-6 7 539,13 9-449,-12 2-180,5-2 90,-7 5 90,0-10-540,0 11 181,0-6 179,0 0 0,-7 0-270,6 0 180,-14 0 0,14 0 90,-6 0 90,0 0 0,-2-8 0,-7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0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62 227 7533,'-8'7'-90,"-6"2"0,13 6 180,-13-7 0,13 6 0,-6-6 0,0 7 0,5 0-1,-5 0-89,7 1 90,0-8 0,0 5 90,0-11-180,0 11 90,0-11 0,0 5 0,0-7 0,0 0-1799,34-40 1169,-26 9 450,26-21-89,-34 24-1,0 19 270,0 2-270,0 7 180,0 0 359,0 7-269,0 2-90,0 6 90,0 0 450,0 0-270,0 0-90,0 0-90,0-6 180,0 4-91,7-4-89,-6-1-180,6-1 180,0-7 0,-5 6 90,11-4-270,-5 4 90,1-6 90,4 0-270,-11 0 90,11 0 90,-5 0 0,1 0-90,4 0 90,-11 0 0,5 0-269,-1 0 179,-4-6-90,5 4 180,-7-11-180,6 5 0,-4-8 0,5 1 90,-7-7 90,0 6-90,0-13 0,0 12 180,0-11-180,0 4 0,0-6 0,0 0 180,0 6-180,0 2 0,0 7 180,-7 0 0,5 0-90,-4 0-90,-1 7 360,5 1-180,-4 7 0,6 0-90,-7 0 90,5 0 90,-5 0-180,7 0 180,0 20-180,0-8 360,0 16-180,0-6 89,0 2-89,0 6 90,7 0-270,-5 0 180,11 1-180,-11-1 180,5 0-90,-1-6 0,-4-3-270,12-5 180,-12-1 0,11 0-360,-11-7 270,11 6 0,-11-13 90,5 6-270,-7-7 180,0 0-179,6 0-271,-4 0 180,5 0 180,-7 0 180,-7 0 0,-1-7 0,-7-1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2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7533,'25'-9'-90,"-10"-5"180,0 12 90,-14-5-1,13 0-268,-12 5 89,5-5 0,-7 7-900,0 0 360,0 7 540,0-5 0,0 12 0,0-5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2.1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1 143 7623,'0'9'180,"0"-2"-270,0-7 180,0-7 89,7-2-89,-6-7 0,14 0-1169,-14 0 539,13-6 270,-5 4 91,0-5 179,-2 14 0,0-5 0,2 5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2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6094,'0'9'1888,"0"5"-1708,0-5 0,-7 7 0,5 0 0,-5 0-360,7 0 180,-7-1 0,5 1 0,-12 21 0,12-22 0,-5 13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2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7533,'0'25'629,"0"-2"-179,7-14-180,-5 5 90,12-12-450,-5 11 90,-1-11 0,14 5-3122,-12-7 3302,13 0 179,0-14-1708,-5 3 719,5-18 630,-7 11 0,0-12 0,0 6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3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1 334 7533,'0'9'-1619,"0"5"1619,0-13 0,0 6 0,0-7 899,0 0-719,7 0-90,-6 0 0,6-7 0,-7 6-180,0-13 90,8 12 0,-6-12 0,5 5 90,0 0-90,2-12-90,0 17 180,-2-10-90,-7 7-90,0-1 90,0-1 0,7-5-180,-5 12 180,5-12 0,-7 5 0,0-7-90,0 0 90,0 0-90,0 0 90,0 1 0,0-1 0,0 7 0,0-12 0,0 10-90,0-5 90,0 2 90,0 12 90,0-12-180,0 12 0,0-4 0,0 6 0,-7-7 90,5 5-180,-5-5 90,7 7-180,0 0 180,-7 0 0,5 0 0,-5 0 0,7 7-90,0-5 90,0 5-90,-7-1 90,5-4-90,-5 12-90,7-12 180,0 12 0,0-12-90,-7 12-179,5-12 89,-6 12 180,8-12 0,-7 12 0,-1-5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4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6453,'-9'9'450,"2"4"-360,7-4 0,0 7 0,0 0-270,-7 0 270,6 7 0,-6 2 90,7 6-180,0 1 90,0 0 0,7 0-90,-6 7 90,13-6-90,-5 6 90,0-8-360,5 1 180,-5-7 0,7-2-540,6-7 450,-4-8 90,5-1 90,-7 1 0,7-7 0,2 7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4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7533,'9'7'-270,"5"1"360,-5 1 360,7 5-361,0-5 91,0 14-180,0-5 90,-7 5 90,5 0 0,-6-6-270,1 6 90,-2-7 90,-7 7 90,0-5-540,0 12 270,0-6-90,0 8-539,-7-7 359,-2 12 180,-6-11 180,-1 13 0,-7-7 0,-2-1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5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7533,'-9'7'-720,"-5"2"630,13 7 540,-13 0-180,12 0 0,-13 0-91,13 6 181,-5 18-180,7-6-90,-7 13-90,5-23 0,-5 6 180,7-13-270,0 7 90,0-9 90,7 1 0,-5 0-90,12 0 0,-12-7 90,13 5 0,-13-12-720,12 5 450,-13-7 0,13 0-629,-12 0 269,5 0 540,0 0 0,2-14 0,7-4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6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7533,'0'25'629,"0"-3"-179,0 2-90,0-7-540,0 13 180,0-12 0,0 12 180,0-6-540,0 1 180,7-2 90,-5-7-719,5 0 359,-7-1 270,0 1-90,0-7 270,0 5 0,0-12 0,0 12 0,0-5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6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7533,'16'44'629,"-7"-2"-449,-2-40-270,0 5 90,-5-7 90,5 0-90,0 0-90,-6 0 270,13-7 0,-12-2-540,12-7 270,-12 0-449,5-7 359,-7 6 0,0-6 180,0 7-90,0 7 90,0-5-90,0 12 90,0-5-180,0 7 0,-7 0 0,5 0 360,-12 0 0,5 7-270,1 2 0,-6 0 0,5 5 90,0-12-90,2 12 360,0-5-360,5-1 90,-5 6 0,0-12-450,5 12 271,-5-12 179,7 5 0,0 0 0,0 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1.0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7533,'9'0'-180,"4"0"180,-5-6 719,7 4-269,0-12-180,0 6-270,0-7 180,8 0 0,-7 0 0,7 6-720,-8 3 270,0-1 180,0 5 0,0-4-1619,7 19 1259,-12-10 181,10 10 269,-19-6 0,6 2 0,-7 6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6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7533,'9'56'854,"0"-1"1,6 41-945,-8-71 90,-5 4 90,5-11 90,-7 5-990,0 0 450,7-5 270,-5 4-899,5-13 539,-7-2 180,0-7 270,0 0 0,0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7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7533,'0'-9'-90,"0"2"180,0 7 269,0 0-89,7 0-90,-5 0 0,5 7-180,-7 2 0,0 7 180,7 0-180,-5 0 90,5 6 0,0-4 90,-5 12-360,5-5 90,0-1-450,1 28 360,1-37 90,-2 21-359,-7-36 179,0-7 90,0 5 90,0-12-540,-7-2 271,5-2 179,-5-5 270,7 8-90,0-1 0,0 7 0,0-5 0,0 5 0,0-7 0,0 7 0,0-5-90,0 5 90,0 1 270,0-7-91,0 7 1,0-1-90,0-5 180,0 12 0,0-5-90,7 7 0,-5 0 90,5 0-91,0 0-89,-5 7-90,12 2 180,-12-1-90,12 7 0,-12-14-180,5 14 270,-7-7-90,0 8-360,0 0 180,0 0 0,0 0 180,0 0-719,0 0 359,0-1 90,0 1-270,-7-7 180,5 5 1,-5-5 89,0 0 180,5-2 0,-5-7 0,0 0 0,-2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7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7533,'80'-52'719,"-10"16"-719,-68 28-180,12 8 180,-12 0-90,5 0 270,-7 0-1259,0 0 899,0 8 180,0-7 0,-7 14 0,-2-7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7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1 160 7533,'0'9'90,"7"-2"0,-5-7-360,12 0 180,-12-7 0,19-2-450,-17-7 270,17 0 90,-13 0 1,1 0 179,5 0-90,-12 0 90,5 1 0,-7 6 0,0-5 0,0 12 90,0-12-1,0 12 1,0-5-180,0 7 1,0 0 89,0 7-90,0 2 1079,-7 7-179,5 0-361,-5-1-179,7 1-360,0 7 90,0-5 90,0 5 0,0-7-360,0 0 180,0-1 90,0 1 0,0 0-1079,0-7 1079,0 5 0,0-12 0,0 5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7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7533,'0'23'0,"0"-12"0,0 17 0,7-24 0,-6 10 989,14-14-359,-6 0-270,7 0-720,0 0 270,0-7 0,-1-2 180,1-7-990,-7 0 451,5 0 269,-12 8-360,12-7 180,-12 7 360,12-1 0,-13-12 0,7 3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4:07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7533,'18'9'1079,"3"5"-719,-12-12 180,14 19-271,-5-10-269,5 19 180,-14-13 0,5 14 90,-12-7-540,12 15 270,-13 1 0,6 1-989,-7-10 539,0 7 360,0-19 90,-21 39 0,9-34 0,-18 20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6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 7533,'-17'91'629,"-1"1"1,1-5 0,5-18-450,12-44-360,0 0 90,0-2 90,7 0-630,2-5 360,7 4 90,0-6 90,7 0 90,2 0 0,14 0 0,1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7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48 7533,'-10'0'1349,"3"0"-1079,7 0 629,0 0-719,7 0 90,2-7-90,7 5 0,0-12-180,0 12 0,-7-5 180,5 0 90,-5 5-540,7-5 270,-8 7 90,6 0-90,-12 0-450,5 0 360,0 0 0,-5 7-180,5 2 90,-7 7 0,0 0 90,0 0 0,0 7-179,0-6 269,-7 14-180,5-14-90,-12 6 90,12 0 0,-12-6 0,13 7 90,-6-9-360,0-6 181,5 5-91,-5-5 270,7 0 90,0-2 0,-7-7 0,-2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7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7533,'0'16'-90,"0"0"90,0 0 539,0 0-269,0 6 180,0-4-360,0 12 0,0-5 90,0 6 0,0-6-810,0 5 360,0-5 180,0 7 0,0-8-359,0-1 179,0-7 0,0 0 90,0 0-90,0-7 270,0-2-90,0-7 1260,0 0-991,0-7-89,0-2 90,0-7 0,0 0 90,7 0-90,2 0 180,7-7-941,1 6 761,-2-6-540,-6 7 270,5 7 0,-12-5-539,12 5 359,-12 0 90,12-5 671,-12 12-851,5-5 180,-7 0 0,0 6 180,0-6 0,-7 7 0,-2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8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7533,'0'25'0,"0"-2"539,0-7 91,0 7-360,0-12-180,0 10 90,0-20 0,0 13-450,7-12 270,2 5-90,7-7 180,0 0-270,0 0 90,-1-7 0,1-2-1079,7-7 1169,-5-6 0,5-3 0,-7-7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1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16 122 7533,'0'9'0,"0"4"-90,0-11 0,0 5 180,7-7 90,1 0 89,0 0 181,6 0-270,-6 0-360,1-7 180,4-2 0,-5-6 180,1 0-630,-3 7 270,1-6 180,-5 6-449,5-7 179,-7 0 180,0 0 0,0 6-90,0 3 0,-7-1 180,5 5-180,-5-5 90,1 7 0,-3 0 0,1 7 270,-5-5-90,4 11-90,1-4-90,-6-1 1979,-1 46-1709,5-36-90,-3 31 90,20-42-270,-6-7 90,13 0 90,-6 0-630,14 0 630,1 0-719,1 0 269,-2 0 90,0-7-360,-5 5 630,11-11 0,-11 4 0,5-6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8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7713,'9'-7'539,"5"5"-179,-12-12-180,12 12 180,-5-12-720,-1 5 270,6 0 90,-12 2 90,12 7-360,-12-7 180,5 5 0,-7-5-360,0 7 271,0 0-631,-21 50 1260,9-31-270,-11 39 0,16-34-1,7-14-179,0 11 90,0-12-90,0 7 180,0-7-180,0-2 90,0-7-180,7 7 0,-5-5 180,12 5 0,-6-14-809,8 5 359,-7-12 270,5-2-630,-5-2 720,7-12 0,-1-2 0,1-8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8.6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7533,'0'16'180,"0"7"179,0 2-89,-7 7 0,5-8-540,-5 6 270,7-5-90,0 0 180,0-2-270,0-7 180,0 6-270,0-11 181,0 3-1,0-7 90,0-5 269,0 5-89,0-7-180,7 0 450,-5 0-270,5 0 90,0 0-180,-5-7 180,6 5-90,-1-12-1,2 12 1,-1-12 0,6 5 0,-5 1 0,0-7-900,5 7 361,-12-8 269,12 0-90,-12 7-810,5-5 451,-7 5 179,0-7 360,0-7 0,0 6 0,0-6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8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7533,'-9'22'0,"-5"-4"0,12 12 359,-5-13-89,7 7-180,0-15 180,0 5-90,0-13 0,0 6-90,7 0-180,2-5 180,7 5 90,-1-14-90,1-2-630,8-7 360,-7 1 90,7-9 0,-9 7 90,1-13 0,0 5 0,0-6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9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7803,'9'0'809,"5"0"-269,-12 0-270,12 0-360,-12 0 0,12 0 180,-13 0 0,6 0-450,0 0 180,-5 0 0,5 0-809,-7 0 449,0 0 180,0 7 180,0 2 180,-14 21-809,4-10 2158,-27 24-1259,24-32 539,-8 9 541,21-21 269,0 0-1259,7 0 0,-5 0-450,12 0 270,-5 0 0,0 0 90,5 0-720,-5 0 360,-1 0 180,6 0 90,-5 7-449,7 2 179,-7 0 180,-1 5 0,-1 2 0,-5 1-90,5 6 90,0-7 540,-6 7-270,6-12 0,-7 10 90,0-12-180,7 0 89,-5-2-89,5-7 0,-7 6 0,0-4-90,0 5 180,7-7-360,-5-7 270,5-1 0,-7-1-270,0-5 0,0 5 270,0 0-90,0-5-629,0 12 359,0-5 0,0 0-450,0 5 181,0-5 269,0 7 0,-7 0-450,5-7 361,-12 5 359,12-5 0,-12 0 0,6-1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19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10141,'0'9'360,"0"6"-180,0-14 0,0 13-270,0-5 180,0 7-90,7-7 0,-5 5-90,5 2 180,-7 1 0,0 13 449,7 9-449,-5-4 90,5 11-90,0-21 0,-6 5-90,7-5 0,-8 0 90,0-3 0,0 2-540,0-7 270,0 6 90,0-7 1,0-7-451,0 5 180,0-5 180,0-1-270,0 6 181,0-5-1,0 0 180,0-2-180,0 0 180,0-5-180,0 5 0,0-7-203,0 0 1,0-7 0,0-2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0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7533,'0'-9'809,"7"2"-539,-5 0 0,5 5 0,-7-12 90,8 12-91,-6-12 1,12 13-899,-12-6 359,12 0 180,-12 5 0,12-6-540,-13 8 270,13 0 181,-12 0-91,5 0 0,-7 0 90,0 0 180,7 0-180,-5 0 90,5 0-270,-7 0 180,0 0 990,0-7-450,0 6-180,0-6-180,0 7 1079,0 0-809,7 0 270,-5 0-181,5 0-179,-7 0 90,7 0 90,-5 0-180,12 0 0,-6 0-270,1 0 180,5 7-90,-12-6 270,12 14-360,-12-7 0,5 8 180,0 0-450,-5 0 180,5 0 90,-7 0 0,0 0-450,0 0 270,0 0 91,0-1-361,0-6 180,0-2 180,-7 0-90,5-5 180,-5 5-179,0-7 179,5 0-270,-5 0 450,7 0-360,0-7 180,0-2-90,0-7 360,0 1-90,0-1-90,7 0 540,2-7-540,0 12 449,5-10-179,-13 19 90,14-12-180,-6 12 0,0-5-90,-2 7-270,-7 0 360,0 0-180,7 0 90,-5 7 0,5-5-90,-7 12-90,0-5-90,7 7 180,-5 0-630,5-7 270,-7 5 180,0-5 90,0 7-899,0-1 449,0 1 540,0-7 0,-7 5 0,-2-5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0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10141,'0'9'270,"0"6"-180,0 1-180,0 1 90,0 13 90,0-12-180,0 12-90,0-13 270,0 13-540,0-5 181,0 7 89,0-1 0,0-6-540,0 5 270,0-12 181,0 5-811,0 0 451,0-6 629,0 6 0,0-7 0,0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1.7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7623,'0'9'719,"8"-2"-719,-7-7 180,6 0-90,-7 0 0,7 0 0,-5 7-270,5-5 90,-7 5 0,0 0-899,0-5 539,0 12 450,0-5 0,0 0 0,0-2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2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7533,'0'9'0,"0"-2"0,0-7 2608,0 0-2158,7-7-90,-5 5-180,12-5-450,-5 7 180,-1-7 0,7 6 270,-7-6 0,1 7 0,5 0-1440,-12 0 631,5 0 269,0 0 90,-5 0-180,5 0 90,-7 7 181,0 1 269,0 8-90,0 7-270,0-5 180,0 11 270,0-11-90,0 5 359,0 0-269,0-5-90,0-2 180,0-9-360,0 0 90,7-6 180,-6 6 0,14-7 90,-14 0-270,13-7 90,-5-1 0,0-8-180,5 0 90,-12 0 0,12 0-90,-12 0 90,5 7 90,-7-5-90,0 5 0,0 1-180,0-7 0,0 7-450,-7-8 270,5 7 181,-12-5-91,12 12-90,-12-12 360,-2-2 0,6-8 0,-4-8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2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7533,'9'0'-180,"-2"7"180,-7 2 809,7 21-269,-5-11-270,5 18 0,-7-12-90,0 7 0,0-1-1,0 1-538,0 0 269,0-7-630,0 4 360,0-11 270,0 5-90,0-7 1,0-7-1,0 5 90,0-12 90,0 5 0,0-7 0,7-7 359,-5-2-179,5-7 0,-7 7 360,7-5-270,-5 5-90,12-7 90,-13 8-450,6-6 270,0 5 0,-5-7-270,12 0 270,-5 0-90,0 7-990,-2-5 540,-7 5 91,0 0-541,0-5 52,0 6 0,-7-8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1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8432,'15'0'-90,"0"-7"540,6-1-90,3-7-90,-1 0-90,-1 6-450,0-4 270,-5 11-90,5-4-180,-13 6 90,4 0 90,-11 0 90,11 0-989,-11 0 539,4 0 90,-6 0-270,0 0 630,-6 0 0,-9 6 0,-9 3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2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32 7533,'-1'53'629,"0"0"1,3 32-990,14-92 270,7-2 90,-5-7-90,11-7-539,-11 5 359,5-4 180,0 6-90,-6-7-180,6 5 90,-7-5 270,0 7 0,0 0 0,0 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3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7533,'0'9'-180,"0"-2"270,0-7 90,0 0 0,7 0-91,-5 0 1,12 0 450,-12 0-90,5-7-180,0 5 0,2-12-540,0 12 270,5-12 0,-13 12-270,13-5 180,-12 7 0,12-7-180,-12 5 180,5-5 90,-7 7 0,7 0-270,-5 0 270,5 0-90,-7 7 90,0 2-90,0 7 0,0 6 90,0-11-89,0 10 89,0-19-180,0 13-90,0-14 270,0 6-90,0-7-90,0 0 90,7 0 0,-5-7-90,13-9 180,-7-1 90,1-6-180,5 7-180,-12 0 360,12 0 0,-12 0-270,12 7 540,-5-5-270,-1 13 90,6-6 270,-12 7-270,12 0-1,-12 7 181,12 1-180,-12 8 0,12 0 0,-12 0-360,5 0 90,0 6 90,-6-3-270,6 10 180,-7-4 0,0-1 90,0 0 0,0-2 0,0 3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3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10591,'0'10'989,"0"4"-809,-7-6 0,5 1 0,-12 5-450,5 9 270,-6-3 0,-1 17-989,-7-13 539,5 8-1619,-12-7 2069,12-2 0,-5-14 0,7-2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3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7533,'43'0'270,"-6"0"-270,-21 0 449,0 0-179,6 0 0,-4 0-900,12-7 271,-20 6 179,11-14 180,-5 7 0,2-16 0,6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3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7533,'25'0'1799,"-3"7"-1080,-6 1-359,0 15 0,-7-5-90,6 12-270,-6 9 270,6-4-181,-6 18 181,-2-12-360,-7-1 90,-7 6-1079,5 2 359,-12 15 630,6-5-1439,-16 4 1529,7-21 0,-14 4 0,7-4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4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7353,'0'30'90,"0"-4"0,0 20 539,0-6-269,0 15 180,0 14 0,0 3-181,0 13-2516,0-13 1,0-3 2335,0-14 1,0-8 634,0 1-904,0-7 90,0 4 180,0-18 0,0 10 668,0-20-1928,0 7 540,0-15 181,0 5 1928,0-13-2198,0 6 697,0-14 0,0-15 1,0-12-1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5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7533,'18'0'90,"24"7"0,-28-5 0,31 5-1,-28-7 1,13 0 0,-5 0 180,6 0 0,8 0-180,-5-7 0,12 5 0,-6-5 0,8 7-505,6 0 415,3 0-89,-1-7 268,6 6-448,2-13 179,-1 9 0,2 1 90,29-12-1379,-29 11 0,-1 1 1199,13-3-90,-4 7-283,-1 0 373,6-7 91,-6 5-854,7-5 674,1 0 89,-8 5 90,5-12 180,-4 13-90,-1-6-90,-1 7 90,-8-8 0,-6 6 0,-3-5-90,1 7 90,-6 0 218,6 0-308,-7 0 90,-8 0-90,-1 0 90,-7 0 2099,0 0-2099,-7 0-90,-3 0 456,-6 0-366,-7 0 959,5 7-959,-12-5 305,12 6-305,-12-8 90,5 0 90,-7 0-180,7 0 180,-6 0-180,7 0 0,-8 0 0,0-8 0,7 6 180,-6-5-180,6 14 0,-7-5 90,7 6-180,-5-8 90,5 0 0,-7 7-90,0-6 90,0 6 0,0 0 0,7-5 90,-5 5-90,5-7 0,-7 0 0,0 7 180,0-5 0,0 12 0,0-12 0,0 12-90,0-5-90,-7 6 90,5 1-1,-5 0 91,0 7 90,5 2 0,-5 7-90,7 7-90,-7-6 90,6 13 90,-6-6 0,7 1-181,-8 12-178,7-18 268,-6 11-89,7-14 0,0 7 90,0-6-90,0 6 90,0-14-360,0 5-180,0-13 180,0 6 180,0-14-1169,0 5 539,0-12 361,0 5 269,0-7 0,-7-7 0,-2-2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5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7892,'-9'0'810,"2"0"-360,7 0 359,0 0-629,7 0 0,-5 0 0,12 0-270,-5 0-180,6 7 180,8-5 180,2 5-90,7-7-180,0 6 90,7-4 0,1 5-76,15-7 436,15 0-180,11-7 0,8 5-965,-39-4 1,0-1 784,47 5 135,-45-2 0,0 1-45,3 2 0,-1 2-90,-1-1 0,-1 0 45,3 0 0,1 0-373,-4 0 0,0 0 463,10 0 0,-1 0-1000,-10 0 0,-1 0 730,12 0 0,-1 0 45,36 0-90,-1 0-269,-3 0 269,-12 0 0,6 0-90,-15 7 270,-1-5-270,-15 5 159,-1-7-69,-7 0 1462,-8 6-1192,-8-4 0,-2 5 0,-6-7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7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7533,'16'0'-270,"0"0"360,-1 0 449,1 0-179,0 0 0,7 0-180,2 0 0,7 0-90,-7 0 90,5 0-270,-6 0 90,8 0 0,-1 0-450,-6 0 180,5 0 270,-12 0-90,5 0-360,-14 0 271,5 0 89,-12 0-90,12 0-180,-12 0 180,5 0-90,-7 0 67,0 0 1,-7 0 0,-2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7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16 7533,'-7'-9'0,"5"2"0,-12 7-720,12 0 360,-12 7 90,5 2 450,-7 7-90,0 0-90,0 7 180,1-6-90,6 6-90,-5 0 0,12-5 90,-5 5-90,0-14 0,5 4 0,-5-3 0,7-2 0,7 7 0,2-14 90,14 13-90,2-12 0,6 5 0,1-7 0,7 7 0,-5-5 0,4 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1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7263,'8'0'540,"-1"0"-181,-1 0 1,3 0-180,-1 0-270,6-7 0,-13-1 180,13-1-989,-13-4 359,6 12 360,-7-13 0,0 12-360,0-5 540,0 1 0,0 4 0,0-4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8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7533,'0'24'-180,"0"7"719,7-7-89,-5 8-180,5 0 0,0-1-270,-5 1 90,5 0 90,0-7 0,-5 5-450,5-6 180,-7 1 0,0 5 0,7-12 0,-6-2 180,6-2-90,-7-13-360,0 13 180,0-12 90,0 5-359,0-7 269,-7-7-90,6-2-270,-13-28 450,12 9-90,-5-11 360,7 10-90,0 4-180,0 0-90,7 2 90,-5 7 0,12 7 0,-6-5 90,1 5 720,5-6-360,-5 6 180,0 2-271,5 7-89,-12 0 90,12 7-90,-13-6 0,6 14-90,-7-7 90,0 8-270,0 0 0,0 0 180,0 0-630,0 7 360,0-6 0,0 7 90,-7-9-179,6 1 89,-13-7-90,12 5-270,-12-12 180,12 12 90,-12-12 91,12 5 179,-12-7 0,12 0 0,-5 0 0,7-7 0,0-2 0,0-7 0,0 0 0,7 8-90,-5-7 90,12 7 0,-5-8-90,14-7 449,-6 5-179,14-12 270,-14 13-180,7-7 0,-8 9-360,-1 6 90,-6 2 90,5 0 90,-12 5-900,5-5 360,-7 7 360,0 0 0,0 14 0,0 3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8.4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1 223 8252,'8'-8'0,"6"0"180,-5-16-899,8 7 359,-2-13 180,2 5-360,-1 0 540,-1-4 0,8 4 0,2-7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8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7533,'-17'49'1619,"3"-10"-1169,14-9-91,-7-6-89,5 1-360,-5 5 90,7-5 0,0 7 180,0-1-1259,0 1 629,0-7 180,0 5 180,0-13-539,0 13 269,7-12-90,-5 19 360,5-17-180,-7 9 180,0-5 450,0-7-360,0 6 0,7-7 900,-6 0-451,6-7-269,-7-2 0,7 0 360,-5-6-180,12 6-91,-5-14-448,7-1 179,-7-8 89,5-7 1,-6 5-359,1-12-2520,-23-30 2609,9 34 0,-23-24 90,19 50-179,-7 0 269,7 0 0,-5 0 0,13 0 0,-13 0 0,5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8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0 10411,'0'16'810,"0"0"-631,0 7 1,0-5 90,0 12-90,0-13-720,-7 14 361,5-7 179,-13 1-90,13-2-1260,-12-7 631,12 0 359,-12-8-1259,12 7 1619,-5-14 0,0 13 0,-1-5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9.0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7533,'16'0'-1080,"0"0"990,-8 0-269,6 0 359,-5 0 0,0-7 0,12-2 0,-3-7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9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7533,'0'16'629,"0"7"-269,0 2-180,0 7 90,0-1 180,0 8-91,0-6-89,7 13-90,-6-12-809,6 12 359,0-13 180,-5 6-1170,5-14 631,-7 5 359,0-13 90,0 7-450,0-16 630,0 7 0,0-7 0,0 8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29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7533,'16'0'0,"-8"0"0,13 0 0,-10 0 0,12 0 0,1 0 0,-7 0 0,13-7 0,-5-3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0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64 111 7443,'0'-16'0,"7"8"0,-5-7 899,12 7-449,-5-1-90,0-5-540,5 5 90,-6 0 180,15-5-630,2 13 360,-8-6 270,5 7-90,-21 0-90,6 0 0,-7 0 810,0 0-540,0 7-90,0-6-90,-7 13 180,-2-5-90,1 7-90,-6-7 180,12 5-540,-12-5 180,5 6 90,0 9 180,-5-7-450,5 6 90,1-7 90,-6 0-180,5 0 181,-7 0-1,7-1 0,-5 1-90,5-7 270,1 5-270,-6-12-360,12 5 271,-5 0 359,7-5 0,-7 5 0,-2-7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0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7533,'9'7'-180,"5"-6"90,-12 13 90,5-5 989,7 14-899,-11-5-450,19 5 181,-21-14 89,6 5-360,1-5 180,-6-1 90,5 0 180,-7-8-360,0 7 180,0-6 1,0 6 89,0-7 180,0 0-270,0-7 449,0 6-179,0-14 0,0 7-90,0-8 90,0 0 90,0 7-180,0-5 0,0 5 0,0-7 180,0 0-180,7 0 270,-5 0-270,12 1 90,-5-1-90,6-7 180,-6 5 90,5 3-270,-5 0 359,0 7-179,5-2 0,-12 4 0,5 6-270,0 0 180,-6 0 0,7 0-180,-8 6 90,0 4-90,0 5 180,0 8-270,0-5 90,-8 12-90,7-13 270,-13 14-809,5-14 269,0 13 180,-5-12 0,5 5 0,1-7 1,-7-1 269,14-6 269,-13-2-179,12 0 0,-5-5 630,7 5-450,0-7 90,0 0-360,0-7 269,7 5-269,2-5 450,6 0-180,1 6 90,0-6-450,0 7 270,0 0 0,-1 0-90,1 0-180,0 7 0,-7-6 90,5 13 0,-12-5-180,5 7 90,-7 7 90,0-5-450,0 5 270,0-7 90,-7-1-90,5 1-89,-12 0 89,5 0-90,-7 0 270,-7 0 0,6-1 0,-13-6 0,5-2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1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97 191 7533,'15'7'0,"-6"-5"899,5-2-359,-12-2-180,12-12-1,-12 5-538,12-7 179,-5-7 0,-1 6-270,7-6 180,-14 7 90,6 7 90,-7-5-630,0 5 270,0-7 90,0 7-90,0 2 91,0 0-1,-7 5 90,6-4 90,-14 6 0,7 0-90,-8 6 0,0 4 180,0 5-180,0 8 0,1-5 90,-1 12-90,0-6 90,0 1 0,0 5-180,7-5 360,2-1-90,0 0 899,5-2-449,-5-4-270,7 5-90,0-7 809,0-7-449,7 5-180,2-5-1,-1 0 91,7-2-90,-6-1-90,14-4-450,-5 5 180,11-7 0,-11 0 180,12-7-270,-5-1 90,6-8 0,-6 0-1529,5 0 1529,2-21 0,-5 16 0,2-16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1 7533,'-15'32'359,"6"3"-179,-4-18 0,11 5 180,-4-7-90,6-7 0,0 6 0,0-6 89,0 7-179,0 0 0,6-6-180,3 4 90,6-11 90,0 5-4292,20-7 4112,-8 0 180,17 0-180,-21-7-1439,-1-2 1439,0-26 0,-5 8 0,4-17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1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64 7533,'16'-9'1529,"0"-5"-1169,0 12 269,-1-5-179,1 0-90,0 5-180,0-5-180,-7 0 0,5 5 90,-5-5 90,0 7-720,-2 0 360,0 7-630,-5-5 361,5 12 359,-7-12-90,0 12-360,-7-5 180,-2 7 180,-7 0-179,0-1 89,0 1-90,0 0 270,-7 0 180,6-7-90,-6 5-90,7-5-90,7 0 720,-5 5-360,5-13 0,1 13 989,1-12-899,0 5-90,5-7 0,-5 0 89,7 7-179,0-5 90,0 5 180,14-7-180,-11 0 0,18 0-90,-12 0 90,7-7 0,0 5-360,7-12 180,-6 12-90,6-12-270,-7 13 270,0-6-90,-7 0 180,5 5-90,-5-6 0,0 8 90,5 0-90,-12 8 90,5-6 0,0 12 0,-5-6-180,5 8 180,-7 0-90,0 0-269,-7 7 179,-2 2 0,-7-1-450,0-1 270,0-7 91,0 0-1,0 0 0,-7 0 0,6-7 90,-6 5 540,7-12-360,-7 5 180,13-7-450,-12 6 900,14-4-450,-1 5-91,2-7-89,7 0 1260,-7 0-631,5 0-179,-5 0 270,7 0-181,7-7-179,2 5 0,7-11 0,6 11-90,3-12-90,7 5-270,-1 0 180,1-5 269,42-2-179,-38 6 0,43-12 0,-60 21-2878,18-6 2698,-12 7 0,7 0 0,0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2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17 7533,'-7'38'90,"5"-11"-90,-5 10 269,7-12 91,0-1 0,0-1-90,0-7-90,7 0 0,2-7 0,7-2 0,6-7 89,-4-7-269,5-2 90,-7-7 90,-1-7-540,1 5 270,0-11 90,-7 11 90,-2-12-359,-7 12 269,0-5 0,0 14-540,0-5 270,0 5-270,-21 1 270,8 0 91,-16 8-91,13 0 270,0 0-90,0 8-90,-7 0 270,6 8-180,-6 0 0,7 0 0,0 0 0,8 0 90,-7-7-90,14 5 90,-6-12 0,-1 12 0,-1-6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2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223 159 7533,'17'0'0,"4"0"-270,-12 0 90,0 0 360,6-14 0,-6 3 0,6-18-360,-6 10 180,-2-3 90,-7 13-360,0-5 90,0 5 90,0 0 90,-7-5-90,5 12 90,-12-5 0,6 7 0,-9 0 0,1 7 0,0 2-90,-7 7 0,6 0 0,-6 7 90,0-6-90,6 13-90,-6-12-89,0 12 269,5-13 179,-4 7-89,5-9 0,8 1-90,-5 0-90,12-7 90,-5 5-90,7-12 720,-7 12 180,5-12-451,-5 5-89,7-7 810,7 7-451,2-5-179,7 5-90,0-7 179,8 0-89,0 0-90,1 0-90,12 0 0,-11 0-180,13-7 180,-7-2-91,-1 0 1,1-5 0,0 5-540,-7 0-449,4-5 449,-11 5 270,5 1-1439,-7-6 719,-8 12 181,7-13 359,-14 14-809,6-6 449,-7 7 180,0-7-89,0 5-309,-7-5 0,-9 7 0,-8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3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7533,'15'-18'629,"1"-3"-449,0 19 0,0-12-180,0 12 0,-1-12 90,-6 12-270,5-5 90,-5 7 270,7 0-540,-6 0 180,-3 7 180,-7 2-90,0 7 360,0 0-270,0 0 630,0 21-720,0-16 180,0 9 360,0-16-180,0-12-1,0 5-359,7-7 180,-6 0 90,20 0 0,-10-7-90,12-2 180,-7-14-90,6 5 90,-4-11-270,5 10 0,7-10 0,3 4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3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1 7533,'0'9'719,"0"-2"-89,0-7-360,0 0 90,0 7-181,-7-5 1,5 12 90,-5-5 270,-7 20-900,11-2 180,-18 4 270,12-7 0,0-9-1169,-5 1 539,5 0 270,-7 0-989,1 0 539,-1 0 720,7-7 0,-5 5 0,4-5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3.4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7533,'77'18'-450,"-19"-4"450,-44-21 0,-5-2 0,7-7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4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175 0 7533,'0'16'1259,"0"-7"-899,0-2 539,0 0-269,0-5-360,-7 12 179,6-5-449,-13 7 90,12 0 90,-5 0 0,0 6-180,-2-4-90,0 12 270,-5-12-899,5 11 449,-7-11 360,0 5-180,7-7-990,-5 0 451,12 0 359,-12-7-630,12 5 361,-5-13 179,7 6 0,0-7 90,-7 0-90,6-7 181,-6-1-1,7-8 180,0 0 0,7 0 0,-6-7 0,13 6 1259,31-20-180,-28 24-539,33-8-180,-48 28-90,5-5 89,-7 12-179,0-13 0,0 14-450,0-13 180,7 12 180,-5-13-90,5 13-629,-7-5 359,0 0 180,0 5-630,0-12 1,0 5 539,0-7-180,0 0 360,0-7 0,0 5 0,7-12 270,-6-2-180,13-2-90,-12-4-450,19-8 360,-17 10 180,17-17-540,-12 13 181,-1 6 718,0-3-89,-8 19-540,0-5 180,0 7-180,7 0 1889,-6 7-809,6 9-360,-7 1-181,0 13 631,0-5-451,0 7-179,7 0-360,-5-1 0,5-6 180,-7 5 0,0-5 0,0 7 0,0-8 0,0 6 90,0-12-2249,0 12 1079,0-20 450,0 11-449,0-11 539,0-2-90,-7 7 181,5-14 269,-5 6 0,0-7 0,-1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4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96 7533,'0'9'1619,"7"-2"-1169,-5-7 179,12 0-179,-5 0-90,6-7-360,1 5 0,7-12 270,-5 5-181,4 0 1,-6-5-90,0 5 180,0 0-899,0-5 539,-7 13 90,5-14 90,-12 14 90,5-7 90,-7 8-1529,0 0 899,-7 0 180,-2 8-90,-7 0 90,0 1 90,7 5 0,-5-5-89,5 7 179,-7 0-90,1 0 180,-1 0-180,-7 7 720,13-13-271,-5 12-179,15-21 90,-7 13 270,6-12-180,-6 5-90,7-7 899,0 0-629,7 0 0,1 0-91,8 0-89,0 0-180,0 0 180,7-7-90,-6 5 0,6-12 0,-7 5 0,0-6 0,0 5-1,-7 4-1258,5-1 539,-12 5 360,12-5-1079,-12 7 540,5 0 359,-7 0 90,0 0-1619,-7 14 1439,-2-11 180,-7 18 270,0-12 0,0 14 0,0 2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4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79 7533,'-16'7'3598,"15"-5"-3149,-5 5-269,28-14 180,-5-2-180,15-7 0,-8 0 0,6 8-540,-12-7 180,12 14-3212,-12-13 2762,12 12 630,-20-5-90,12 7-449,-21 0 269,13 0 90,-12 0 360,5 0 3212,-7 7-3482,0 2 0,0-1 270,0 7-270,0-7 0,-7 8 90,5 0-180,-12-7 0,13 5 180,-13-5-1079,12 7 539,-12-7 180,12 5 91,-12-12 269,12 12 0,-12-5 0,5 7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4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7533,'22'53'1139,"0"-1"0,0 3 1,-2-18-1140,-11-35-720,7 6 180,7-37 720,-5 15-449,-2-23 179,-2 21-810,-5-7 270,0 5 271,5-4 359,-13 13 0,13-5 0,-5 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2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7533,'0'8'0,"0"-1"-180,0 0 90,0-5 90,0 11 90,0-5 539,0 7-179,0 1-180,0-1-270,0-7 180,0 6 0,0-6-90,0 7-180,0 0 0,0 0 90,7-6 90,-5 4 90,4-11-90,-6 5 90,0-7-1440,0 0 1080,0-7 0,0-2 180,0-6-179,0 0-1,7 0 90,-5-7 90,11 5-270,-11-11 270,11 11-90,-11 2 90,5 2 90,6 4 0,-10 1-90,11 1-90,-8 7 90,-4 7 360,5 1-180,-7 1-1,6 4 181,-4-5-180,5 14 0,-7-5-90,0 5 0,0-7-1349,0 7 1259,0-12 0,-7 3 0,-1-13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8162,'8'0'990,"-1"0"-990,-7 7 180,0-5 90,8 5 89,-7 0 1,13-5 0,-12 12-180,5-12-450,0 12 270,-5-5 0,5 7 90,-7-8-900,0 7 361,0-7 359,0 8-540,0-7 360,0 5 90,-7-12 0,5 5 0,-12-7 180,12 0-269,-5 0 89,0 0 180,6-7-180,-7-2 90,8-7-90,8 0 0,-7 0 90,13 1 0,-5-9 0,7 7 0,0-6 0,0 14 180,-1-5 0,1 5-90,0 0-90,0 2 630,-7 7-360,5 0-90,-13 0 629,13 0-629,-12 0 180,5 7 90,-7-5-270,0 12 90,0-5-720,0 7 270,0 0 270,0 6-1169,-7-3 629,5 3 540,-12-6 0,6 0 0,-8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5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270 1 7533,'0'9'0,"0"-2"1799,0-7-810,0 7-359,-7 2-270,5-1 1349,-12 7-720,13-7-449,-13 8 89,12 0-269,-12 0 90,12 0-270,-12 0-720,12 0 360,-12 0 270,5 0-1799,-6-1 1079,6 1 361,-6 0 179,6 0 90,-7-7 90,0 5-270,-6-12 90,4 12 90,-5-12 0,7 5 0,1-7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5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0 223 7533,'25'-7'0,"-2"6"0,-8-14 180,9 7 89,-7-1 1,14-5-180,-7 5 180,1-7-180,5 0 0,-13 0 0,13 0-1439,-12 0 1349,11-7 0,-3-1 0,6-8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5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64 7533,'0'25'180,"-7"-3"89,6-6-269,-6-7 1080,7 5-451,0-12-269,7 5 90,2-7-630,6 0 180,1-7 0,0-2 270,0-7-90,0 0 0,-1 1 0,1-9-1170,-7 7 451,5 1 359,-12 2 180,5 5-450,-7 0 180,0 2 180,-7 7-540,-16 0 451,4 0-1,-11 0 0,14 7 90,0 2-90,0 7-360,1-7 180,-2 5 360,8-12 0,-5 12 0,5-5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6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7533,'9'14'3238,"-2"4"-2429,-7 13-269,0 8-90,0 2 90,0 35-361,0-15-1877,0 17 1428,0-24 270,0-13-1204,0-2 575,0-7 359,0 0 180,0-1-1619,0-6 1709,-7-2 0,5-7 0,-5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6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7533,'9'0'0,"5"0"1079,-5 0-359,7 0-271,-8 0-179,7-7-1619,-6 5 1349,0-5 0,5 7 0,-5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6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1 7533,'43'8'5037,"-7"-1"-5667,-19-7 180,6 0 360,-12 0 90,3 0-89,-14 0 628,0 7-269,0 2 0,0 0 0,-7 5 90,-2-5-270,-7 14-1,0-5-358,-1 11 269,2-11-90,-1 5 270,-7 0-540,5-5 180,-4 12 90,6-13-1349,0 6 719,7-7 360,-5-7 1,12 5 359,-5-12 0,0 5 0,-1-7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6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7533,'7'9'719,"-6"-2"-539,14-7 0,-13 0-450,5 0 270,0 0-90,2 0 180,0 0 0,5 0-90,-6-7 0,8-2 0,0-6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7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7533,'0'34'2248,"0"3"-1798,0-13-90,0 8 270,0 0-271,0 7 1,0-6-90,0 6-90,0 0 0,0-6 0,0 6-1979,0-14 989,0 5 450,0-20-719,0 12 539,0-21 270,0 14 91,0-14-1,0 6-270,0-14 180,-7-2 360,5-13 720,-5 4-541,7-5-179,0 7 270,0-7-90,7 6-180,-5-7 0,12 9-270,-6-1 0,8 0 360,0 7-1169,0-5 539,0 12 180,0-12 90,0 13-450,0-6 361,0 7 269,-7 0 0,5 0 0,-6 7 0,8 8 989,-7-4-539,-2 10-270,0-12-90,-5-1 719,5 7-449,-7-13 0,7 5 449,-5-7-179,5 0-270,0 0 0,-6-7-181,14 5 91,-14-13-90,13 7-450,-12-8-449,5 0 449,-7 7 180,0-5-450,0 5 270,0 0 180,-7 2-179,-2 0 89,-7 5 0,1-4 0,-8 6-90,5 0 0,-5 6 0,8 4 1,-1-2-451,0 7 270,0-14 450,0 13 0,0-12 0,0 5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7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9781,'0'16'1440,"0"14"-1081,0-4 1,0 20 630,0-13-451,0 13-179,0-12 0,0 19-540,8-18 270,-7 18-90,6-19-810,-7 11 451,0-4 359,0-1 0,0-1 90,0-7 89,-7 0 91,6 0-989,-7-8-1530,1-1 2249,6-7 0,-13 0 0,5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2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7533,'15'8'-450,"-6"-1"360,4-7 90,-4 0 180,12 0-180,-4-7 0,5 5 0,-7-11-720,7 12 720,-5-13 0,11 12 0,-4-5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37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 8522,'-33'1'0,"3"-2"0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0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17 7533,'0'-9'539,"0"2"-269,-7 7-90,-2 0 0,0 7 180,-5 2-180,13 7 0,-13 6 0,5 3-1,0 14 1,-5 2 0,5 6 0,0 1-785,2 7 875,7-6-90,0 6-540,0-8 270,0 1 90,7-15 0,2 4-720,0-12 270,5 0-1169,2 5 1619,1-20 0,6 12 0,-7-14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1.8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0 111 9961,'16'0'540,"0"0"-90,0-7-450,7 6 90,-13-13-90,18 12-540,-17-13 360,12 14 180,-15-13 0,7 5-360,-7 0 180,1-5 1,6 12-631,-13-5 270,5 0 270,-7 6 1,0-6-451,0 7 270,0 0 180,-7 0-179,-2 0 449,-8 7 0,1 1 0,1 1 90,-1 12-90,0-11 0,0 14 0,0-2 0,8-4 0,-6 12 0,5-12 1079,0 26-899,2-23 0,7 23 0,0-26-90,0-2 269,0-2 91,0-5-90,7 0 0,-5-2-90,12-7-720,-5 0 360,-1 0 90,6-7-90,-5-2-810,7-14 811,0 5-181,0-12 90,-8 12 0,7-4 90,-14 6 0,13 0 0,-12 0-90,13 0 450,-6-14-180,7 18 360,0-9-180,-8 14-181,6 5 181,-5-6 90,0 8-90,5 0 0,-12 0 90,12 8-270,-12-6 89,12 12 1,-13-6 0,6 8 0,-7-7 90,0 5-270,0-5-180,0 14 90,0-6 0,0 7-629,-7-9 359,6 1 180,-13 0 0,12 0-719,-12 0 359,5 0 180,0 0 90,-5 0 0,12-8-89,-12-1 179,13 0 180,-6-5 0,7 6 0,-7-8 0,5 0 0,-5-8 0,7 6 0,0-12 359,0 12-179,0-11-180,0 11 0,0-5 990,0 7 1438,0 0-1978,0 7-270,0 2 0,-7 7 90,5 6-360,-12 3 180,5-1 0,-8 7 90,1-7-450,1 1 180,6-2 90,-12 0 90,17-6-1170,-17-1-988,5-1 1348,-1-14 270,1 7 180,9-16-89,7 0 359,0-8 0,0 0 0,7 0 0,2 0 0,0 7 0,5-5 449,-13 5-269,13 0-180,-5 2 0,7 7 990,0 0-361,0-7-359,-1 6 0,1-6-90,1 7 180,-1-7-180,0 5-360,7-13 270,1 7 0,1-8-90,19-14 0,-23 10 0,16-9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2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10681,'-9'9'899,"2"5"-6379,7-5 6110,-14 28 910,4-9-1540,-6 18 0,2-21 1046,5 5-866,-7-5-360,7 0 90,-6-3 3551,7-6-4450,-1 0 512,-5-7 297,12 5 0,-12-12-1079,12 5 539,-12-7 360,12 0 0,-5 0-809,7 0 359,0 0 810,0-7 0,0-9 0,0-9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2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1 127 7533,'9'53'359,"-2"-30"-359,-7 13 90,0-36-180,0 0 90,0-8 0,0 0-89,7-2 89,-6-11 89,6 11-178,0-13 89,-5 7 0,12 0 0,-5 0 0,0 0 0,19-6 0,-23 4 0,23-5 0,-19 14 449,7-5-359,-7 12 0,5-5 540,-13 7-360,7 0 539,-1 28-719,-5-14-90,5 31 90,-7-28-180,0 20 90,-7-17-90,5 10 270,-5-21-1169,7 4 539,0-11 180,0 5-899,0-7 876,0 0 1,-8-14 0,0-3-1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2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7533,'0'86'3778,"0"-7"-3599,0-54-1348,0 35-360,0-29 809,0 21 451,0-36 269,0 0 0,-7-1 0,-2 1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2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25 7533,'0'67'989,"-7"-14"-629,5-23-270,-5-12-90,0 5 0,5-7 90,-5 0 0,7-8 0,0 7-1170,0-14 541,0 7 269,0-8-180,0 0 360,7-8-90,-5-7 270,12-3-180,-12-12 0,12 5 90,-5-7 1349,35-42-629,-14 46-540,9-21 90,-18 58-90,-19 7-90,5-1 180,-7 15-270,0-3-90,0 4 90,-7 7-1350,-9-5 361,6-7 449,-12-4 540,14-22 0,-8 0 0,0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2.9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7533,'9'-7'0,"5"5"0,-12-5-270,12 7-450,-5 0 720,0 0 0,-2 7 0,-7 2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3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33 7533,'-9'17'4317,"2"-3"-4047,7-14 90,0 0 0,7-7-90,-5 5-990,12-5 540,-5 0 180,0 6-90,5-6-270,-5 7 180,0 0 270,5 0-90,-12 0-899,5 0 539,-7 7-180,0 1 630,0 8-270,0 0 90,0 7-269,0 2 1168,0 0-539,0-3-180,-7 1 360,5-5-270,-5 5 0,7-15-91,0 7 181,7-13-270,2 5 270,0-7 0,5-7-360,-5-9 0,6-2 270,1-12-540,0 5 180,-7 1 0,5-6 180,-12 12-539,5-5 269,-7 7 90,0 0-540,0 8 361,0-7 89,-7 14 0,5-7-450,-12 8 361,5 0-1,0 0 90,-5 0-180,5 0 450,-6-7 0,-1 6 0,0-6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3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7533,'0'8'989,"0"14"-629,0-12-450,0 13-540,0 28 181,0-26 269,0 19 0,0-30-360,0-5 270,0 0 0,7-2 360,-6-7-180,6 0 0,0-7 900,-5-2-360,5-7-360,0 0 0,-5 1 899,5 6-179,0-13-541,2 19 181,7-18-900,7 5 91,2-2-451,-8-5 540,5 15 0,-21-6 270,6 12 0,-7-13 0,0 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4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0 139 7533,'11'-23'0,"7"-3"270,-16 15-181,15-9-89,-6 9 90,9-7 270,0 16-90,-9-15-90,6 15-360,-5-7 540,17 9-450,-16 0-90,14 0 270,-25 9 0,7-7-90,-9 15 90,0-5 0,0 7-90,0-8 270,0 7-270,-9-7 90,7 9-90,-16 0 0,-17 25 0,-3 0 0,12-25 0,-54 39 0,69-90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3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120 1 7533,'-8'0'-90,"-5"0"450,11 0-181,-11 7 1,4 1 0,1 1 0,-5 4 0,4-5 0,1 7-90,-6 1 0,13-8 0,-13 5 180,13-4-360,-6 6 90,7 0 180,0 0-270,0-6 270,0 11-360,0-17 90,7 11 0,-6-14-180,13 0 90,-13 0 0,13-7 270,-6-2-90,7 1 0,0-5-90,-6 4 180,4 1-1169,-5-6 539,1 6 90,4 0 90,-11-6 91,12 12 269,-12-5 0,5 7-180,-7 0 539,0 0-448,0 7 89,0-5-180,0 12 270,0-13-180,0 12 719,0-11-359,0 12 0,6-13 0,-4 6-90,5-7 90,-1 0-181,-4 0 181,11 0 0,-11 0-180,11 0 0,-4-7 0,6-8-360,-7-2 180,6-4 0,-13 12 180,6-4 0,-7 4 0,0 1-90,0-6-540,0 13 271,0-6 89,0 7 90,-7 0-180,6 0 90,-13 0 180,6 0-270,0 0 0,-6 0 270,12 0-180,-11 0-89,11 0 269,-4 7 0,-1 1 0,-1 8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3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7533,'22'53'719,"-10"-38"-1348,18 12 629,-14-43 0,7-7 0,2-2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160 127 7533,'9'-7'989,"5"5"-629,-5-12-180,-1 12 0,6-12 90,-5 12 89,0-5-179,5 7 0,-12 0-90,12 0-90,-5 0 270,0 0-90,-2 0 0,0 7 0,-5-5 0,5 12-180,-7-5-90,0 7 90,0 0 0,0 0-720,-7 0 360,-2-1 270,1 9 0,-7-7-809,13 6 449,-12-14 180,12 5 0,-12-12-269,12 5 179,-5-7 90,7 0 180,0 0-90,0-7-90,0-2 90,0-14 180,0 5 0,7-5-179,2 7 358,0-6-179,5 4 0,-5-5-89,7 7 178,0-7 1,0 13-180,0-12 450,-7 13-270,5 1 90,-13-7-270,13 14 810,-5-13-360,0 12-181,-2-5 1,0 7 360,-5 0-270,5 0 180,-7 7-181,0-5 1,0 19 90,0-11-630,0 13 270,0-7 0,0 7-719,0-5 359,-7 5 270,5-7 0,-12 0-1079,12-1 629,-12 1 180,12 0 180,-12-7-90,13 5-89,-6-12 359,0 5 0,5-7 0,-5 0 0,0 0 0,5 0 0,-5 0 0,7 0 4047,0 0-3057,0 7-541,0-5-179,0 12 0,-7-5 900,-2 21-811,-7-11-179,0 18 0,-7-12 180,-9 14-1439,-8 8 1079,-8 3-2609,8-3 1799,8-22 631,9-11 179,14-14 0,-5-7 0,5-2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4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0 223 7533,'52'-27'1799,"0"-1"0,15-7-2159,-15-2 270,-37 29 180,1-7-1709,0 7 719,0-2 540,0-3 91,-8 11 269,6-12 0,-12 5 0,5-7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5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96 7533,'0'16'1079,"0"-7"-719,7 5 0,-6-12-180,14 5 179,-7-7-179,8 0 0,0 0 180,0 0-270,0-7 180,-1-2-90,1-7-540,0 0 270,-7-7 180,5 13-90,-12-12-720,5 6 720,-7 6-360,0-4 271,-7 14-91,-2 0-270,-7 0 180,0 0 90,0 14-90,1-4 0,-8 13 180,5 0-89,-12 2-181,12 0 270,-5 5-90,7-13 90,0 6 540,0 0-270,1-5-180,-1 5 5037,7-1-4587,16-3 269,11-4-269,6-7-90,7-8-1,-7 0-269,8-8 90,7 0 0,-6-8-540,6 0 360,-14 0 0,4 0-1079,3-7 359,-5 6-539,3 1 629,-21 9 181,-2-1 179,-7 7-450,0-7-179,0 1 629,0 6-270,0-6 180,0 0 1,0 5-1,0-5 0,0 7 180,0 0 0,-7 0-179,-2 0 359,-21 21 0,3-2 0,-12 20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5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9512,'16'-16'899,"1"8"-719,-2-7 0,8 7-180,-5-1 0,5 2 180,-1 7-810,-4 0 360,-2 0 90,5 42 630,-18-31-180,18 38 0,-19-47-360,12 5 360,-12-7-90,12-7-810,2-2 180,2 0 360,5-5-90,-7 5-1349,0 1 720,0-6 269,-1 12 540,-6-6 0,5 1 0,-5-1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5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7533,'39'32'1349,"2"-8"-360,-8-1 1,18-14-1440,-15 5 90,11-12 360,-15 5 0,-2-7 0,-5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6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7533,'-9'8'1619,"2"7"-1619,7-7 90,0 8 90,0 0-180,0 7 180,0-5-1,7 5-538,-5-7 269,12 7 90,-12-6 0,12 6-720,-12-7-899,12 0 1349,-5-7 90,-1-2-180,0-7 360,-8 0 0,7-14 0,2-4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6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16 7533,'9'-9'359,"-2"3"1,0 6 0,-6 14-180,7-4 90,-8 13-90,0-7 0,0 0 0,0 7-1,0-6-448,-8 14 89,0-7 270,-8 8 0,7 0-810,-5-1 360,5-6 270,-7 5 0,1-12-180,-1 5 270,7-14-269,-5-2 179,5-7 0,0 0 90,-6 0-270,14 0 720,-13 0-271,12-7-89,-5-2 90,7 0-90,0-5 90,0 5-90,7-7-450,2-7 180,7 5 1,0-4 268,0-2-89,14-7 0,-4 4 0,13-3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7533,'0'65'-180,"0"0"0,0-1 0,0-13 180,0-34-90,0 7-90,0-9-90,0-6 180,0-2-90,-7 0 91,5-5 898,-5-2-359,7-9-270,0 1 539,0-7-269,0 7-270,0-1 90,0-5 0,0 5 89,7-7-179,2 7 90,7-5-450,0 5 180,0-7 90,0 0-809,0 0 449,0 8 90,-1-7 90,1 7-360,0-1 270,-7 2-809,5 0 539,-12 5 90,5-5 90,-7 7-89,-7 7 359,-2 2 0,-14 14 0,-2 2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7.1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11 255 7533,'-11'17'6926,"13"-10"-6207,23-15-269,6-15 90,1 5-270,0 3 179,-8 0-359,6 7-449,-5-8 269,0 7 180,5-5-1350,-19 12 721,10-5 359,-13 7 180,1 0-1170,-2-7 541,-7 5 179,7-5 270,-5 7-450,5 0 91,-7-7 179,0 5-360,0-5 271,-7 0 89,5 5 0,-12-5-1259,-9 7 989,4 0 181,-4 7 449,9 2 0,5 7 0,0-7 0,-5 5 0,12-12 0,-12 12 0,12-12 0,-12 5 0,12-1 179,-12-4 1,12 12-180,-5-5 90,0 7 900,6 0-451,-6 0-179,-1 0 270,7 0-180,-6-1-181,7 9 91,0-7-360,0 6 90,7-14 90,1 5 0,1-12-360,12 5 180,-17-7 0,24 0-270,-17-7 180,19-9 90,-12-2 0,5-19-1079,0 11 539,-6-13 180,6 0-719,0 5 449,-6-11 630,6 11 0,0-19 0,2 4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3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46 7623,'-15'6'90,"6"-4"-90,-4 12 269,4-6-89,1 7 0,-5 0 0,11 7 0,-5-5-270,7 5 90,0-14 90,0-1 90,0-1-270,0-4 0,0 5 90,7-7-90,1 0 90,1 0 90,4 0 0,-11-7-450,11-1 180,-4 0 0,-1-6-359,6 6 179,-6-7 180,1-1 0,-3 1 90,-6-7 0,7 6 90,-5-6 0,5 0 0,-7-1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7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255 17 7533,'0'16'270,"-7"-1"-91,5 1 1,-5 0-90,7 0 630,0 7-630,7-6 180,-5-1-90,12-9-1,-6-7 1,8-7 0,0-2 0,0-6-270,0-1 90,-1 0 0,-6 0-180,-2 0 180,0 0-90,-5 1 90,5 5-180,-7-3 91,0 11 89,-7-5-630,-2 7 360,-7 0 180,1 0-90,-8 7-360,5 2 271,-12 7-1,13-1 90,-13 8-90,12-5 0,-5 5 0,0-7 360,5 6-180,-5-4 0,7 5-179,1 0 898,-1-5-359,0 5-270,7-7 1079,-5-1-539,13 1-270,-7-7-180,1 5 989,6-12-539,-6 5 0,7-7-181,7 7 1,1-5-180,8 5 0,0-7 540,7-7-271,2-2-179,6-7 90,1 0 0,0 0 0,0 1-91,7-9-538,-6 14 179,6-11 180,-15 12 0,6-7-1260,-12 7 631,5 2 359,-7 0-1979,0 5 1709,-7-5-179,-2 7 269,-7 0-720,0 0 451,-7 0 89,-2 0 180,0 7 0,-5-5 181,12 12 179,-5-12 0,0 19 0,-2-3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7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1 143 8612,'15'0'1259,"1"0"-1079,-7-7 180,12-2 0,-17 0-180,17-5 90,-12 13-360,7-14-630,14 13 630,-18-5 90,17 7-630,-28 0 361,6 7 179,-7 2-90,0 7 180,0 0-90,-7 0 90,6 7 540,-6-12-361,7 10-89,-7-20 0,5 13 90,-5-12 0,7 5-90,7-7 90,2 0 0,13 0 270,10-21-1260,-6 9 450,11-26 270,-12 21-90,0-13-1259,-2 12 630,-7-4 809,0-1 0,7 5 0,1-5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8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16 7533,'7'-8'2248,"-5"1"-2068,12 7 450,-12 0-180,5 0 899,7 7-989,-11-6 89,11 14-89,-14-13-180,0 12 0,0-13 90,0 13-90,0-12 0,0 12-540,-7 2 90,-9 16 180,-1 1-1439,-13 20 719,12-17 361,-4 2 89,6-14-1439,7-9 809,-5 1 451,12-7 539,-5-2 0,0-7 0,-2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8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1 112 7533,'35'-27'-180,"0"-1"360,-19 19 0,1 0-720,13-5 180,-12 13 360,5-6 0,-7-1 0,0-1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8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16 7533,'0'-9'1709,"0"3"-1439,0 6-91,0 0 1,0 6 0,0 4 180,0 12-90,0 3-90,0 7 0,0 7 0,0 1-1,0 8-474,0 0-514,-7 6 449,5-11 270,-5 9-1231,7-18 781,0 5 270,0-15 180,0-1-1079,-7-7 539,5 0 747,-5-7 0,0 5 0,-2-5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8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128 111 7533,'51'-42'1259,"-14"12"-1349,-30 15-270,-7 14 0,0-13 540,-14 12-180,3-5-180,-12 7-89,0 0 628,-8 7-269,4-5 180,-2 12-1079,12-13 629,1 14-3302,7-13 3482,-5 5 0,12 0 0,-5 1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8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7892,'10'41'450,"-3"-9"-270,-14-3-630,5-11 270,-6 5 180,8-7 0,-7 0-359,5-7 179,-5 5 0,7-13 270,0 6-90,0-7 1979,22-21-1530,-10 9-179,12-11 90,-10 9-90,-13 12-1080,13-12 541,-5 12 179,0-12-1170,-2 13 721,0-14 179,-5 13 270,5-12 90,-7 12 0,0-4 0,0 6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9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7533,'-9'69'2069,"2"-4"-1530,7-47-179,0 12-90,14-12-1080,-3-2 810,48-51 0,-35 17 0,28-34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9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7533,'9'39'2069,"-2"1"-1170,-7 8-539,0-15 0,0 4 89,0-19-269,0 5 0,0-7 360,0-1-360,0 1 0,0-7-1530,0-2 811,0-7-990,0 0 719,0 7 450,0-5-90,0 5 450,0-7 0,-7-7 0,-2-2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9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0 7533,'5'70'1259,"-1"-1"0,0 0 1,-1-16-1081,-3-36-718,0 6 359,0-7 180,0 0-360,0 0 270,-7-7-90,5 5 360,-12-12-630,12 5 181,-12-7 179,13 0-90,-6 0 90,0 0 90,5-7-180,-12-2 270,12 0 0,-5-12-450,7 3 90,0-7 90,0 3-180,7 6 180,2 0-89,0 0 269,5 0 0,-6-7 0,8 6 0,0-6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3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7533,'-8'81'2158,"1"-11"-1978,7-33-360,0-5 270,0 5-90,0-7 180,0 1-629,7-1 269,-5 0 180,4-7 0,-6-1 90,0-7-1440,0 1 631,0-8 269,0-1 450,0-7 0,7-14 0,2-2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49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7533,'0'48'1529,"0"-7"-1259,0 5-180,0-13 90,0 13-1,0-5 1,0-1-450,0-1 270,0 0-89,0-13-631,0 18 630,0-24 0,0 10-90,0-14 90,0-8 90,0-1 0,0-7 0,0 0 630,14-56-630,-4 35 90,6-44-90,-2 56 180,9-19-720,-4 15 360,4-9 0,-16 15-809,0 7 179,-5 0 810,5 0 0,-14 0 0,-2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0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0 143 7533,'0'16'1349,"0"-7"-540,7-2-449,2-7 270,7 0-180,6 0-91,-4-7-179,12-2 180,-5-7 0,7 0-180,0 0 0,-8-7-720,-1 6 360,-7 1 180,0 2-1529,-8 5 809,7 0 451,-14-5 89,6 12-1170,-7-5 361,0 7 449,0 0 91,-7 0 449,-2 0 0,1 0 0,-13 7 0,10-5 0,-12 19 0,7-11 0,-21 42-90,23-22 4047,-7 58-3777,30-62-450,7 17 180,0-52 90,7-14 90,-6 5-2248,20-33 1708,-18 21 450,18-23 0,-19 14 0,5-1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0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223 95 7533,'-9'42'2428,"2"-4"-1978,14-23-270,-6-6 0,14-2 0,-7-7 90,37-35-270,-22 19-90,21-35-540,-28 19-359,-7-1 719,-2 8 180,-14 11-450,-9 14 270,-2 7 0,-12 2-269,-9 20 808,-17 32 1,-1 4 180,6-16-732,-6 16 1,15-10 461,40-46 630,-5 0-360,7 5-181,0-12 1,7 12 0,-5-5 90,12-1 562,-5-1-22,7 1-270,7-7-271,-5 7 1,12-16 180,-6 7-180,1-14-1,5 7-179,-5-8 180,6-7-90,1 5-90,0-5-630,-7 7 180,-2 0 360,-7 8-90,-1-7-1619,1 14 810,-7-6 449,-2 7-720,-7 0-179,0 0-360,-7 0 720,-2 7 359,-7 2 540,1 6 0,-8 1 0,-2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0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0 127 7533,'85'-9'2428,"-26"9"-2338,-31 9-629,-24 7 269,17 0 180,-19-7 360,5-2-270,-7-7 90,0 7-270,0-5 0,0 5 180,7-7-90,-5-7 899,12 5-359,-12-12-1080,33-16 630,-14 8-1439,18-22 720,-9 27 719,-12-6 0,11 7 0,-4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1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 10231,'16'0'1799,"-7"0"-1439,5 0 0,-5 0-180,-1 0 449,6 0-359,-12 0 180,12 0-270,-12 7-270,5-5 180,-7 12 0,0-5-180,0 7 180,0-1 180,-7 8-5937,-52 44 4857,31-39 360,-30 29-719,51-57 540,7 0 629,0-7 0,0-2 0,0-7 0,14 0-180,4 0 90,0 8 90,3 1 899,-12 7-629,7 0-180,0 0 90,-1 0 90,1 0 179,0 0-89,7 0-360,-6 0 180,6 0-1349,-7-7 1169,0-2 0,0-7 0,0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1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7533,'7'16'1889,"-5"6"-810,5 3-449,-7 14 179,0-6-359,0 20-90,0-10-429,0 11 69,0 1 0,0-6 180,0-1-810,0-2 361,0 1 269,0-4-90,0 3-1356,-7-15 636,5 1 810,-5 14 0,0-18 0,-2 10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2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160 223 7533,'-16'14'1709,"7"-3"-1529,-5 11 0,5-6-1,-1 0-179,-4 7 90,6-5 90,-8 5 0,7-7-180,-5 0 90,12-8 90,-12 7 180,12-14 90,-5 6-361,7-7 91,-7 0-180,6 0 90,-6 0 0,14 0 270,-6 0-180,13 0 0,-5 0 0,14 0-90,-5 0 90,4 7 0,-5-5-1,6 12-448,-5-12 179,4 12 0,-13-5-90,5 14 180,-12-6 0,5 6-270,-7-7 180,0 0 0,-7 0 90,-9 0-90,-8 7 90,-1-6-1349,2-1 629,-1-9 181,7 0 269,-6-5-990,7 5 541,0-7 179,8-7 180,1 5-89,7-12 449,0 13 0,0-14 449,0 7-359,7-1-180,1-5 1080,8 12-540,0-12-361,7 12-89,-6-5 630,14 0-360,-7-2 719,36-21-629,-21 11 0,14-4-720,-23 8 270,-12 7 180,5-15 0,-7 5-899,0-5 539,-7 8 90,-2 5-540,0-3 360,-6 4 91,6 0-1,-14-5 0,-1 12 180,-8-5-180,0 7 0,0 0 450,0 0-180,-1 7-90,2-5 990,-8 12-451,12-5-269,-10 7-90,12 6 1080,-6-4-541,-1 5-269,7 0 719,-5-5-539,12 4-90,-5-6-90,7 0-450,0 0 90,0-7 90,7 5 90,2-12-270,7 5 90,0-7 90,6 0-1440,-4 0 721,5 0 449,0-7 0,-5 5-1529,5-5 630,-7 7 629,-7 0-180,5 0 1,-5 0 359,-1 7 270,6 9 0,-12 9 0,5-8 0,-7 5 0,0-14 809,0 1-539,0-2 0,0-7-180,0 0 1439,14-14-1079,-10 3-450,17-11 180,-12-2-90,6 0 179,1-8-718,0 8 269,-7-7 270,5 7-180,-12-8 270,12 0-270,-13-6 270,7 4-1170,-8-5 450,0 7 181,0 1 179,0-8 0,-8 5 90,7-5-90,-13 15 630,12-6-270,-12 12-90,12-5-90,-12 8 629,12 5-359,-5 4-90,7 6 90,0 0 0,-7 0 0,5 0-1,-5 0-89,7 0 0,0 6 0,-7 4 0,6 5 180,-6 8 0,7 2-91,0 7-89,0 6 90,0 3-90,0 0-270,0 12 0,0-11 90,0 6 90,7-3-989,-6-11 539,6 5 180,-7-15 90,0-1 0,7-7 0,-5 0 90,5 0-2429,-7-7 2429,7-2 0,-5-7 0,5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2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7533,'18'0'899,"3"0"-6019,-5 0 5479,2-7 1320,5 5-1319,0-12-180,-6 5 0,6-7-360,-7 1 180,0-9 859,-1 14-679,1-18-720,-7 24 271,-2-17 3661,-7 13-3932,0-2 360,0-3 0,0 11 0,0-5 0,-7 7 0,-2 0 0,-7 0 180,1 0 180,-1 7-90,0 2-180,-7 20 720,6-2-270,-6 12-2847,7-15 2847,7 7 90,2-7-900,7 1 360,0-2 0,0-7 180,0-8 90,0 7 1677,14-14-2577,-3-1 181,12-1 269,-8-14-630,1-1 900,0-1 0,0-13 0,0 5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3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32 7533,'9'-17'270,"-2"3"-91,-7 14 91,-7 14-90,-2-3 0,-7 18 0,7-4 0,-5-1 180,5 0 179,0-2-359,2-4 0,7 5 1169,28 0-1169,-13-19-989,22 1 449,-28-14 180,5-5 180,-5 12-1709,-1-12 810,6 5 899,-12 0 0,12-5 0,-5 6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3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1 604 7533,'0'9'0,"0"-2"0,0-7 0,0 7 0,0-5 0,0 5 1439,0-7-630,7-7-359,2-2-720,6-14 180,1 6 180,0-7 0,0 2-450,0-3-359,14-49 449,-18 32-955,16-33 1045,-26 44-90,5-1 0,-7 0 0,0 0 270,0 1-90,0-1 1,0 7 268,0-5-89,0 20 0,-7-11 866,5 12-956,-12 0 0,12-5 90,-5 12-180,0-5 629,5 7-359,-5 0 0,7 0 1349,0 0 2069,-7 190-3418,6-128-880,-2 7 1,0 13 0,2-18 699,1-23 0,0-1 48,0-1-768,0-7 450,0-7 90,0 5 180,0-13-1619,0 6 810,0-14 2245,0 5-2965,0-12 794,0 5 285,0-7 90,-8 0 360,7 0 0,-20-7 0,3-2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3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8342,'8'0'630,"6"0"-360,-6-7-90,7 5 0,0-11-1,0 12 1,0-6 0,0 0-989,1 5 449,-1-5 270,-6 1-1169,4 4 539,-11-5 450,4 7 270,-6 0 0,7-6 0,1-2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3.6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10231,'9'0'990,"5"0"-811,-5 0 91,0 0-90,5-7 0,-5 6 0,6-14-900,1 13 541,7-12 89,-5 6 90,12-8-1260,-13 7 631,13-5 359,-12 5 270,5 0 0,0-5 0,2 5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3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7533,'0'9'3418,"0"-2"-2609,0-7-359,7 0-90,1 0 0,1 0-180,5-7-1,-5 5 91,7-12-1349,-7 12 719,5-5 270,-6 7-1799,1 0 1080,-2-7 359,-7 6 270,7-6 180,-5 7 0,5 0 0,-7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3.9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7533,'-7'31'-360,"5"-5"360,-12 13 1259,12-15-179,-5 21-811,0-24-359,5 23 180,-5-20-719,7 1 269,0-2 270,0-14 0,0 5-899,0-12 539,0 5 180,0 0-360,0-5 630,0 5 0,0-7 0,0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4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16 207 7533,'7'9'-270,"-5"5"90,5-12 1169,0 5-449,-5-7-180,12 0 0,-6 0-270,8-7 90,0-2-1,0-7-179,0 0-90,0 0 270,-7 0 90,5 0-809,-12-7 449,12 13 90,-12-11-90,5 12 180,-7-7 89,0 0-89,0 8-629,0-7 269,-7 13 90,5-12-90,-12 12 540,5-4-90,-7 12-270,0 4 450,0 5-180,0 1 89,0 0-269,0 0 90,1 0 0,6 7 0,-5-6-449,12-1 269,-5-2 0,0-5 180,5 7-540,-5 0 180,14 0 180,2-7-989,0-2 449,5-7 180,-5 0 450,6 0 0,1-7 0,0-2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4.7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1 7533,'0'16'719,"-7"7"-269,5-5-90,-12 12 629,12 8-809,-5-9-270,7 0 90,0-14 90,0-13 90,0 12-270,0-13 90,0 6 90,0-7 90,7 0-360,2-7 90,0-2 90,5-6 180,-12 6-270,12-5 0,-12 5 180,5 0-270,-7-5 90,0 5 0,0 1-90,0 1 0,0-1 91,0 6-1,-7-5-450,-2 7 270,0 0 90,-5 0-90,5 0-179,0 0 89,-5 0 90,6 0 0,-1-7 180,-5 5 90,5-4 0,0 6 0,2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5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96 7533,'0'23'270,"0"-6"-270,0 6 359,0-7 181,-14 21-900,11-23-90,-18 21 450,19-33 90,-5 5-90,7-7-539,0-7 269,7-2 0,-5-7 360,12-6-90,-5-10-90,-1-2 270,6-4-3392,-12 13 3122,12-5 90,-12 19 989,12-10-89,-12 12-1,5 1-89,0 1-91,2 14-539,-1 1 3392,-1 8-3392,-7 0-90,0 7 180,0-5-180,0 12-450,0-13 180,0 6 270,0 0-90,-7-6-1259,6 7 719,-6-15 270,0 5-1439,5-6 720,-5 1 989,0-2 0,-2 0 0,-7 2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5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 1 7533,'-17'17'270,"3"5"179,7-13-89,5 6 0,-5 9-90,7-7 0,0-1 179,0-2-269,0-5 90,0 0-90,0 5 0,0-12 0,7 5 180,2-7-181,0 0 1,5-7 0,-6 5-90,8-12 0,-7 5 180,6-7-630,-14 0 270,7 0 90,-8 7 0,0-5-360,0 13 270,0-14 1,0 14-631,-8-7 360,0 8 270,-9 0-90,1 0-269,1 0 179,-1 0-90,0 0 180,0 8 90,0 0-180,1 1 90,6 5-539,2-12 269,0 12 90,5-12 360,-5 5 0,7 0 0,0 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5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9422,'7'30'2068,"-5"-4"-1618,5 20-90,-7 2-523,0 1 73,0 6 90,0-8 90,0 1-360,-7 14 90,5-18 180,-5 9 0,7-21-1169,-7-1 670,5-6 319,-5-2-1702,0 0 892,5-6 990,-5-1 0,0-1 0,-2-6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6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64 12030,'0'8'1439,"7"-1"-1079,2-7-180,7 0 450,-1 0-361,1 0 181,7 0-810,-5 0 270,5-7 90,-7 6 90,7-13-1439,-12 12 720,10-5 359,-13 0-1709,1 5 1079,-2-5 91,-7 7 359,0-7-359,0 5 359,0-5 90,0 7 90,0-7-270,0 6 271,-7-6 269,-9 7 0,-1 0 0,-6 0 0,7 0 0,0 0 0,0 7 0,0 1 90,0 8-180,7 0 90,-5 7 90,5-6-270,-6 42 1169,6-27-449,-5 20-90,12-29-91,-5-7-179,7-7 180,0 5-180,0-12-270,0 5 90,0-7 90,0 0-90,7-7-90,-5 5 180,12-12 0,-5 5-270,6-14 0,1 6 90,0-6 90,0 7-90,0 7 0,0-5 0,-7 12-90,5-12 180,-12 12 0,5-5-180,-7 7 91,0 7-271,-7 16 90,-2-4 90,-7 12 90,0-16-360,0 1 270,0 0-89,-7 0 179,6 0 90,-6-7 0,7 5 0,0-5 269,0 0-89,8-2-180,-6-1 1260,12-4-541,-12 5-359,12-7 719,-5 0-359,7 0 359,0 0-719,7 0-180,2 0-90,56-35-360,-30 19 180,39-28-2788,-14 7 2248,-28 16 630,19-9 0,-35 9 0,0 3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6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9602,'0'9'1169,"0"12"-989,0-3 0,0 14 89,0-1-89,-7 8 0,5 1-360,-5 1 180,0 5 90,5-5 90,-12-1-899,12-1 449,-5-7 270,7-8-90,0 0-1259,0-9 449,0-6 450,0 5-809,-7-12 1259,6 5 0,-14 0 0,7 2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4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7533,'0'15'-360,"0"0"360,0 0 540,0 0-181,0 0-89,0 0-90,0-7-180,0 6 90,0-12 90,0 11 0,0-11 0,0 11 0,0-11-90,0 4-1260,0-6 361,0 0 629,0 7-540,0-5 360,0 5 181,0-7 179,0 0 0,0-7 0,0-2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7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32 239 7533,'-9'0'809,"2"0"361,7 0-541,-7 0-269,5 0 0,-5 0 0,14-7-1,2-2-179,7-7 180,7 1 90,1-1-270,8 0 0,-1 0-180,1 0 0,0 0 180,-7 7-180,12-5 179,-18 6 1,11-1-809,-14 2 359,-7 7 180,-2 0-90,-7 0 0,0 7 90,0-5 180,0 11-180,0-3-719,-21 19 629,9-9 0,-18 10 180,14-14 0,0-1-90,0-6-900,0 5 451,0-5 179,0 7 180,0-7-180,0 5 180,0-12 0,8 12 810,-6-12-360,12 12-270,-12-12 0,12 5 899,-5 0-539,7-6-180,0 14 360,0-14-270,0 7-1,0-8 1,0 7-90,7-6-90,2 6 180,7-7-90,-1 0-540,8-7 180,-5-2 180,12-13-1259,-12 4 629,12-12 271,-5 12 89,-1-12-720,-1 12 271,0-11 359,-6 11-360,6-12 360,-7 5 360,0 1 0,7-6 0,-5 5 0,5-7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7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176 127 7533,'0'9'719,"0"-2"-449,0-7 270,0 0-360,7 0 0,1 0-450,1-7 180,5-2 90,-12 0 180,5-5-720,0 5 270,-5-7 180,5 7 0,-7-5-90,0 5 0,0 1 91,0-7-181,0 7 90,-7-1 0,5 2 0,-12 7 450,5 0-90,1 0-90,-7 0 449,7 7-269,-15 9-180,12 1 180,-10 14 0,12-7 0,-7 1-90,0 5 0,7-5-91,-5 6 271,12-6-270,-5-2-90,7 0 0,0-13 180,0 11 0,0-11-1079,0-2 539,0 0 180,7-8-450,-5 0 270,12 0 180,-5 0 1,0-8-91,5 6 90,-13-12 90,14 6-90,-6-8 270,0 0-90,5 0-90,-5 0 360,7 7-180,-8-5 719,14 12-359,-12-5-180,13 7-90,-14 0 90,-2 0-180,-7 0 0,0 0-180,0 7 270,0 2-91,-7 14-628,-2-5 269,-7 5 180,-7-7-90,6 6 90,-13-4 90,12 5-450,-12-7 181,12 0-1,-5 0 809,7-7-269,0 5-180,8-13 0,-7 13 1259,14-12-629,-6 12-270,7-12-180,0 5 539,0-7-269,7 0-180,1 0-1,15 0-179,2 0 0,7 0 90,7-7-1439,-5-2 719,11-7 360,-4-7-2069,-1 6 758,6-6 592,-12 7 784,5 0 0,-8 0 0,1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8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429 1 7533,'-9'8'2428,"-5"6"-1888,13-5-180,-14 7 90,6 0-91,-7 7-179,0-5 90,0 11-90,0-4 0,-6 7 0,4 0-180,-5-7 90,7 4 90,-6-4-180,4 0 0,-5 5 180,7-13-1,0 7-808,0-9 359,0 1 0,0-7 90,7 5-1439,-5-12 720,6 5 359,-1-7-899,-5 0 629,12 0 810,-12 0 0,5 0 0,-7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8.3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7533,'9'9'1529,"5"5"-720,-5-5-269,13 7 270,-4-1-271,12 1-269,-12 7 180,12 2-630,-5 7 180,6-7 0,-6 4-630,5-11 360,-13 5 270,6 0 0,-7-5-359,0 5 359,0-15 0,-7 6 90,-2-12-1440,-7 13 721,8-14 89,-7 6-629,6-7 359,-7 0 810,0 0 0,-7 0 0,-2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5:58.6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0 7533,'18'78'1079,"0"0"0,0-1 1,3-5-1,-1-3 1,-13-14-900,-28-7 89,17-8-89,-24 6-797,18-5 796,-13-1 1,6-1 141,-6-7-2030,5-1 810,-4-6 449,-1 5 340,5-12 20,-5 5-89,8-14 179,-1 5 0,-7-13 0,-2 6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0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7173,'24'9'1259,"7"-2"-989,-14-7 0,13 0-90,-5 0-180,14 0 180,-6 7-90,6-5 0,0 5-270,8-7 270,10 0-182,6-7 92,-7-1 0,1 0-2121,26-2 2166,-16-1 0,2 0 45,28 2-135,-38 2 0,0-1 45,-6 3 0,0 1 0,8-4 0,2 2-90,-7 5 0,0 0 45,7-6 1,1 0-1,0 6 0,-1 0 45,1-2 0,-1-1 0,-3 0 0,0 1 0,6 2 0,1 0 0,-10-5 0,0-2-90,9 3 0,1 1 0,-7 0 0,0-1 0,3-2 0,1 0 0,-1 6 0,1 0 90,-4-2 0,-1 0 0,1-1 0,-1 1-45,-4 2 0,1 0 0,3-3 0,0 1 0,-6 2 0,0 2-45,5-1 0,0 0 0,39 0-808,-2 0 808,-8 0 90,-8 0-1015,0 0 925,-6 0 90,-2 7-596,6-5 506,-24 5 1091,7-7-1091,-29 0 885,-6 0-885,-2 0 1125,-7 0-1125,1 0 1418,-9 0-1148,6 0 383,-12 0 156,5 0-449,-7 0 540,0 0-720,-7 0-450,-2 0 180,-6 0 90,-2 0-810,1 0 451,0 0 269,0 0 180,0 0 0,1-7 0,-1-2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3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7533,'-16'0'2428,"7"7"-2248,9-5 270,9 5-90,7-7-90,7 0-180,2 0-1,7 0 91,-8 0 0,13 0-360,-17-7 90,16 5 90,-10-5-719,-2 7 359,7 0 180,-14 0 90,6 0-1259,-14 0 719,5 0 181,-12 0 269,5 0-630,-7 0 810,0 0 0,-14 7 0,-4 2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3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7533,'0'9'1169,"0"-2"-899,0-7 90,7 0 89,-5 0-179,12 0 90,-5 0-90,6 0-90,1 0 0,7-7 90,-12 5-990,17-5 540,-25 7 180,18-7-90,-12 5-1349,0-5 719,5 7 361,-12 0-541,13 0 900,-14 0 0,6-7 0,-7-2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3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7533,'16'0'809,"0"0"-359,-8 0 0,6 7-90,-5 9-1,0 1-179,-2 13 180,-7-12 0,0 19-90,0-18-630,0 11 360,0-14 0,0 0 90,0 0 90,-7 0 0,-2 0-1,-7-8-1977,1 7 898,-1-7 900,0 1 0,-7 12 0,-2-3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16 8522,'18'0'1529,"3"0"-1169,-12 7 180,7 2-1260,-1 28 720,-6-9-1709,-9 18 1439,-1-21-449,-14-2 359,7 0-450,-29 2 630,16-1 1,-16-1-1,21-14 899,0 5-449,0-5 1529,8 0-1529,1-2 989,7-7-629,0 0-270,7 0 89,1-7 811,57-31-1440,-15 1-856,27-10 767,-30 17 269,-23 14-1799,6-7 809,-5 5 540,-1-4 1,-1 6-811,-7 0 1260,0 0 0,0-7 0,0-2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4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7533,'0'14'270,"0"2"-181,0-1 91,0 0 270,7 0-90,-5 0-90,4 0-90,-6 0 0,0 0 89,0-6-89,0 4-899,0-4 449,0-1-1709,0-8 1709,0-8 90,7-14 270,-5 5-180,4-5 0,1 7 0,-5 0 180,4 6-90,1-4-90,-5 5 270,4-1-90,1 2 0,-5 1-90,5 4 360,-1-4-180,-4 6-90,11 0 90,-11 0 90,5 0-1,-7 0-179,6 0 90,-4 0-90,5 6 90,-1-4-90,-4 11 0,5-4 90,-7 6-90,0 0-180,0 0 0,0 0 0,0 0 180,0 0-360,0 8 180,0-7-90,-7 6 270,5-14-809,-4 6 359,6-6 180,-7 1-630,5-3 810,-4-6 0,-1 0 0,-1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 7533,'-23'46'90,"12"-18"449,-3 16-179,7-27 90,5 14-270,-5-14 0,7 6 0,0-7-1,7 0 1,-5 0 90,12-7-90,-12-2 0,12 0-450,-12-5 180,12 5 180,-5-7-90,7-7-719,0-2 359,0-7 180,0 0-989,-1-7 449,1-2 360,-7 1 360,5-7 0,-5 0 0,7-10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7533,'0'16'539,"0"0"-359,0 7 0,0 2 0,0 13 0,0-4 0,0 5 0,0-1-90,0-4 180,0 5-91,0-7-268,0-1 178,0 1-89,0-7 180,0-2-1079,0-7 449,0 0 270,0-8-1079,0 0 1259,0-1 0,7-6 0,2 6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0 111 7533,'18'-16'-810,"10"-7"720,-17 5 90,12-4 0,-7 13 0,0-5 0,0 12 630,0-5-360,-8 7-990,7 0 360,-14 0 180,6 7 180,-7 2 0,-7 14 0,-2 1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16 159 7533,'-8'7'1439,"1"-5"-1079,7 5-1,0-7 1,0 0-180,7 0 450,1-7-180,8-2-91,0-7-89,0 0-90,0 1 0,7-1 0,-5 0-450,5 0-629,-7 7 629,-8-5 180,7 5 90,-7 0-1709,1 2 719,5 0 451,-12 5-541,5-5 1080,-7 7 0,0 0 0,0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4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7533,'7'95'1619,"2"-23"-1259,6-65-91,1-7 1,0 0-90,0 0 0,0-7 0,-1-8 180,1-4-720,0-10 360,-7 11 90,-2-5-720,-7 7 450,0 0-359,0-6 179,-14 11 270,3-3-180,-19 14 90,13 0 180,-6 0-270,-7 14-269,18-3 179,-16 4 360,26 0 0,-12-7 0,5 8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5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7533,'0'8'1349,"0"6"-1349,0-5 180,0 7 0,7 0 0,-5 0-90,5-1 0,0 1 89,-5 0 1,12 0-809,-12 0 359,5 0 180,-7-7-360,0 5 180,0-5-359,0-1 359,0-1 0,0-7-540,0 0 720,0-7-269,0-1 359,0-15 0,7 5 359,-5-5-89,12 7-180,-5-7 0,0 6-180,5 1 1080,-5 2-720,6 5-1,1 0-89,-7 2 0,5 7-180,-12 0-180,12 0 270,-12 0 90,5 7-450,-7 2 180,0 7-90,0 0-179,0-1 179,-7 1 0,-2 0 180,-7 0-270,7 7 90,-12-5 90,18 5 0,-18-15-90,12 7 180,0-14-180,2 7 90,0-8-89,5 7 89,-5-6 719,7 6 271,0-7-451,7-7-179,2 6 360,0-14-360,5 7 0,-5-1 0,6-5 89,1 5 91,14-14-540,-11 12 0,11-10 270,-14 12-810,0-7 540,0 8 1,-7 1-901,-2 7 360,-7 0 361,0 7-631,-7 1 360,-2 1 181,-7 5 359,-7 2 0,5 2 0,-4 5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5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33 7533,'-9'16'899,"2"-8"-539,7-1 360,0 1-361,7-7-179,2 7 180,0-8-90,12 0-90,-10-8-90,12 7-90,0-14 180,1 7 89,1-8-538,5 0 269,-13 7 0,6 2 180,-7 7-720,-7 0 360,6 0 180,-14 0-360,6 0 90,-7 0 180,0 7 0,0 2 270,0 14-270,0-5 90,0 4-90,0-6 90,-7 0-90,6 0 90,-7 0 90,1 0-90,5 0 0,-5-7 0,7-2-1439,0-7 1124,0 0 0,0-15 1,0-2-1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6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7533,'78'-44'3418,"-20"8"-3418,-51 36 180,-7 7-630,0-5 180,0 13 270,0-7-720,-7 8 271,-9 14 359,5-10-90,-17 9 270,24-13-360,-17 0 270,12 0-450,-6 0 180,6-7-539,-5-2 629,12-7 0,-5 0 1349,7 0-269,14 0-720,-3 0 0,11 0 0,-6 0 269,15 0-179,-5 0 0,6 0-900,-16 0 361,-2 0 89,-12 0 90,12 0 0,-12 0 90,5 7-180,-7-5-540,0 12 360,-7-5 1,-2 6 179,-7-6-90,-7 5 0,6-5-90,-7 7 360,1 0 90,5 0-270,-5-7 90,15 5-90,-6-12 1,12 5 179,-12 0 1169,12-6-539,-5 6-361,7-7-89,7 0 720,2 0-450,7-7-91,-1 6-449,8-13 90,-5 5 180,5-14 90,1 5-90,-7-5 90,6 0-90,-7 6-1260,7-6-899,-13 7 900,11 0 1079,-12 0 0,7 0 0,0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6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95 8432,'33'-8'1170,"-3"1"-991,-14 7-448,0 0 269,1 0-90,-9 0 359,6 7-89,-12 1 0,12 8-719,-12 0-1,5-7 360,-7 5 90,0-5-90,-7 7 180,5-7-90,-12-2 90,12-7-629,-5 7 359,7-6 0,-7 6 0,6-14 180,-6-1 0,7-8-90,7 0 270,-6 0-180,13 0 0,-12 0-90,12 0 540,-12 0-180,12 1-90,-5-1 630,0 7-451,5-5-89,-6 12 0,1-12 270,5 12-270,-5-5 0,0 7 270,5 0-181,-12 0 91,12 0 0,-13 7-270,7 2 270,-1 14-180,-6-5-180,6 4-450,-7-6 360,0 0 90,0 7-810,0-5 451,0 5 179,-7-7 180,6 0-630,-14-1 270,7 1 90,-1 0-989,-5 0 1259,5-7 0,-14 5 0,-1-5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6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7533,'24'44'2248,"-1"-9"-2068,0-28 0,-5-5 180,11 5-1170,-4-14 361,0-2 359,5-7-1709,-12 0 899,12 1 900,-5-1 0,6-7 0,1-2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4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107 152 7533,'-7'11'809,"6"-6"-719,-13 17 0,13-8 90,-6-6-90,7 7 90,0-6-360,0-2 180,0-1-90,0-4 180,0 5-180,0-7 180,0 0 0,7 0-180,-6 0 0,13-7 90,-13-2-270,13-6 90,-12 0 90,11 0-629,-11 0 359,11 0 90,-11 0-90,4-7 1,1 5 89,-5-5 270,4 7 0,-6 0 0,0 0 0,0 0 0,0 7 0,0-6 0,0 12 0,0-5 180,0 7-90,0 0 629,0 7-359,0 2 0,0 6 899,0 20-989,0-15 0,0 15 0,0-13-91,0-5 181,7 5 90,-5-7-90,4 0 0,-6 7-181,0-5 1,0 5 0,0-7 0,0 0-360,0 0 180,0 0 0,0 7 180,-6-5 90,4 5-90,-11-7-90,11 0-1529,-11-7 719,4 6 450,1-13 0,-5 12 90,4-11 1,-6 5-1,7-7-450,-6 0 180,5 0 90,-6 0 91,7 0-91,-6 0 180,12-7-180,-11 5 1350,11-11-541,-4 12-269,6-13-180,0 6 450,0-1-270,0-4-90,6 5 90,-4-14-270,11 5 90,-4 2 0,6 1-270,0 6 180,1-7 90,-1 0 0,0 6-989,0-4 449,-6 11 180,4-11 360,-5 11 0,7-4 0,0 6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7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16 112 7533,'-9'0'1169,"2"0"-809,7 0 719,0 0-89,7 0-541,16-14 361,18-11-1170,-6 5-449,-5-8 539,-16 27 90,-12-6-989,5-1 539,-7 6 270,0-5 0,0 7-989,0 0 989,-7 0 180,-2 0 0,1 0 1,-7 7-1,7-5 450,-8 13-360,0 0 90,0 10-180,7 0 180,-6 4 0,14-4 0,-13 7 719,12-7-359,-5 5-180,7-13-90,0 6 540,0-7-271,0 0-89,0-7-180,7 5 90,-5-12-90,12 5 90,-5-7-90,0 0 90,5 0 0,-5-7 0,0-2-1080,5-7 450,-12 0 180,12 0 91,-13 0-1,6 1 0,0-1 180,-5-7 0,5 5-90,0 2 0,-5 2 450,5 5-180,-7 0-1,7-5-179,-5 13 270,12-6 0,-5 0-90,6 5-90,-6-13 180,5 14 0,-5-6-180,7 7 359,7-7-539,-12 12 180,10-10 0,-19 19-90,5 2 90,-7 1 0,0 6 0,0 0 0,-7 2-90,5 7 90,-12-8-90,12 7-360,-5-14 180,0 6 0,5-7 180,-5 0 90,0 0-90,5-8 0,-5 7-1619,7-14 810,0 7 269,0-8 540,0 0 0,0-8 0,0-1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7.6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79 7533,'33'-26'1259,"-3"-3"-989,-14 28-180,-8-13 90,7 12-90,-7-5-720,1 7-449,-2 0 359,-7 0-179,0 0 899,0 7 0,0 2 0,0 6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7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7533,'-24'25'1619,"8"-9"-900,9-9-269,7 0-90,0-5 359,0 5-269,0-7-90,7 0-90,1 0-360,8 0 180,0-7-90,7-2-180,-6 0 180,6-5-90,-7 12 360,0-12-90,0 12 0,-7-5 0,-2 7-1170,0 0-89,-5 7 539,5 2 90,-7 7 720,0 7-180,0 2 0,-7-1-270,5 7 720,-5-14-180,7 13-270,0-19 179,0 10-179,0-12 90,0-1 0,0-1-2339,43-63 1980,-33 35-91,32-51-630,-42 61 360,0-10 181,0 12 89,-7-7-90,-1 7 180,-8 2 0,0 0-359,7 5 539,-5-5 0,5 7 0,-7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8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7533,'16'-8'1079,"0"1"0,0 35-1079,-1-7 0,1 24-179,-7-13 89,-2-14-90,-7 3 90,7-19 180,-5 12-180,5-12 0,-7 5 180,7-7 539,-5 0-269,12 0 90,-6-14-180,8 3-90,0-12-630,0 7-3212,0-7 2673,-7 6 539,5-6-719,-12 7 809,5 0 90,-7 7-90,0 2 0,0 7 3483,-7 0-3213,5 0 90,-33 42 0,21-24-150,-12 24 1,0 2 149,7-12 90,-4 21 0,9-30 90,12 0 809,-5-5-449,7 5-180,0-7 118,0-8 781,0 7-449,7-7-360,2 1-270,7-2 89,0-7-179,0 0 180,-1 0-989,1-7 449,0-2 180,0-6 90,0-1 180,0 0 0,0 0 0,-7 0-2969,5 0 2789,-12 0 0,12-7 0,-5-2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8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79 8522,'9'-7'1169,"5"6"-809,-5-13-180,6 5 0,-6-7-989,5 7 359,-5-5 360,0 13 0,-2-6-450,-7 7 90,0 0 181,-14 21 628,3-2-179,-12 13 540,8 12-450,6-23-1440,23 51 631,-9-61 179,23 22 180,-19-49 180,7 1 0,0-1 0,-1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8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9332,'9'7'1349,"5"2"-1169,-12 14 0,5 1 179,1 29 1,-7-1 0,6 4-180,-7-10-780,0 28 690,0-39-360,0 30 180,0-49 0,0 0-90,0 0 180,0-7-180,0 5 511,0-12-601,0 5-90,0-7-3148,35-50 3508,-19 24 0,28-34 0,-28 37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8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7533,'9'25'719,"-2"-2"-89,-7-7-270,0-7 89,0 5-269,0-12-809,0 5 359,0-7 90,0 0 180,0 7 0,0-6 0,0 6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09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95 7533,'14'10'4227,"4"4"-3777,6-13-90,6 6-180,-12-7 0,5 0 0,-8 0-1,1 7 1,0-5-2338,7 5 1528,-5-7-1259,-2 0-90,-2 0 1619,-12 0 90,5 0-89,-7-7 359,-7 5 0,-9-26 0,-2 9 0,-5-13 0,7 16 0,7 2 0,2 5 0,0 0 90,5 2 0,-5 7 0,7 0-180,0 0 809,-7 0-359,6 0-90,-6 7 180,7 2-91,0 7-89,0 0-90,0 0 90,0 0-90,0 0 90,-7 6 179,5-4-718,-5 5 269,7-14 0,0 5-1080,0-5 540,-7 7 361,5-7-1,-5 5 180,7-5 0,0 6 0,0 1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0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398 143 7533,'0'25'0,"0"-2"539,0-7-179,0 7 90,0-5-360,0 4-180,0-6 180,-7 0 90,5 0-180,-19 7 180,10-12-900,-12 10 360,7-19 270,-7 5-269,-2-7 179,-6 0 0,-1 0 180,1 0-180,-1-7 180,0-2-90,7-7 0,2 0 270,0-7-270,5-2 0,3-6 360,8 6-180,7-5 0,0 5-90,0-7 180,7 8-90,1 1 359,29 0-449,-16 5 90,24-5-90,-20 14 90,7-5 0,-1 12 0,1-4 0,-8 6-180,13 0 180,-17 6-360,10 4 180,-14 5 0,0 8-629,-7-5 359,-2 5 180,-7-7-540,-7 6 720,5-4 0,-12 5 0,5-7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7533,'16'0'2069,"0"0"-1800,0 0 1,0 0 540,7-7-540,-5 5-1,-3-5-808,6 7 539,-10 0-1260,12 0 1171,-14 0-1,-2 0-450,-7 0-1529,0 0 1349,-7 0 361,5 0 359,-12 0 0,-2 0 0,-9 0 0,8 7 0,-4-5 0,19 12 0,-12-5 90,12 7 0,-12 0 0,12 0 359,-5 21-359,7-9 0,0 11 810,0-2-361,0-11-179,0 6 0,0-2-90,0-5 90,7-1-1,2 13-359,7-25-899,0 17 809,-7-27 0,-2 5 90,0-21-1259,-6 3 629,13-12 180,-12 7 180,5 0-89,-7 0 359,0 8 0,0-7 0,0 7 0,0-8 0,0 0 270,0 0-270,0 0 89,0 0-89,7 0 540,-5 0-180,12 1-180,-5-1 270,7-7-181,-1 5 1,1-5 0,0 14-180,0-5 90,-7 6 0,5-1 90,-12 2-360,5 7 90,-7 0 270,0 0-180,7 7 179,-5 9-179,5 1 90,-7 13-270,0-5 180,0 14 180,0 1-360,0 1 0,0-2 180,0-15-630,0-1 361,0-7 89,0 0 0,-7 0-990,5-7 541,-5 5 179,7-12 360,0 5 0,0-7 0,0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5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7533,'9'0'1889,"4"0"-1979,-11 6 0,12-4 270,-6 5-90,7-7-720,-6 0 360,4 0 180,-11 0 0,11 0 180,-11 0 0,11 0-90,-11 0 0,4 0 0,-6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1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7533,'18'-9'-810,"3"2"900,-19 7 0,12 0-90,-12 0 0,5 7 0,-7 2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2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48 103 7533,'-16'8'0,"8"7"0,-6-13 1799,12 12-810,-5-13 180,7 6-179,0-7-630,0 0-270,7 0 269,16-14-898,-4 4 359,11-13 270,-14 7-1709,21-14 1439,-8 10 90,9-3-1259,-15 10 809,-14 18 90,-2-3 180,-7 20-89,-7 3 898,5 7-449,-12 7-90,5-6 720,-7 13-450,8-12-180,1 4 0,0-6 359,5-7-89,-5 5-180,7-13 0,7-1 0,-5-9-765,27-44 0,5-17 406,-20 24-70,17-22 0,-6 3-21,-25 33 0,-7 0 0,-2 8 180,-7 1-90,1 7 1,-1 0-91,0 0 498,-7 7-318,6 1-90,-6 8 0,7 0 90,7-7-450,-5 5 270,12-12 0,-12 12 270,13-12 0,-14 5 0,6-7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2.7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7533,'0'24'2338,"0"-1"-1978,0 0-360,0 2 180,0 7-90,0-1 180,0 1-180,0 0 90,7 0 0,-6 6-270,6-11 90,-7 10 0,8-12 180,-7-1-810,6-1 360,-7 0 180,0-5-360,0 5 181,0-14 179,0-2 0,0 0-90,0-5 90,0 5 0,0-7 180,0 0 90,0-7-1350,14-87 900,-3 50 135,-1-13 1,3 4 44,3 29-720,-8-6 270,6 5 271,-5-7 269,0 7 0,5 3 0,-5-1 0,0 5 0,-2 2 0,-7 9 809,0 7-269,0 7-360,0 2 269,0 7-89,0 7-90,0-5 0,0 5 0,0-1 0,0-4-90,0 5 179,0-7-179,0-7 0,7 5 0,-6-13 270,13 6-270,-12-7 0,12 8 89,-5-6-269,0 5 180,6-14 0,-6 5 0,6-13-270,1 7 90,0-8 90,0 7-1079,-7-5 449,5 12 360,-12-5 90,5 0-629,-7 6 269,0-6 270,0 7-1349,0 0 719,-7 7 271,5-6 539,-12 13 0,5-12 0,-7 12 0,-7-5 0,6 0 0,1 5 0,-6-5 0,19 6 449,-19 1-269,13-7-270,1 5 1080,1-5-541,0 0-89,5 5-180,-5-12 1169,7 5-539,0 0-270,0-5 179,7-2-269,2-2-90,13-5-90,-4 7-540,5-7 180,1 5 90,-7-12 180,6 5-1440,-7-7 631,7 0 629,-13 0-90,11 8 0,-19 0-3868,-2 8 3328,-2 0 271,-12 0 359,13 8 0,-13 7 0,5 3 270,-7 12-181,0-5 901,7 7-271,2-1 271,7 1-540,0-7 269,0-2-359,0-7-180,7-7 0,-5-2-630,12-7 360,-5 0 90,7-7 0,0-2-1349,-1-7 719,1-7 270,0-2 91,7 8-721,-6-12 990,7 5 0,-8-17 0,0-7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3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7533,'-9'16'1709,"-12"21"-1799,17-23 180,-10 28 0,14-31-450,0 12 360,0-7 0,0-8 90,0 6-360,0-12 180,0 13 0,7-14 180,-5 6 90,5-7-90,0 0 0,2 0 90,0 0 90,5-7-450,-6 6 180,8-14 270,0 13-91,-7-5 1,5 0-90,-12 5 0,5-4 0,0 6 0,-6 0-180,6-15 90,-7 12 0,0-11 90,0 14-360,0 0 270,0 7-90,0 2 90,0 7 0,-7 0 0,-1-1 0,-8 1-1349,0 7 629,0-6 271,-7 7 179,6-9-90,-6 1 90,0 7-179,12-12 1258,-11 10-539,14-12-180,-1 0-90,-5 5 1529,12-12-809,-5 5-361,7-7 1890,0 0-1979,7 0 180,2 0-91,14 0 1,-5-7-540,12-2 270,-12-7-90,12 0-1079,8-14 989,-10 11 180,9-4-1889,-28 8 810,5 14-900,-12-13 1079,5 12 270,-7-5 540,0 7 0,-7 0 0,5 0 0,-12 0 0,5 0 0,-7 7 0,1 2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3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 7533,'-14'79'2338,"10"-33"-2158,-17 44 0,20-59-270,-6-7 0,7-16 180,-7 0-360,5-8 180,-5 0 0,7 0 90,0-8-269,7 0 179,-5-8-90,12-7 90,-6 5 90,8-5-90,0 0 90,0 5 270,0-4-180,-8 13 90,6-5-180,-5 12 269,7-5-89,-7 7 0,5 0 360,-5 7-630,-1 2 180,0 7 0,-8-1 0,0 1 0,-8 7 0,0-5 0,-8 5-900,0-7 360,0 0 181,0 0 179,1-1-1170,-1-6 631,0-2 89,7-7-270,-5 0 451,12 0 359,-12-7 0,13-2 0,-6-7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3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65 7533,'42'9'2788,"-12"-2"-2788,-16-7 0,-5 0 180,0-7 0,-2-2-270,0 0-270,-5-12 180,5 10 90,-7-5 0,-7 9-179,5 7 179,-19 0 0,10 0-450,-12 0 180,7 14 180,-7-3 0,6 12-90,-13-1 1,12 3 359,-19 14 0,25-5-90,-16-3-90,19-8 359,0-7-179,2 0 0,7 0-90,0-7 180,0 5-90,0-12 0,0 5 720,0-7-361,7 0-179,2 0 0,7 0 540,0 0-271,-1 0-269,8 0 1169,2-7-1079,7-2 0,-8 0-360,-1-5 0,-7 12 90,7-12 90,-5 12 0,5-12 0,0 12 89,-6-12-1978,6 13 990,-14-6 269,5 0 270,-12 5-1079,5-6 539,-7 8-2158,0 0 2698,-7 0-360,5 0 271,-12 8 269,12 0 0,-33 23 0,21-12 0,-23 11 0,21-14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4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7533,'-8'0'1619,"1"0"-1259,7 0 89,0 0-179,7 0 0,1 0-90,8-7 180,0 5-1,7-12-179,-6 5 0,13 0 0,-12-5 0,5 5 0,0 1-630,-5-7 270,5 14 180,-14-7 0,5 8-899,-12 0 449,5 0 90,-7 0 180,0 14 1,0-3-1,-7 19-90,-2-12 630,-7 12-270,7-13-1,-5 13 361,12-12-180,-12 5-180,12-7 0,-5-7 90,7 5 0,0-12 0,7 5-90,2-7 89,7 0-2157,28-22 1618,-14 10 90,23-18-1169,-22 14 539,1-6 900,0 4 0,7-12 0,2 5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4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7533,'0'42'0,"0"-5"899,0-21-269,0 0-270,7-8 179,2 7-269,0-13 90,5 12-180,2-13 90,1 6-180,6-14 179,0-9-628,2-8 179,-7-1 90,-4 9-270,-14-5 270,0 17 0,0-17 0,-7 19-539,-2-4 269,-7 6 90,0 0 180,0 0-360,-14 28 630,11-7-180,-18 32 180,26-27 0,-10 11-180,20-12 0,-6 0 180,7-2 180,21-7-180,-9-8-180,25 0-900,2-16 810,-4 0 90,11-8 0,-14-7 0,-1-2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5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 7533,'0'9'0,"0"5"0,0-5 0,0 7 270,0 6-270,0-4 89,0 5 91,0-7 0,0-7-270,0 5 90,0-5 180,0 0 0,0-2 0,7 0-180,-6-6 180,6 6-90,0-14 0,-5-2-90,5 1-90,0-7 180,-5 7 0,5-8-360,-7 0 0,0-7-90,0 12 0,0-10 271,0 19-91,-7-11-90,-2 11 270,-7-5 90,8 7-180,-6 7 0,5-5 0,0 11 180,-5-11-90,12 5-180,-12 0 90,12-5 90,-5 13-630,14-7 630,2 8 0,7 0 0,0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6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32 8162,'0'-9'1170,"0"2"-721,0 7-269,7-7 0,-5 5 0,12-5 0,-12 7 90,19 0-270,-17 0 270,18 0-180,-21 0-450,13 0 360,-12 0 90,5 0-540,-7 7 360,0-5 0,0 12-629,-7 2 629,-2 1-180,-6 7 270,6-9-90,-6-6 180,13 5-90,-12-5-90,12 0 90,-5 5 90,0-12-90,5 5-90,-5-7 90,7 7 180,0-6 90,0 6-270,7-7 359,-5 0-89,12 0-90,-5 0-90,7 0 0,1 0 0,5 0 0,-4-7-180,-2 6 0,-2-6 180,-5 7 0,6 0-90,-6 0-90,5 0 180,-12 0-90,5 0-270,-7 7 90,0 2 0,0 6-449,0 1 269,-7 0 180,-2 7 0,-14-5-360,6 5 181,-6-7 89,7 7 270,-7-13 0,5 11-180,-5-12 0,7 0-90,7 5 180,-5-12-180,12 5 90,-5-7 1620,7 0 538,0 0-1438,7 0-270,2 0 90,7 0-270,7-7 180,2-2-91,0-7-988,5 7 449,9-19-1259,-11 16 899,16-18 271,-34 14 179,11 7 270,-11-5 0,5 5 0,2-7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5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7713,'16'-6'0,"-1"4"539,-6-5-359,4 1-270,-5 4 0,7-4 180,0 6-719,7 0 359,-5 0 270,-2 0-360,-8 0 180,-7 6 0,0 3 180,0 6 90,0 0-180,-7 0 0,5 0 0,-4 0-180,-1 7 180,5-5 540,-5 5-270,7-7-90,0 0 0,0 0 0,0-7-90,0 6 90,7-13 90,-5 6-180,11-7 0,-4 0 90,-1 0 90,6-7-90,-13-1-90,13-7-180,-13 7 0,6-6 180,0 6 0,-6-7-90,6 6-90,-7-4 270,0 11-90,-7-12-720,6 6 540,-13 0 90,13-6-179,-13 13 269,13-6 0,-6 7 0,0 0 0,-1 0 0,-7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7.2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7533,'0'16'1259,"0"0"-899,-7 0 0,5 7-360,-5-5 0,7 5 179,0-7 1,0 13-180,0-16-90,-7 29 90,5-37 180,-5 24-629,7-27 269,0 5 180,0-7-450,0 0 360,0-7-90,0-2 0,0-7 90,7 0 90,-5-7-539,12-2 269,-12-6 0,12 6 180,-12-5 0,12 12 0,-6-5 90,1 15 630,5-7-361,-5 14-179,0-7 720,5 8-360,-12 0-180,12 0-91,-13 8 271,7 7-90,-8 3-90,0 12 90,0-5-360,0 7 90,0-8 179,0 6-718,-8-5 269,7 7 180,-13-8 0,12-1-450,-12-7 360,12 0-90,-12 0 90,12-7-1079,-5-2 539,7-7 517,0 0 1,-7-7 0,-2-2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7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0 7533,'0'16'0,"0"0"809,0 0-359,0 7-90,0-6-630,0 13 270,-7-12-90,6 5 270,-13-1 0,12 3-90,-5 0-720,0-2 180,5-7 1,-5-7 808,7-2-179,0 0 0,0-6-180,0 6 900,0-7-361,7-7-269,-5 6 540,12-13-271,-5 5-179,6-7 0,1 0-450,-7 0 180,5 7-270,2-5 180,-6 6 0,11-1 180,-12-5-1079,0 12 539,-2-5 180,-7 7 90,0 0-1529,0-7 809,0 5 181,0-5-990,-7 7 1619,-2 0 0,-7 7 0,1 2 0,-1 13 0,0-3 0,-7 10 0,6-4 0,-13 14 0,12-6-180,-5-1 180,14-2 0,2-12 0,-1 5 0,7-7 2968,1 6-2518,8-11 89,9 3-629,-1-14 180,0 0 90,0 0-1079,0-7 539,6-2 360,-4-7 0,5-6-720,-7 4 361,-1-12 359,1 5 0,0-7 0,0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8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64 7533,'8'9'1169,"7"-2"-809,-7-7 0,1 0 89,5-7-89,-5 5-180,7-12-180,-1 5 90,1 0 90,-7-5 0,-2 12 0,0-5 0,-5 7-1,5-7-1528,-7 6 720,0-6 359,0 7-630,-7 0 361,5 0 179,-12 7 0,5-6 270,-7 13-90,1-5 0,6 7-90,-5-7 1080,-2 19-1,-1-23-179,-6 31-540,14-33 360,2 19 90,7-14 89,0 1 91,7 5-900,-5-12 270,12 5 90,-6-7-450,15 0 270,-5 0 180,5-7-450,-8 5 270,1-12-90,0 12-90,0-12-90,0 5-719,-7 1 449,5 0 0,-13 8-539,6 0 449,-14 8 630,6-7 0,-21 14 0,5-7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8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7713,'0'8'2158,"0"-1"-1618,0-7-270,7 0 719,2 0-539,7 0 1079,28-7-1259,-14-1 90,23-8 180,-28 0-181,5 0-89,-6 8-630,1-7 180,-2 13 270,-7-12-90,0 12-1259,0-11 630,0 11 449,0-5 90,-8 7-1529,-1 0 719,-7-7 360,0 5 1,0-5 179,0 7-1259,0 0 989,-7 0 180,6 7 91,-13-5 359,5 5 0,-7 0 0,-7 2 0,-2 6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8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0 144 7533,'9'-8'0,"5"7"989,-12-14 91,19 7-721,-10-1-179,19-5 0,-12 5 0,5 0 0,-8 2-270,8 0 90,2 5-540,-8-5 360,5 7 180,-21 0 0,6 0 180,-7 0-90,0 7 90,-7 2-450,6 7-90,-21 14 181,12-4 718,-13 6-269,7-9-90,8-7-90,0 0 270,8-7-180,0 5-180,0-12-90,0 5 270,0-7-90,8 0-900,0 0 450,8 0 180,0-7 90,0-2-1349,14-14 1169,-11-2-1079,18 1 719,-12-7 271,0 14 359,19-20 0,-16 3 0,18-13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8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7533,'-22'48'1484,"0"-1"0,-14 33-1124,36-65-180,0 1 0,0-7-1,0 5-89,7-12 90,-5 5 0,12-7-180,-12 0 90,5 0 90,0 0 0,-5-7-630,12 5 270,-12-12 90,5 5-629,-7-7 359,7 1 180,-5-1 90,5 0-270,-7 0 180,0 0-89,0 0 89,0 1-90,0-1 90,0 7-90,0 2 990,0 0-360,0 5-271,0-12 811,7 12-540,2-12-90,7 12 539,-7-5-269,5 7-180,-5 0-1,6 0 1,-6 7-180,5 2 0,-12 7 0,5 6 90,-7-3-90,0 10 0,0-4-450,0 7 180,0-1 90,-7 1 90,5 0-1170,-12 0 631,5 0 89,-6-8 270,-1 6-2339,0-5 1979,0 0-1259,0-9 720,0-2 449,7-13 540,-5 6 0,12-7 0,-5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9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7533,'9'0'2518,"-2"0"-2248,-7 0-450,0 0 90,0 7 0,0 2 90,0 7-90,0 7 90,-7-6 90,5 6-270,-5-7 90,7 0 90,0-7 0,0 5-179,0-12-1,0 5 180,7-7 270,-5 0-181,5 0 91,0 0-270,-5 0 540,12 0-180,-12-7-90,12 5 0,-12-5 0,12 0-90,-5 5 0,6-5 89,1 7-89,-7 0-629,-2 0 269,-7 0 180,7 0-630,-5 0 361,5 7 179,-7 2 0,-7 7-720,5 0 361,-12 0 179,5-1 90,-7 1-270,1 0 180,-1-7 1,0 5 359,7-5 0,-5-1 0,5-1 0,-7 1 0,7-6 0,-5 5 0,12-7 539,-5 0-269,7 0-270,-7 0 90,5 0 720,-5 0-361,7 0-179,0 0 0,7 0 720,-5 0-361,12 0-269,-12 0 360,12-7-361,-5 5 1,7-13-90,0 14 90,0-13-180,0 12 0,0-12-180,6 5 180,-11 0 89,10 2-179,-12 0-629,7 6 269,-1-6 270,-6-1 0,5 6-1170,-12-5 541,5 7 269,-7 0-540,0 0 1,-7 0-1,-2 0 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9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95 7533,'9'0'2428,"5"0"-1618,2-7-450,2-2-180,12-7 449,1 0-989,-4 1-89,3-1 269,-22 7 180,-1 2-1709,-7 7 1709,-14 0 0,4 7 0,-13 2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19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1 112 7533,'0'9'539,"0"-2"811,7-7 449,9 0-1620,2 0 91,5-7-809,-7 5 539,0-12 0,-7 12-450,5-5 270,-13 7 180,13 0-90,-12-7 0,12 5 180,-12-5-90,5 7 90,-7 0 90,7 0 0,-5 7-270,5 2 450,-7 0-91,21 12-269,-9-24-89,18 8 178,-21-21-89,5 0 90,-12-7-90,5 13 0,-7-12-90,0 13 450,0 1-180,0-7 0,-7 14-180,5-6-90,-12 7 0,5 0 90,-7 0-360,0 0 180,1 7 1,-1-6 269,7 14-90,-5-13 0,5 5 0,0 0 89,2-6-1708,0 6 810,6-7 179,-6 7 630,7-5 0,0-2 0,0-9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0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16 7533,'70'64'4137,"1"-16"-4137,-68-64 0,19 0 180,-21 7-360,6-5 270,-7 5-90,0-7 0,0 8-629,0-7 359,-7 14 90,-2-14-630,-14 14 271,-2-6 269,-6 14-90,6 2-90,2 6 90,0 1 540,-15 35-180,17-19 0,-8 28 0,29-35 720,-7 5-450,5-13-90,-5 6 809,7-7-449,7 0 89,9 0-179,2-7-90,5-2 90,-7-7-270,0 0-450,-1 0 180,1-7 90,0-2 90,0-7 90,0 0 0,-1 0 89,-6-7-2697,5 6 1259,-5-6 359,0 14-809,5-5 1619,-12 5 0,13-14 0,-7-1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6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7533,'0'-9'359,"0"2"-179,0 7 360,0 14-180,0 3 0,0 6-180,7 6-1,-6-6 1,6 8 0,-7-1-90,7 0 0,-6-6 0,13 4 180,-12-18-630,4 10 360,-6-11 0,0 6-540,7 0 271,-5 0 89,4 0 180,-6 0-720,0-6 270,0-2 181,0-1-271,-6-4 0,4 5 270,-11-7 0,11-7 91,-5 5 179,7-18 0,0 17 179,0-17-179,0 11 90,0-6 450,0 0-360,7 0-90,-5 0 0,11 0 90,-5 6 0,1-4-90,4 4-630,2-13 540,-5 6 90,10 0-90,-18 10 90,5-1-90,-1 6 0,-4-13 0,5 5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1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7533,'9'16'1709,"-2"0"-1349,0 0 719,-5 0-449,5-1-271,-7 1 91,0 7-270,0-5 0,0 12 0,0-13-180,0 7 180,0-2 0,-7-4-990,-2 19 810,0-17-810,-5 2 451,12-8 269,-5-12-180,7 5-450,0-7 181,0-7 269,0-2-270,0-14 180,0 6 0,7-6 91,-5 7-1,5-7 90,0 5 0,-5-4 360,12 6 90,-5 0-180,-1 0-90,6 7 1169,-5-5-629,0 12-270,5-5-91,-5 0 541,7 5-360,-1-5-90,-6 7 89,5 0-89,-12 0 0,13 0 0,-14 0-450,7 0 180,-8 7 0,0 2-90,0 0 180,0 5-90,0-5 180,0 7-990,-8 0 451,0 0 89,-2 0 180,-4-1-989,12-6 449,-12 5 180,13-12-359,-13 12 269,12-12 180,-5 5 0,7-7 630,0 0-270,0-7-90,0-2-90,7-7-90,-5 0 91,12 1 1438,-13-1-719,13 0-181,-5 7-269,0-5 540,6 12-360,0-19-360,-4 17 0,3-10 270,-14 14-1799,0 0 899,0 7 360,0 2 90,0 0 1,-7 12 179,-1-17 90,-1 24 0,-6-25 0,14 18 180,-7-12-180,1 7 0,5-7 899,-5-2-539,7-7-180,0 7 0,0-5 269,0 5-89,0-7-180,7-7 90,-5-2-540,13-7 180,-7 0 90,9 1-450,-9-1 181,14-14 269,-12 3-810,6-4 360,-2 7 180,-5 9 270,7-1-179,-8 7 89,6 2 90,-12 0 1259,5 5-540,0-5-359,-5 14 989,12-5-629,-12 12-180,5-5 179,-7 20-359,0-9-90,0 17-90,0-19 0,0 11 0,0-10 0,0 10-1,0-11-898,-7 5 359,5-7 360,-5 0 90,0-1-1529,5 1 90,-26 7 1349,16-12 0,-25 10 0,12-12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1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7533,'16'60'4857,"1"-9"-9888,5-28 5391,-4-12 1499,5 3-1050,21-14 231,-21-7-861,28-2 1,-33-7 0,12 0-747,-12 0 0,12 0 0,-6 1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2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11490,'16'0'0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4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16 7533,'18'0'-540,"-4"0"630,-14 0-180,7 0 90,-5 0 270,5 7-180,-7-5-90,0 5 90,0-7 0,-7 0-90,5 0 90,-5 7 0,0-5-360,5 5 90,-12-7 0,12 0 90,-12 0-90,12 7 180,-5-5 0,7 5 0,-7-7 0,6 0-90,-6 0 90,7 0 0,0 0 0,0 7 0,-7-6-90,5 6 360,-5-7-90,7 0 0,7 0 90,-5-7-90,12 6-1,-13-6-89,13 0-180,-12-2 90,12 0 90,-12 2 0,12 0 0,-5 5 0,0-5 0,5 7-180,-13 0 90,14 0 90,-6 0 0,7 0 270,7-7-180,-13 5-90,12-5 0,-21 7-90,13 0-90,-12 0 180,5 0-90,-7 0-90,0 0 180,0 7-180,0 2 0,-7 7 90,-2 0 0,-7 0-270,8 0 180,-6-1-90,5 1 0,-7 0-90,0-7 270,0 5-90,7-12-179,-5 12 89,5-12 90,0 12-360,2-12 270,0 5-90,5-7 180,-12 0-179,12 0-1,-5-7 270,7-2 0,0-7 0,0 7 0,0-12 0,0 3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4.2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7533,'34'-8'-360,"-11"1"450,-9 7 270,2-7-270,-6 5 89,11-5 1,-19 7-270,12 0 90,-5 0 0,0 0 180,5 0-270,-13 0 180,7 0-90,-8 0 180,7 0-90,-6 7 0,6-5-360,-7 12 270,0-13 0,-7 14-180,-2-7 0,1 8 180,-6-7-449,5 5 179,-7-5 90,0 0 0,0 5-360,1-12 181,-1 12 359,0-12 0,-7 5 0,-2-7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4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8432,'16'0'1170,"0"0"-991,7 0 1,2 0 180,0-7 90,5 5 90,22-5-271,-13 7-89,21-7-450,-28 5 180,0-5-3597,49 0 3147,-51 6 90,33-6-179,-70 7 359,-2 7 270,-7-6 0,-7 6 0,-1 0 0,-8 2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4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9152,'16'0'629,"-1"0"-269,1 0-180,0 0-90,0 0 90,7 0 90,-6 0-180,6-7-270,-7 5 90,7-5 90,-5 0 180,5 5 0,-7-12 0,0 13-1,-1-6-1258,-6 7 539,5 0-2698,-12-7 2699,-2 5 539,-9-6 0,-21 8 0,-3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4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7533,'16'0'1259,"0"0"-1169,-1 0-90,1 0 0,0 0 180,0 0-540,7 0 270,-6 0 0,6-7 180,-7 5-450,-7-5 90,5 0 270,-5 5-629,0-5 359,-2 0 180,-7 5 90,0-12 0,0 5 0,0-7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5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7533,'-7'24'180,"5"7"539,-5-14-359,7 6-180,7-14 0,2 5-90,7-12-180,0 5 90,0-7 0,-1 0-630,1 0 360,7-7 90,-5-2 90,5 0-629,-7-5 719,0 5 0,0-7 0,0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6:25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0 7533,'-9'18'1079,"-5"-4"-449,12-7-270,-5-5-1350,0 5 540,6-7 270,-6 0 180,7 0 0,-8-7 0,0-2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4.5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7533,'19'-20'-180,"-8"9"180,7 3 90,-16 8-360,16 0 270,-7 0 0,0 0 90,-3 0-270,2 0 180,-8 0 0,8 0 90,-10 0-180,8 0 0,-6 0 90,7 0-360,-9 8 180,0-5 0,0 5 180,9-16 0,-7 5 0,16-23 0,-7 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6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7533,'8'0'0,"-1"0"-450,-7 0 90,0 0 990,6 7-270,-4 1-91,5 8 1,-7-8-270,6 5 90,-4-4 90,5 6-630,-7 0 270,0-7 180,0 6-89,0-6-361,0 7 270,0-6 90,0-2 0,0-1 180,0-4-90,0 5-90,0-7-360,0 0 270,-7 0-89,5 0 89,-4 0 180,6-7 0,0-2 0,0-6 0,0 0 0,0 7 0,0-6 0,0 13 0,6-13 0,-4 12 0,5-11 0,-1 5-90,-4-1 449,12-4-179,-12 11-180,12-5 0,-13 7 450,6 0-270,0 7 0,-6 2 180,6 6-180,0-7 89,-6 5-179,6-4-90,0 13 0,-6-12 90,6 10 90,-7-12-630,0 1 271,0 4 89,0-11 0,0 11 180,0-11-90,0 5 0,-7-7 0,-1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6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7533,'3'-7'4137,"3"6"-4047,26-14 90,-9 13 0,0-5 0,2 0-90,-1 6 90,6-6-630,-12 7-180,4 0 361,1 0 89,-5 0-1170,12 0 1171,-19 0-181,10 0 90,-19 0 0,5 0-180,-7 0 1,0 7 89,0-6 90,0 6-270,-7 0 91,5-5 449,-12 6 0,-2-1 0,-9 1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6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7533,'0'8'719,"0"7"-179,0-13-270,0 5 629,0 0-449,7-5 0,-5 5-90,12-7-181,2 0 1,2 0-360,75-22 180,-59 17-1349,52-16 720,-77 21 179,-2-7-630,0 5 361,-5-5 269,5 7 0,-7 0 91,0 0 359,-7-7 0,-2 5 0,-7-5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6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7533,'34'-9'-450,"-4"2"450,-15 7 0,1 7 1709,-7-5-630,5 12-629,-5-5 180,0 7-270,5 0-1,-13 0-179,6 0-180,0 0 0,-5 6 180,5-4 0,-7 5-720,0-7 270,0 0 360,0-1-1529,-7 2 720,-2-9 359,-6 6 180,6-5 180,-12 7 0,10-7 0,-12-2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7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10501,'16'-7'540,"0"6"-360,0-6 179,0 7-269,7-8-90,1 7 180,1-7-180,5 8 0,-12 0 180,12-7 0,-13 6-720,6-6 270,-7 7 181,0 0-721,0 0 270,-7 0 360,5 0 1,-13 0-541,6 0 180,-7 0 270,0 0 1,0 7-451,0-6 360,0 6 90,-7 1-89,-1-7 359,-8 7 0,-7-1 0,-2 1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7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7533,'16'0'1079,"0"0"-719,-1-8-90,1 6 899,7-5-539,-5 7-271,5-7 1,0 6 90,2-6-270,-1 7 0,6 0-900,-12 0 360,5 0 360,0 0 0,-6 0 90,6 7 90,-14-6 90,5 6-2429,-12-7 1080,13 0 629,-14 0 450,6 0 0,-14 7 0,-1 3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8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190 1 7533,'9'0'899,"-2"0"-719,-7 7-450,-7-5 180,-2 11 90,0-4 90,-5 7 0,5 7 0,-14-5 0,6 12-360,-6-13 180,7 14-90,0-14 270,1 6 360,-1 0-270,7-6 90,-5 7 0,12-16 0,-5 7-181,7-7 1,0 1-90,0 5 90,0-5 90,7 0-629,2-2 359,7 0 0,7-6 90,-6 14 90,13-13 0,-12 5-1,12 0-448,-13-5-991,13 5 1350,-12-7 0,12 6 0,-5 3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9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0 7533,'-23'0'270,"13"0"-181,-12 0 1,14 7 0,-8 2-90,0 14 90,0-5 0,0 12 180,0-20-180,7 18 0,-5-24 0,12 17 0,-5-12 0,7 0 90,0-2-180,0 0 90,0-5 0,0 5 0,7-7 90,2 0-91,7 0 1,0 0 0,0 0-180,7 0 0,-5 0 180,4 0-180,-6 0-89,7 0 269,-5 0-1,4 0-358,-13 7 179,-2-6 0,-7 14-90,0-7 180,0 9 0,0-2 0,0 1-90,-7 7 90,-2-5-90,-6 5 0,-1-7-360,0-1 180,0 1 90,-7 0-719,6-7 449,-6 5 450,7-12 0,-7 5 0,-2-7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9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7533,'0'16'449,"0"-1"-449,0 8 810,0 2-360,0 14-90,0-5-450,0 4 90,0 1 90,0-6-1,0 6-448,0 0 269,0-5 0,0 5 90,0-8-270,0 1 270,0-7-90,0-3-180,0-5 180,0-9 0,0-1 90,0-7-270,0 0 90,0-14 91,0-3-1,0-22 0,0 5-90,7-4-3482,-6 6 3572,27-21 360,-15 30-360,17-13 90,-21 44-180,-2 0 810,0 16-361,-5 0 271,5 8 270,-7 21-630,0-16 3122,0 16-3212,0-29 89,0 6-718,-7-12 359,5-2 90,-5-2-450,7-12 270,0 5 90,0 0-989,0-5 1169,0-10 0,-7-16 0,-2-17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9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7533,'8'7'-180,"-1"-5"270,-7 5 359,0 0-89,0-5 0,0 5-1169,0 0 359,0-5 270,0 5 0,0-7 180,0 0 0,0 7 0,0 2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9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7533,'-7'44'-450,"5"-14"450,-5 16 180,7-16 0,0-13-180,0 6-630,0-14 180,-7 5 450,5-12 0,-5 12 0,7-5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6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77 7533,'8'-8'-270,"6"-6"450,-12 12-180,11-5-90,-5 1 360,1 4-450,4-5 180,-11 7-90,4 0 180,-6 0-360,7 0 90,-5 0 0,4 0 270,-6 7-540,0-5 180,0 4 181,0 1 89,-6 2 0,-3 6 0,1 0 0,-5 0 0,4 0 449,1 0-449,1-6 360,7-2-90,0-1 0,0-4-180,7 5-180,1-7 90,1-7 90,4-2-630,-5-6 270,7 7 270,0-5-90,0 4-360,-6-6 450,4-14 0,-4 4 0,7-12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39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7533,'87'18'539,"-15"-4"-808,-56-21-271,-7 5 270,5-12 90,-12 5 0,5-7-359,-7 1 269,0-1 270,0 0 0,0 0 0,-7 0 0,-2 0 0,-7-7 0,-7-2 0,-1-6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40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9 7533,'-9'-9'270,"-5"16"359,12 4-269,-5 26 0,7-11-180,0 13 269,0-7-89,0 0-180,0 0 0,0-1-180,0 1 0,0 0 90,0 0-630,7 0 450,-5-1 90,5 1-359,-7 7 179,0-13-90,0 18-1079,0-24 1349,0 10 0,0-7 0,0 1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40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0 588 7533,'23'0'270,"-5"0"-181,5 0 1,-7-7 540,-1-2-360,1-14 90,0 6-360,0-7-90,0 2 270,-1 4 90,1-5-810,0 0 360,0 6 180,0-6-360,0-7 270,-7 18-539,-2-38 449,-7 36 0,0-31-270,0 28 180,0-6 0,0 0 0,0-2 1,0 1 179,-7-7 90,5 7 0,-5 6 0,7-3 0,0 12 180,-7 0-180,6 3 90,-6 6 989,7 28-449,0-14-271,0 30-89,0-19 180,0 6-180,0 1 90,0 0-91,0-8-359,0 7 90,0-7 90,0 8 90,0-7 0,0 12 0,0-18 0,0 19-1079,0-21 449,0 6 180,0 0 270,0-6-1349,0-1 1349,0-2 0,-8-5 0,-1 7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40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7533,'68'-7'2518,"-22"5"-2518,21-5 0,-33 7-1979,-2-7 1979,5 5 0,-11-5 0,13 7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0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80 7533,'-35'9'2338,"7"-2"-2158,28-7-180,7 0 180,-6 0 90,13 0-180,-5 0 90,7 0 0,-7 0-90,5 0-360,2 0 270,1 0 0,13 0-630,23 0 630,-14 0-270,21 0 90,-21 0 1,-6 0 89,13-7 90,-13 5-90,13-5-90,-5 7-184,7-7 364,6 6-90,-4-6 0,11-1 180,-4 7-180,-1-7 90,6 8-801,-5 0 801,6-7-90,0 6-224,1-6 494,28 7-270,-22 0-853,29 0 943,-34 0 0,13 0 0,-20 0-180,18 0-90,-18 0 270,13 0 0,-8 0-90,8 0 90,-6 0-90,13 0 270,-6 0-270,8 0 0,-15 0 90,10 0 90,-16 0-90,11 0-90,-6-7 90,-8 5 211,-1-5-211,0 7 0,-6 0 0,6 0 0,-15 0 0,6-7 0,-12 5 428,4-5-698,-6 7 406,-8 0-316,-1 0 986,-6 0-896,-1 0 122,-7 0-482,5 0 180,-12 7 270,5-5 0,-14 12 0,-2-5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2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49 8792,'15'0'1799,"1"0"-1529,0 0 180,0 0-271,0-7-1078,14-2 179,-10 0 361,10 2 269,-21 7 0,5 0-990,-13 0 541,6 0 269,-7 0-450,0 0 270,0-7 91,0 5 359,0-5 0,-7 7 0,6 0 0,-13 0 0,5 0 0,-7 0 0,0 0 0,7 0 0,-5 0 0,5 7 0,-7-5 0,7 12-90,-5-12 90,5 12 0,0-5 180,2 0-1,0 5 1,6-5-90,-6-1 180,-1 6-90,7-5-90,-6 0 270,7 5-180,0-12 0,0 12-1,0-12-89,0 5 0,0-7 90,0 0-90,7 0 180,-6 7-90,14-5-90,-7 5 270,8-7-270,0 0 90,0 0-1,0 0-268,0 0 89,0 0 0,-7 0 89,5 0-448,-5 0 179,0 0 180,-2 0-90,-7 0-900,0 0 361,0 7-720,-21 2 1079,8 6 270,-17 1 0,7 0 0,5 0 0,-5-7 0,7 5 270,0-5-181,8 7-89,-6-7 900,12-2-450,-5 0-270,7-6 89,0 6 361,0-7-270,0 0-90,7 0 449,2 0-269,6 0-180,1-7 90,7-1 89,-5-8-89,5 0-180,0 0 0,-5 0 90,5 7-90,-7-5 0,-1 12-720,1-11 360,0 11 270,0-5-90,0 7-989,-8 0 539,7 0 270,-14 0-540,6 0 361,-7 0-1,7-8 180,-5 7-900,5-7 451,-7 8 269,0 0-90,-7 0 450,5 0 0,-12 8 0,6 1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2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96 7533,'0'58'2158,"7"-12"-1798,2-30-90,7-9-90,0-14-360,0-2 270,-1-7-90,1-7-899,0 5 539,0-4 180,-7-1 180,5 5-270,-12-5 90,5 7 90,-7 7 90,0-5-450,0 5 91,-7 1 359,-2 0 0,-7 8 90,-7 0-360,6 0 540,-6 8-180,7 0-1,0 1-89,7 5-89,-5-5 178,5 0-178,1-2 178,1 0-178,7-5-91,0 5 180,0-7 0,0-14 0,0-4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2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32 7533,'25'0'2788,"-3"-7"-2518,-6 5 90,-7-5-180,5 0 179,2 5-628,2-5 359,5 7-180,-14 0-90,5 0 90,-12 0 0,5 0 270,-7 0 179,0 0-89,0 7-180,0 2 0,0 7 0,-7 0-90,-2 0 90,-7 0-270,0 7 90,0-6 180,-7 13 0,5-12-1169,-12 12 539,13-19 270,-13 17-1259,12-25 630,-4 18 359,6-19 540,0 5 0,0-14 0,0-2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3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7533,'8'9'1349,"-1"-2"-1259,-7-7 90,7 0 0,-5 0 0,5 0-450,7 0-180,-10 0 270,17-7 90,-19-2 90,12 0 0,-12-5 0,12-2 0,-5-8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3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7533,'0'16'1259,"0"7"-899,0-6-360,0 13 0,0-5 180,0 0 0,0 5-450,0-13 180,0 13 90,0-19 0,-7 10-540,5-12 180,-5-1 270,7-1-90,0-7 270,0 0-90,0-7 180,7-1 0,-5-15-180,12 5 630,-13-5-270,13 7-91,-12 1-89,12 6 270,-5-5-180,0 5 0,5 0 0,-5-5-450,-1 12 90,6-12 90,-5 12-900,0-5 541,5 7 179,-12 0 180,5 0-90,-7 0 90,0 7 0,-7 2 0,-2 7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7.0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0 7713,'0'15'809,"0"0"-629,0-6-270,0 11 180,0-10 0,0 12-90,0-7 0,0 0 180,-7 0 0,5 0-720,-5 0 540,-7 20 0,4-14 0,-12 14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3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7533,'34'-7'4497,"3"5"-4497,-19-12 90,11 12-1169,-11-12 359,12 12 720,-13-5-90,-1 14 270,-2-5-180,-12 12-1169,5-5 539,-7 7-90,-7 7 631,-2-6-1,-7 6-630,-13 0 540,9-5 0,-10 5-90,15-14-89,-1-2 359,0-7 0,0 0 0,0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3.8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87 7533,'9'18'-630,"5"-4"1709,-5-14-449,7 0-270,-1 0-270,1 0 0,0 0 90,0-7 0,0-2-1,-8-7 1,6 0 0,-12 0-1259,-16-14 1259,2 25 0,-18-14-90,14 33-360,0 2 180,1 2 0,-1 4 180,7-6-450,-5 0 180,5 0 90,0 0-899,-5 0 359,13-8 630,-7 7 0,1-13 0,-2 5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4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7533,'0'-9'1079,"0"2"-449,8 14-181,-7 9 1,6 9 90,-7 6-180,0 8-1,0 2 1,0 6-977,7 8 797,-5-5 0,5 12-810,-7-13 450,0 5 90,0 1 90,0-6-1870,0 13 1690,0-20-90,0-2 270,0-18 0,7 1 0,2 2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4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8522,'9'0'720,"5"0"-540,-12 0 0,12-7-1,-5-2 1,6 0 90,-6-5-90,6 12-1169,-6-11 449,0 11 360,-2-5 180,0 7-720,-5 0 361,5-7 179,-7 5 0,0-5-90,0 7 0,0 0 270,-7 7 0,-2 2-90,0 7 540,-5-1-270,5 1-180,-1 0 90,-4 0 90,13 7 0,-13-5-90,12 4 629,-5 9-539,7-19 0,0 16-90,0-26 0,0 12 90,7-12-90,-5 5-450,12-7 180,-6 0-450,1-7 271,6-2 179,-6-7 0,0 0 90,5-7 90,-5 5-180,-1-11-270,-1 11 450,0-12 0,-5 12 0,5-5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4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7533,'24'6'809,"-8"-3"-629,-9 20 0,-7 0-270,0 2 90,0 0 180,0 5 90,0-6-900,0 8 360,0-8 270,0 7-809,0-14 449,0 6 180,0-7 0,-7-7 360,5-2-90,-5 0-180,7-5 0,0 5 360,0-14-180,0-2-90,0-7 630,0 0-361,0 0-89,7 8 270,2-13-180,14-4-360,-5-9 90,4 2 90,-5 10-810,-8 6 271,5 0 269,-5 7 90,0-5 0,-2 5 90,-7 0 0,7-5 0,2 5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5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7533,'25'54'2338,"-2"-13"-2428,-7-64 90,-1 6-1709,1-6 900,7 0 809,-5-2 0,4-7 0,-6 1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5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16 7533,'9'-9'899,"-2"2"-359,-7 7-180,0 7-1,0-5-179,0 12 0,0-5-270,-7 7 270,5 7-180,-12-5-270,12 4 180,-12 2 270,5-7-180,-7 13-809,8-12 449,-6 5 270,5-1-90,-7-4-90,0 5 0,7-14 91,-5-2 538,13 0-269,-6-5 90,0 5-360,5-7 180,-5 0-90,7 0 2879,70-78-4138,-38 52 1439,9-20 0,-1 5-720,-17 33 271,-7-7 269,0 14 90,-7-7-1260,5 1 811,-13 6 179,6-6 0,-14 14 1619,-1-6-2159,-8 14 270,0-7 181,0 8 359,-7 0 0,5 0 0,-5 7 0,7 2 0,0 0-270,1-3 270,-1-6 0,7 0 719,2-7-449,7 5-90,0-12-180,0 12 90,0-13 90,0 6-270,7-7 360,2 0 719,7-7-359,-1 6-180,1-13-1,0 12-449,0-12 180,0 12 0,0-12 0,0 12-270,-7-5 180,-2 7-360,-7 0 180,7 0 0,-5 0-90,5 0 270,-7 7 0,0 2 0,-7 14-270,5-5 90,-12 11 90,5-11 0,-7 5-899,0-7 449,0 0 90,0 0-809,0 0 449,0 0 720,1-8 0,-1 0 0,0-8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5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7533,'16'26'2698,"-1"-4"-2338,1-15-450,0-5 270,0 5 90,0-7-90,6-7 0,-4-2-1,12-7-1348,-5-14-630,0 11 1799,-2-18 0,-7 12 0,-1-7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5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7533,'17'-8'719,"4"-6"91,-12 12-1170,7-5 180,-7 7 90,5 0-809,-12 0 449,5 7 180,-7 2 270,0 7 0,-7-1 0,-2 1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6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33 7533,'-7'8'4677,"12"-1"-4407,-10-7 0,19 0-90,-5-7-630,7 5 450,-1-11 0,-6 11-1259,5-12 719,-5 12 270,0-5 270,5 7-809,-12 0 269,12 0 180,-12 7 0,5 2 630,-7 7-270,0 6 180,0 10-90,0 2-180,0-2 810,-7-2-361,5-20-89,-5 11-90,7-19 180,0 5-90,0-7 0,7-7-450,2-9 0,7-9 180,-7-6 0,5 6-1080,-12-5 811,12 12 179,-12-5-180,5 8 90,-7 6-270,-7 2-90,-2 7 181,-7 0 179,0 0 0,7 0 0,-5 7 0,5-5 90,0 5-719,-5-1 809,12-4 0,-5 5 0,0-14 0,-2-1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7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0 151 7533,'24'9'899,"-3"-9"-1259,-6-2 360,7-18-90,-5 10-629,5-12 269,0 7 360,-5 0-90,5 0 180,0-7 0,-6 5 0,6-4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6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7533,'9'41'1349,"-2"-2"-719,-7-8-181,0 1-89,0 0-90,0-7-180,0 5 180,0-13-90,0 6-90,7-7-270,-6-7 270,6 5-90,-7-12-900,0 5 450,7-7 360,-5 0 90,5-7-539,-7-2 89,7-14 180,-5 5 90,5-5 180,-7 0 90,0 6-270,0-6 0,0 0 720,0 5-360,0-5-90,0 7 0,0 1 0,7-1 0,-5 0 180,5 7-180,-7-5 0,0 12-180,7-5 180,-5 7-90,12 7 90,-13-5-180,7 19 90,-8-10 90,7 19-90,-6-13-180,6 48 90,-7-38 90,0 31 0,0-42-810,0 0 360,0 0 181,-7 0-1,6-8 270,-6-1 0,-1 1 0,0 1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6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33 7533,'9'-9'1889,"5"1"-1440,-12 8-89,12 0-90,-13 0 0,6-7-90,0 6 180,-5-6-91,5 7 1,0 0-90,-5 0 180,5 0 0,0 7-180,-5-6 89,5 14-89,-7-7 0,7 1 0,-5 5 270,5-5-90,-7 7-90,0 0-91,-7 7 1,5-6 180,-19 28-450,10-24 90,-12 16-1709,8-21 900,-1-1 179,-7 1-3148,-2-7 3778,7-2 0,-3-14 0,12-1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6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7533,'43'7'1799,"-20"-12"-2609,14 10 450,-23-19 360,-12 5 0,12-14 0,-5-2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7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7533,'0'46'2428,"-7"-12"-1978,5 6 0,-5-18-270,7 2 0,0-7-450,0 6 180,0 0-1439,0-6 899,0 6 180,-7 0 450,5-5 0,-12 5 0,5-7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7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7533,'9'87'1619,"-2"-22"-1799,-7-57 270,0-1-90,0-6 90,0 6-1170,0-7 541,0-7 179,0-9 540,0-1-180,0-13-90,0 12 0,7-5 720,-5 7-271,12 0 811,2-6-721,1 11 1,6-3-90,-14 14-90,5 0 90,-5 0-91,7 0-179,-7 0 90,5 7 270,-12 2-540,5 13 90,-7-4 270,0 5-90,0-7-900,0 0 270,0 7 361,-7-5-1,-2 4-1619,0-6 809,-5 0 900,5-7 0,-7 5 0,0-5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7:57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7533,'18'0'90,"-4"-7"90,-14 5-1,0-5-898,0 7 719,0 0 0,-7-7 0,-2-2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7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7533,'0'25'539,"0"-2"-179,7-7-90,-5 0 0,5 0 629,-7 14-449,0-10-90,7 10 0,-5-6-90,5 8-181,-7-5 1,0 3 0,0-14 180,0 0-90,0-7 0,0 5-1709,0-5 629,0 0 541,0-1-1,0-8-899,0 7 1259,0-6 0,-7 6 0,-2-7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8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7533,'9'9'90,"-2"-2"629,-7 0-269,7 2-90,-5 7-90,5 0-90,-7 1-1,7-2 91,-5 2-540,12 6 180,-12-6 1,5 7 178,0-8-448,-5 0 269,5-7 180,0 5-180,-5-12 0,5 6 180,-7-8-360,0 0-180,0-8 270,-7-1 0,5-7-179,-5 7 89,7-5 90,0-2 90,0-2 180,0-5-270,0 14 90,0-5 0,0 4 180,0 2-90,7-7-90,-5 13 360,5-5-90,-7 0 0,7 6-270,-5-6 449,5 7-179,-7 0 270,0 0-270,7 0 0,-5 0 0,5 7-180,-7 1 0,0 9 180,0-2-720,0 2 360,0-1 180,0 0-180,0 0 0,0-7 90,0 5-359,0-12 179,0 5 0,0-7-180,0 0 270,0-7 270,0-2 0,0-7 0,7 0-90,-5 0 90,5 0-180,0-1 270,-5 9 0,12-7 270,-5 13-180,0-5 89,5 7 1,-5 0-360,0 0 180,-2 0-270,1 7 0,-6 3 180,5-2 90,-7 7-540,0-6 180,0 7 90,0 0 90,0-7 90,0 5-90,0-5 0,0 0-90,0 5 90,0-12 0,-7 12 0,-3-5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8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0 7533,'0'9'-360,"-8"-2"270,-1 0-90,-7 2 90,0 7 180,0 0-270,7-7 90,2 5 90,0-5 270,5 0 0,-5-2-180,0 0-90,5-5 450,-5 5-271,7 1 1,0-7 90,0 7-180,0-8 90,7 0-90,2 0 180,0 0-180,5 0 90,-5 0-270,7 0 90,0 0 180,0 0-90,0 7-180,1-5 0,-1 5 180,-7-7 0,6 0-180,-14 7 180,14-6 0,-14 6-90,7-7 90,-8 8-1,0-6-89,0 12-89,0-5-91,-8 0 270,-1 5-900,-7-12 450,0 5 90,7 0 180,-6-5-899,6 5 359,-7-7 630,0 0 0,-7 0 0,-2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9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1 7533,'0'8'809,"0"6"-629,0-12 0,-8 13 0,6-6 0,-5 7 0,7 0 0,-8 7-180,0 2 0,-1 7 0,-6 0 180,7 1-270,-8 6 269,7-5 1,-6 5-90,7-7-180,-8 0 0,0 0 90,7 1-899,-6-9 539,14 0 180,-14-1-1799,7-5 1979,-1 5 0,-6-14 0,6-2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7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91 106 7533,'-8'9'359,"1"4"-179,0-4 0,6 6 0,-6-7 0,0 6 90,6-6-540,-13 7 270,13 0 0,-6 0 90,0 0 90,6 0 0,-6 1 0,0-8 0,6 5-1170,-6-11 450,7 5 361,0-7-721,0 7 900,0-32 0,7 24 0,1-25 0,0 26-630,6 0 810,-13 0-90,13 0 450,-6 6-450,0-4 90,-1 5 0,-7-1-90,0-4 90,0 4-360,0-6-630,0 0 990,0-6-270,7 4 0,-6-11 630,6 11-270,0-11-90,-5 4-1,11-6 91,-5 0-180,1 0-180,11-7 0,-16 12 0,16-10 270,-18 12-719,11-14 269,-11 5 180,5-5-360,-7 14 270,6-6 0,-4 6 0,5 0 1,-7-6 179,0 12-270,0-11 629,0 11-269,0-5 90,0 7 900,0 0-271,0 14-747,0-4 208,0 12-91,0-7 1,0 7 0,0-5-90,0 11 180,0-4-450,0-1 478,0 6-298,0-6 90,0 1-359,0-2 89,0-7 90,0 6 90,0-3-360,-7 3 180,5-6 90,-4 0-809,6-6 359,0-2 270,0-7 0,0 6 270,0-4 0,-7-2 0,-2-8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9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7533,'0'17'1439,"0"12"-1079,0-19 269,0 21 181,0 8-630,0-3-360,0 11 270,0-22-90,0 5 180,0-12-720,0 12 360,7-12 90,-5 5-450,5-7 361,-7-7 89,0 6-1080,0-14 451,0 6 269,0-7 450,0 0 0,7 0 0,2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9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7533,'9'0'1169,"-1"0"-719,-1-7-90,-5 5-91,12-5 1,-12 7-270,5 0-90,0 0 270,-5 0-360,12 0 180,-12 0 0,5 0 180,-7 0-540,0 0 540,0 7-180,0-5-90,0 12 180,0-5-90,0 0 90,0 5-180,-7 2-449,5 2 269,-12-2 90,12-1-900,-5-6 451,0 7 269,5-7 90,-5 5 270,7-12 0,-7 5 0,-2-7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0.4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8972,'7'9'899,"-5"5"-719,5-5 90,-7 0-360,0 12 360,7-10-90,-5 12-900,5-7 450,-7 0 270,0 0-89,0 0-631,0 1 360,0-1 270,0-7-180,0 5 180,0-12-90,0 5-89,0-7 538,0 7-179,0-5 0,0 5-180,0-14 180,0 5-180,0-12 90,0 12-179,0-12-1,0 5 180,7-7 0,-5-1-270,5 1-90,7-14 270,-10 10 0,17-10 90,-19 14 180,5 0-180,0 0 90,-5 0-180,5 7 0,-7-6 0,0 7 360,0-1 360,0-6-361,0 14-89,0-7 90,0 8-90,0-7-90,0 5 90,0-5-270,0 7-90,0 0 270,0-7-90,0 6 90,0-6-90,0 7 810,0 0-721,7 0-89,-5 0 360,5 0-180,-7 0 270,0 7-180,0-6 90,0 6-181,0 0-89,0-5 90,0 13 0,0-14 0,0 14-180,0-6 0,0 7 90,0 0-90,0 7 180,7-5-90,-5 12 90,5-5-180,-7 0-90,0 5 180,0-4-270,0 6 180,0 0 0,0 0 0,0-7-270,0 5 180,7-5-90,-5 0 180,6-1-989,-8-16 359,0 7 360,0-13 0,0 5 270,0-7 0,0 7 0,0 2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7533,'9'0'-90,"-2"0"90,-7 0 449,8 0-89,-7 0 270,6 0-270,1-7 0,0 6-91,1-6-808,6 0 359,-7 5 180,1-5-360,6 7 270,-13 0 0,13 0 90,-14 0-90,14 7 90,-14 2 90,6 7 90,-7 0-180,0 0 0,0 0 0,0 0 270,0 0-360,0 7 90,-7-5 180,6 13-180,-7-14 90,8 7-450,0-8 360,0-7 90,0-2-540,8-7 270,-7 0-90,14 0 1,-14 0 89,14-7 0,-7-2 90,1-7 90,13-15 0,-12 4 0,13-12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3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7533,'7'-1'1799,"-5"3"-1440,5 14 1,-7 0-180,7 7 0,-5 2-270,5 0 90,-7 6 90,0-7-450,0 9 180,0-9 270,7 0-90,-5-8-180,5 0 180,-7-7 0,0 5 0,7-12-449,-5 6 179,5-8-360,0 0 270,-5 0 180,12-8-89,-12-1-451,13-7 270,-13 0 91,5-7 359,0 5 0,-5-20 0,5 4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3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7049,'9'8'360,"-2"1"239,-7 7-239,0 0-100,0 0-80,0-7 41,0 5-41,0-5 213,0 7-304,0 0 91,0-7 0,0 6 0,7-14-180,-5 7 0,12-8 180,-12 0-2159,12 0 900,-12 0 539,5 0 90,-7 7 450,-7-5 0,-2 12 0,-7-6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3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7533,'0'9'0,"0"-2"1439,0-7-630,0 0-269,7 0-180,-5 0 0,12 0-180,-5 0-1,7 0-268,0 0 89,-7-7 0,5 5 269,-5-5-89,0 0 0,5 5 0,-12-5-1439,5 7-810,0 0 990,-5 0 359,5 0 720,-7 7 0,0 2-720,0 7 810,0 7-90,0-5 540,0 5-360,0-7-90,0-7-90,0 6 1169,0-6-629,7 0-90,-5-2-180,5-7 269,8 0-269,-5 0-1709,13-7 719,-6-2 450,6-8 270,-5-6 0,20-2 0,-5-7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4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7533,'0'16'2248,"0"7"-1888,7-5 810,-6 19-541,7-10-89,-8 13-270,0-8-270,7 0-90,-6 0 270,7 0-900,-8 7 720,0-5 0,0-1 180,0-17 0,0-2 0,0-12-540,0 12-540,0-12 541,0 5-1,0-7-90,-8-7 90,7-2 180,-6-7-89,7-7-91,-8 4 90,7-11 90,-6 12 270,7-5 0,0 7-270,0 0 90,7-7-180,-6 5 180,14-5 0,-6 7 0,-1-1-269,7 9-1,-6-7 90,-1 6-450,7 1 720,-6-7 0,7 6 0,1-7 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4.7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65 161 7533,'-9'9'-270,"2"5"270,0-5 629,5 7-179,-12 0 0,12 0-270,-5 8 539,7-7-179,-7 14-270,5-6 540,-5 0-451,7 5 1,7-5 0,-5 0-180,5-2 0,0-7 90,2-7-91,0 6-268,5-14 89,-12 6 89,5-7-718,0 0 539,-5-7 0,12-2 90,-12-7-1169,5-7 539,0 5 360,-5-12 0,5 5-629,-7-7 359,0 7 90,0-6 91,0 14 179,-7-7-90,5 8 180,-5 7-180,7 2 720,-7 7-270,5 0 719,-5 0-539,7 0-180,0 7-90,0 2 539,0 7-269,0 1-90,0 5-90,0-3 0,0 11 0,0-12 0,7 12 89,-5-12-179,5 5 270,0-7-270,-5 0-719,12-7 269,-12-1 180,12-1 180,-12-6-720,19-1 540,-17-1 0,17-14-89,-19 6 89,13-7 0,-13-7-180,5 5 90,0-12 0,-5 12 0,5-12 91,-7 12 89,0-13-90,0 6 0,0 0 0,0-5 360,0 12-180,0-5-90,0 0-90,0 5 450,0-13-180,0 14 0,-7-7 359,5 15-269,-12-5-90,12 12 90,-5-5 180,7 0-180,0 5 90,0-5-180,0 7 270,0 0-271,0 7 91,0-5 900,7 27-720,2-17 179,0 19-89,-2-8-90,0 2-180,2 7-90,0 0 90,5 7 89,-12-5-89,12 6-360,-12-1 270,12-5-90,-12 5-90,12-7 180,-12 0 0,12-6 90,-12 4-1169,5-19 449,-7 10 270,0-12-1529,0 0 810,0-2 449,0-7 427,0 0 1,-14-7 0,-4-2-1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4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1 178 7533,'18'-16'3598,"3"7"-3239,-12-6 1,7 7-180,0-9 90,0 2-90,1 5 0,-1-4-1979,0 5 989,0-7 361,0 7 449,0-5 0,0 5 0,0-7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7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7533,'15'0'180,"0"7"-90,-6-5-90,4 5 0,-11-1 539,4-4-269,-6 11 0,0-11-900,0 11 360,0-4 91,0 6 89,0-7 90,-6 6 0,-3-6 0,-6 7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5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7533,'0'9'1439,"7"-2"-1079,2-7 359,0 0 451,13 0-991,-12-7 1,14 5-449,-8-20 89,0 19 180,-7-19 0,-2 21-720,0-14 360,-5 13 270,5-5-90,-7 0-449,0 5 359,0-5 90,0 7 270,-7 0-180,-2 0 0,-7 0-270,0 0 1080,0 7 1124,-4 40 0,2 8-1394,4-16-406,-5 17 1,9-10 135,17-39-629,2 0 359,0-5 180,5 6-1350,3-16 631,0-1 359,7-7-720,-8 8 451,-7-7 179,5 13 90,-5-12 270,0 5 0,5-7 0,-5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5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1 7533,'0'16'2518,"-7"0"-2788,5 0 180,-5-7 90,7 6 90,0-6 450,0-1-270,7 7 90,2-14-810,7 14 360,-7-13 0,5 5 90,-5-7-180,0 0 270,5 0-90,-5-7-90,0 5-90,-2-13 270,0 7-90,-5-8 0,5 7 0,-7-6-2338,-50 13 2158,31 2 90,-40 9 180,43 8-180,0-1-90,7 0 90,-5 0 360,5 0-180,-8 0 0,8 0-90,-5 0 359,12-7-89,-5 5-180,7-5 900,0 0 179,0 5-449,0-12-181,0 13-179,0-14 180,7 6-90,2-7-91,7 0-179,1 0 360,6 0-90,-5 0-1,5-7-359,0 6 270,-5-14-180,12 13 0,-12-12-360,5 12 180,-7-12-90,0 5 270,0 0-1439,1 2 719,-1 0 270,-7 5-1349,-2-5 720,0 7 449,-5 0 0,5 0-629,-7 0 449,0-7 180,0 5 91,0-5-541,0 7 270,-7 0 271,5 0 359,-12 0 0,5 0 0,-8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5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7533,'16'2'2878,"0"3"-2698,0-19 0,0 12 0,0-12 0,0 12 0,0-13-180,-7 14-90,5-6 269,-5 7 91,0 0-809,5 0 359,-12 0 180,5 0 0,-7 7-270,0 2 270,0 7-270,0 7 180,-7-5 810,5 5-361,-5-14-89,7 5-180,0-5-180,0 0 90,0 5 1080,0-12-541,0 12 1,7-12-810,2 6 180,7-8 180,1-8 90,-1-1-1979,0-7 900,7 0 449,-5 0 180,5 0 270,-7 0 0,7-7 0,2-2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6.4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32 7533,'8'-8'0,"-7"1"0,7 0 359,-8 5-179,7-5 0,-5 7-90,6 0 180,-8 0 1169,0 0-1169,0 7 90,-8 2-270,6 7 0,-13 0 0,14 7 180,-14-5-360,6 5 180,1-7-90,-7 7 269,6-4-718,-7 10 359,8-10 0,-7 4-540,14-14 270,-14 5 180,13-5 1,-5 0-181,7 5 180,-7-12-90,6 5-450,-7-7 271,8 0-1260,0 0 1709,0-7 0,0 5 0,8-19 0,0 3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6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7533,'36'34'1799,"-7"-11"-1799,-29-8 90,0-6 0,0 0 179,0 5-89,0-12 0,0 5-1079,0 0 449,0-5 270,0 5 180,0-7-630,0 0 630,7 0-90,-5-7 90,6-2-179,-1-7 179,-6 0 0,14 0-90,-14 0 90,14-1-360,-14-5 270,14 3-180,-6-18 180,7 17 90,0-10-90,-7 14 180,5 0 90,-13 7-270,14-5 720,-13 12-271,5-13-269,0 14 90,-5-7 540,5 8-270,-7 0 1169,0 0-1349,0 8-91,0 1 1,0 7 0,7 7 180,-5 2 0,5 7-180,-7 0 0,0 0 0,7-7-1,-5 13-3660,5 3 3391,-7 2 180,0-4-143,0-9-756,0-12 359,0 6 360,0-15-1529,0 5 719,0-12 3817,-7 5-3277,5-7-551,-5 0 371,7 0 90,0-7 450,0 5 0,-7-19 0,-2 2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7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7533,'9'0'989,"-2"0"-539,0 0-360,-5 0 450,13-8-181,-13 7 1,12-7 90,-5 8 359,21-7-449,-11-1 0,12-1-180,-15 2-90,-7 7 90,5 0 0,-12 0 0,12 0-360,-12 0 180,5 0 0,-7 0 180,0 7-630,0 9 360,0-6-990,-7 12 541,5-13 269,-12 7 0,5 0-360,-7 0 181,7 0 179,-5-7-90,12 5 90,-12-12-90,12 5 180,-12-7 450,12 7-270,-5-5 0,7 5-180,0-7 810,0 0-90,0-7-270,7 5-90,2-5-91,0 0 451,12 5-180,-10-5-180,12 7 0,-14 0-90,5 0 90,-5 0-90,7 0-180,-7 0 269,-2 0-89,0 0 90,-5 0-719,5 0 359,-7 0 90,0 7-1169,-7 2 539,-2 7 360,-7 0 90,0 0-359,0 8 89,-7-7 270,5 7-180,-5-1 900,7-5-270,0 5 540,0-7-361,7 0-359,2 0-90,0-7 1889,5 5-809,-5-12-361,7 5 631,7-7-451,2 0-359,7 0-90,0 0-810,0-7 360,7-2 180,-5-7-1259,5 0 629,-7 0 450,0 0 90,0 0-2249,0 0 1080,0 0 449,-7 0 91,6 0 629,-6-1 0,7-5 0,0-3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7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7533,'16'-9'0,"0"2"0,0 7 1349,-7 0 270,12 7-2878,-17-5 719,17 5 270,-19 0 270,5-5 0,-7 12 0,-7-5 0,-2 7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7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 7533,'-9'9'2158,"2"-2"-1438,-1-7-270,7 0-90,-7 0 359,8 0 1,0 0-540,8 0-720,-7 0 360,14 0 270,-6 0-450,7 0 360,0 0 90,-7 0-90,5 0-719,-5 0 449,0 0-90,-2 0 180,-7 7 90,0 2 90,0 0-360,0 5 1080,0-5 1349,7 36-1889,-5-29-180,12 19-90,-12-42 270,12-2-450,-5-7 180,0 7-90,5-5 270,-12 5-540,5-7 360,-7 7 0,0-5-539,0 12 269,0-5 180,0 7-989,-7 0 449,-2-7 360,-7 5 0,7-6-449,-5 8 269,5-7 540,-7 6 0,0-13 0,0 5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8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7533,'9'0'1079,"5"7"-539,-12 2-180,5 7 89,-7 0 91,0-7-270,0 5 90,7-4-180,-5 6-630,5 0 360,-7-8 90,0 7-630,7-13 360,-5 5 180,13-7 0,-13 0 180,12 0 0,-5 0-90,0 0 270,5-7 0,-12-2-360,5 0 90,0-5 180,-5 5-180,5 0 90,0-6-990,-5 13 451,5-5 179,-7 0 270,0 6 0,-7-14 0,-2 6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8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7533,'0'32'-450,"-7"0"450,5 0 809,-5 8-359,7-13-90,0 10 90,0-19-90,0 5-181,0-7 1,0-7-360,7 6 180,-5-14 0,5 6 180,-7-7-1349,7 0 539,-5 0 361,5 0-811,-7-7 1080,0 6 0,0-21 0,0 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9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7623,'0'16'719,"0"6"-539,0-6 0,0 13 0,6-6-270,-4 1 90,5 4 270,-7-11-540,0 5 180,0-7 90,0 0 180,0-6-360,0 4 180,0-11-90,0 5 90,0-7-360,0 0 270,0-7 90,0 5-719,0-11 359,0 4 90,0-6 0,0 0 90,0 0-89,0-7 89,0 5 90,0-11 90,0 11 0,0-5 0,0 7 270,6 0-181,-4 6 1,5-4 180,-7 12-180,0-6 90,6 7-180,-4 0 90,5 0 90,-1 0-90,-4 7 180,5 1-90,0 7 0,-5 0-1,5-7 1,-7 13 90,0-11-180,0 12 90,0-14-270,0 5 90,0-4 90,0 6 0,0 0-360,0-7 180,0 6-90,0-12 270,0 4 0,0-6-1169,0 0 899,6-6-90,-4-3 270,5-6-270,-7-7 360,0 5-180,7-4 0,-6 5 270,6 8-90,-7-6 0,7 13-180,-6-13 360,6 13 180,13-6-180,-2 7-1,12 0-179,-14 0 0,-3 0 0,-11 0 180,4 0 0,-6 7-180,0 1-90,0 7 90,0 0 90,0 1-360,0-8 90,0 12 0,-6-10 180,4 12 90,-11 0-90,11-12-90,-12 10 90,13-18-540,-6 5 270,7-7-1349,0 0 719,0-7 810,0-2 0,7-13 0,1-1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8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7533,'9'18'1799,"-2"10"-6470,-7-3 4851,0 2 1408,0 4-1048,0-16 140,-7 2-680,5 6 90,-12-6-990,5 7 3842,-7-8-3121,7 0 179,-5 0-270,5 0 90,0-7 180,-6-2 2698,-1-14-2518,5-9-1529,-3-2 719,14-12 360,7 5 180,2 0-1709,7-6 900,1 7 449,-8-2 450,12-4 0,-10 5 0,12-7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64 7533,'0'25'0,"0"-1"0,0-15 0,0 5 0,0-12 1259,0 5-539,7-7-271,3 0-89,6 0-90,0-7-90,0-2 90,-7-7-630,13-15 540,-19 12 0,11-4 90,-14 8-181,0 6-808,0 0-810,0 2 719,-7 7 271,-2 0 269,-7 0-90,0 0 90,0 0-180,0 7 720,0 9-180,-1 2-90,1 6 270,0-1-270,0-5 0,7 12 0,-5-5 1079,12 0-539,-5 5-180,7-12 629,0 6-359,0-9-270,0 2-1,0-1 1,7-7-90,2-2 0,0 0-90,5-5-2519,53-74 540,-44 38 1110,16-11 1,-6 1-32,-32 21 720,6-1 0,1 0 0,0-8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9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8522,'9'16'2339,"-2"0"-360,-7 7-900,7 2 0,-5 22-719,5-11-90,-7 17-180,0-19 450,0 13 179,8-6-359,-7 7 0,6 0-360,-7-7-445,0 13 625,8-11 0,-7 12-748,6-14 388,-7-2 270,0-6-90,8-15 180,-7 3 0,6-12 0,-7 0-4238,0-2 1630,0-7 1716,0 0 1,-7-7 0,-2-2-1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49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33 11760,'-8'-16'0,"-1"0"0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4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10141,'15'14'360,"29"11"-540,-28-6-989,26 2 539,-40-21 180,5 0 181,-7 0-1440,0 0 1709,0-7 0,-7-2 0,-2-6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4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7533,'9'0'0,"-2"0"359,0 0-179,2 0 90,0 0-90,5 0 90,-6 0-90,1 0 0,5 0-270,-5 0 90,0 0 0,-2 0 180,0 0-630,-5 0 270,5 7 180,-7-5-720,0 5 361,0 0 269,0 2-90,0 7 0,-7-1 0,5 1 180,-12-7-360,5 5-89,-7-12 179,7 12 270,-5-12 1799,13 5-1709,1-7 89,8 0 181,8 0-90,0 0-360,0 0 270,0 0-90,-8 0-630,7 7 270,-14-6 181,6 6-1,-7 1-540,0 7 540,0 4-360,0 3 180,0-6 1,-7 0 89,-2 7 180,-6-5 0,-8 4 0,5-6 0,-5 0 0,8 0 0,-1 0 0,0-7 0,7 5 0,-5-12 359,12 5-179,-5-7 0,7 0 450,7 0-270,-5 0-90,12-7-91,2-2 361,2-7-180,4 0 0,-6 0-90,7 0-91,-5 0 91,12 1-90,-12-1-90,5 7 0,0-5 180,-6 5-90,6-7-540,-7 7 270,0 2 180,-7 0-1079,5 5 539,-13-5 180,6 7 90,-7 0-427,0 0 0,-14 7 0,-3 2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4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96 7533,'15'-7'1529,"-6"-2"-1169,12-7-1,-10 0-4250,26 1 3621,-10-1 270,4 7 859,0 2-1398,-14 7 359,6 0 180,-7 0-90,0 0-540,-8 0 3752,6 7-3302,-12-5 90,5 12-89,-7-5-1,0 6-90,0 1-90,0-7 0,-7 5 0,5-12 91,-12 12 269,6-12 0,-8 12 0,0-6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5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7533,'69'-9'2518,"-18"2"-3883,-30 7 1365,-17 0 136,10 7-226,-7-5 211,-6 5-121,6-7 0,-7 7 0,0-5 659,0 12-569,0-13-1,0 14-89,-7-7-179,6 2 89,-13 3 0,12-4 180,-12 7-450,12 0 180,-12 0 0,12 7 180,-13-5-540,6 4 181,1-6 179,-6 0-90,5-7 180,0 5-180,2-5 180,7 0-630,-7-2 720,5-7 0,-12 0 0,5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5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7533,'17'35'180,"-3"-7"-90,-14-28-540,0 0 270,7 0 0,-5 0 180,5-7 0,-7-1 0,7-8 90,-5 0-90,5 0 0,-7 0 90,7 0 270,-5 1 89,5 6-269,0-5 90,-5 5 90,5 0-180,-7 2 90,7 0-180,-6 5-90,7-5-90,-8 7 270,0 0-540,7 0 270,-6 0 0,6 0 90,-7 0-360,0 7 90,0-5 180,0 12-269,0-5 89,0 6 90,0 2 0,0-2-270,-7 1 90,6 7 91,-6-5-1,-1 5 270,7-15 90,-6 7-90,0-14 359,5 7-89,-5-8-270,7 7 90,0-6 360,0 6-270,0-7 0,0-7 0,7 6-180,2-14 180,6 7-91,1-1 541,21-13-540,-15 12-180,8-6 0,-16 9 90,-5 7-180,0 0 90,-2 0 90,0 0 0,-5 7 90,5 2-90,-7 7 0,-7 0-539,5 0 269,-12-1 90,5 1 0,-7 0-270,-7 0 450,5 0 0,-5 7 0,7 2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6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953 572 7533,'-7'33'-630,"6"-2"900,-14-16-90,14 1 0,-13 0 90,5-7-181,-7 5 91,0-5-539,-7 7 179,6-1 90,-13 2 180,5-2-360,-7 1 90,0 0 270,1-7-90,-1 5 0,-21-12 0,2 12-355,-6-12 175,4 5 180,6-7-90,-3 0 0,-4 0 90,6-7 0,0-2 90,8-7 90,1-7-180,7 5 0,8-12 270,0-1-181,9-3 91,6-12 90,2 6-270,7-8 90,7-35-90,16 6 0,-3-19 450,24 19-180,-18 28-180,6 2 90,-2 16-90,-6 6-1,1 2 1,5 7 90,-5 7 90,7-5-180,-7 12 0,4-4 0,-4 6 265,7 0-175,-1 0-3752,1 6 3572,14 17 90,-11-3-269,11 17 89,-14-12 90,0-1 0,-8 6 0,6-5 90,-12 7-90,12 0-180,-12-1 1,5 8 179,-7-5-810,-8 11 360,6-4 180,-12 6 1,5 1 269,-7 0 0,7-1 0,2 1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19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76 7533,'9'0'-90,"-3"0"0,-6 7 450,7 1-181,-5 7 1,4 0 0,1 1 90,-5-1-180,11 0 180,-11 0-90,12-7 0,-12 6 0,11-13 0,-11 6-1,11-7 181,-4 0-1529,19-27 1079,-16 7-180,15-30-450,-26 18 361,6 2 89,-7 15 90,0 1 0,0 6 90,0-1 0,0 2 360,0 7-90,0 0-270,0 14 0,0-11 90,7 18 450,-6-6-180,6 1-91,0 6 181,-6-7-270,13-6-180,-13 4 180,6-11-809,0 11 449,-5-11 90,4 4 180,1 1 0,1 2 0,7 6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7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32 7533,'0'-16'719,"-8"8"-179,7 0-270,-6 8 90,7 0 89,0 0-539,0 21 270,0-8-90,0 24 720,0 23-630,0-5-706,0 37 436,7-20-988,1 7 1078,1-7-540,5 6 361,-4-13 89,6 13 90,0-20-85,0 11 0,-1-12 1,1 6-1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7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7533,'0'9'0,"0"-2"0,8-7 989,-7 0-449,14 7-90,-6-5-1,-1 5-179,7-7 90,-7 0 0,15 7-1260,-12-6 540,10 14 181,-19-7 179,5 1 0,-7 5 90,0-5-90,0 7 0,0 0 0,0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8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7533,'0'16'0,"0"-7"0,0-2 1169,0-7-629,8 0-1,-7 0-89,14 0 450,8-7-1260,-4 5 180,4-12 270,-9 12-1439,-5-5 1169,0 7 90,5 0-270,-13 21 180,13-9 90,-12 25-270,5 3 270,-7-12 360,0 16-270,0-27 990,28 27-900,-14-36-90,16 4-270,-15-30 180,-13-12 0,5 13-90,-7-14 0,0 14 180,0-13 0,-7 19-360,-2-10 180,-1 12-89,3 1-91,0 1 90,6-1 0,-13 7 90,12-7-270,-12 8 91,12 0 359,-5 0 0,0 8 0,-2 1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8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16 7533,'0'-9'359,"0"2"91,-7 7-270,5 0 90,-5 0 180,7 0 449,0 0 1350,7 28-2069,-5-13 90,5 15-90,-7-16-1,0 2 1,7 1-180,-6 6-90,13 0 90,-4 9 180,-1 1-539,5-1 269,-12-2 90,12-5-360,-12 6 180,12 1 0,-13 0 180,6 0-900,0 14-89,-5-11 359,5 4 361,-7-16-1,0-14-360,0 4 90,0-4 271,0 0-1530,0-2 1799,0-21 0,0 11 0,0-18 0,0 19 0,0-12 0,0 5 0,0 0 719,0-5-359,0 5-180,0 0 360,0-5-361,7 5 91,-5 1-90,12-7 180,-5 7-90,7-16 90,-1 7-91,-6-6-1168,5 0 539,-5 6 270,0-7-1169,5 2 1259,-12 4 0,12-5 0,-5 7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8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7533,'15'0'1619,"-6"0"-990,12-7-449,-10 6-180,12-6 90,-15-1 90,7 7 0,-14-7-720,13 8 450,-12 0 90,13 0-629,-13 8 449,5 0 90,-7 8 0,0 0 180,0 7 0,0-5-360,-7 12 180,5-5-180,-13 6 90,13-6 180,-5 12 90,0-18 0,6 11-90,-6-21 180,7 5-90,0-12 0,0 5 0,0-7-270,7 0 90,1 0 90,1-7-540,6 5 361,-6-19-1,0 11 90,5-14 0,-5 9-450,-1-9 540,6 7 0,-5-13 0,7 5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9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95 7533,'-9'0'899,"2"0"-629,7 0 0,0 0 449,7-7-449,-5 6-360,12-14 90,-12 14 90,5-7-90,7 22 0,-11-3 0,4 12 0,-15 0 0,-1-5-3867,2 5 3867,0-14 89,5-2 631,-5-7-360,7 6-180,0-4 0,0 5 89,0-7 1,0-7-90,0-1-630,7-8 271,-5 0 179,12 0 0,-12 0-450,12 0 270,-6-7 90,1 6 90,-2-6 0,0 0 0,2-2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9.2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7533,'0'25'1079,"0"5"-899,0-12 0,0 12 90,0-13 90,0 14-1,0-7-89,0 1-360,0 5 90,0-12-4021,0 26 3571,0-23 360,0 9 90,0-16-1439,0-12 1439,0 12 0,0-13 0,0 6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9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7533,'60'-26'2788,"-16"5"-2788,-30 21 90,-12 0 90,12 0 0,-12 7-270,5 2 90,-7 7 0,0 0 180,0-1-900,0 1 360,0 0 270,0 7-1259,-7-5 630,5 12 269,-12-12 90,5 4 360,-7-6 0,0-7 0,1-2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19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7533,'8'25'719,"-1"12"1,1-10-270,-6 11-181,5-13 91,0-2-180,-5-7 0,12 0 0,-12-8-450,12 0 270,-6-1 90,1-6 0,5 6-810,-5-14 451,14-2 179,-6-6-90,6-9 360,-7 7-270,0-13 90,0 5 0,-7 0 0,12-12 0,-3 4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0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7533,'8'9'1349,"-1"-2"-989,0-7 0,2 0 89,0 0-269,5 7 0,-12-5 0,12 5-1169,-12-7-631,12 7 1441,-13 2-1,7 0-1349,-23 5 1259,12-5 270,-18 6 0,5 1 0,6-7 539,-12 5-449,14-12-90,-1 5 1619,2 0-809,7-5-360,0 5-180,0-7 1349,0 0-1170,0 7-179,7-5 180,2 5-270,-1-7 0,6 0-360,-5 0 180,7-7-90,0 5 360,0-5-900,-1 0 360,-6 5 270,5-5-899,-12 7 539,5 0 180,-7-7-90,0 5 0,0-5 1,0 7 89,0 7 180,0 2-180,0 7-90,-7 7 180,5-6 270,-5 13-180,7-12 0,0 12-90,-7-5 360,6 6-180,-6-6 0,7-2 90,0-7-91,7-7-89,-6 5 90,6-12 0,0 5 0,-5-7-90,5 0 0,0-7 0,-5 5 0,5-19 90,-7 17-360,7-38 360,-5 28-539,5-16 269,-7 16-90,-7 5-270,5 0 270,-5-5 90,0 12-89,5-12-271,-12 13 180,12-7 0,-12 8 1,5 0 359,1 0 0,-6 0 0,5 0 0,-7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0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0 7533,'-7'17'1889,"6"3"-1530,-6-12-269,0 7 360,-1 14-270,0-11-630,1 11 360,0 0 90,5-11 180,-11 11 0,11-14-90,-11 0-1169,11-7 629,-4-1 90,-1 0-359,5-6 179,-5 6 270,1-7 0,4 0-359,-5 0 629,1 0 0,-3-7 0,-7-1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0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7533,'0'15'1799,"0"1"-1440,0 0-179,7 0 0,-5 0 90,5 7 180,0-5-90,-5 11-91,5-11-718,-7 5 269,0 0-720,0 16 451,0-11 269,0 9-180,0-21 180,0-7-90,0 5 90,0-13 360,0 6-90,0-7-90,0 0-180,0 8 360,0-7-90,0 7-180,0-8 360,-7 0-180,5 0 90,-5-8-90,7 0-360,0-8 90,7 0 180,-5 0-630,12-7 271,-12 5 179,12-12 0,-5 13-630,0-13 361,5 12 449,-5-12 0,6 13 0,1-6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0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6903,'-9'0'1439,"2"0"-1259,0 0 0,5 0 90,-5 0-270,7 0 180,0 7 0,0 2-180,0 0 90,0 5 90,7-5-1,-5 7 181,5 7-180,0-13-90,-5 11 90,5-19-90,0 12 90,-5-12 180,12 5-181,-5-7-448,-1 0 179,6 0 0,-12 0-180,12-7 180,-12 5-90,5-5 270,-7 0-1259,0 5 629,0-5 90,0 7 405,0 0 0,-14 0 0,-4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0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7533,'0'9'2158,"0"-2"-1618,0-7-270,0 0 540,7 0-271,1 0-269,8 0 180,0 0-900,7-7 360,-6-2 90,6-7-1079,-7 7 449,0-5 540,0 6 0,-7-1-719,5-5 449,-12 12 180,5-5 180,-7 0 0,-7-2 0,-2-7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0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7533,'-9'69'809,"2"-4"-89,7-47-270,0-2-1,0-2 271,7-5-540,2 0-360,6-2 270,1-7-1259,0-7 539,0-2 450,0-14 90,0 5-1079,0-12 539,-7 12 630,5-11 0,-5 4 0,7-7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1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7533,'44'-9'4227,"-2"2"-4047,-33 7 0,0 0-540,-2 0 270,-7 0 270,7 0-899,-5 0 539,6 7 90,-8-5-90,0 12-90,0-12 180,0 12-90,-8-5 90,6 0-629,-12 5 269,12-13 180,-12 6-450,12 1 361,-5-7 179,0 7 270,5-8-180,-5 0 0,7 0-90,0 0 540,7-8-270,-5 7-90,12-14 90,-12 14-270,12-13 180,-12 5-90,12-7 809,-12 0-359,13 7-90,-7-5 0,1 12 0,-2-5-180,0 0 0,-5 5-270,12-4 90,-12 6 180,5 0 0,0 6-270,-5 3 0,5 0 180,-7 5 0,0-5 90,0 7-180,0 0 90,0-7-540,0 5 180,0 2 180,0 1-719,0 6 449,-7-7-398,-2 7 0,-14-5 0,-2 5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1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16 7533,'9'0'1259,"-1"0"-899,-8 0-90,0-7 629,0 5-359,0-5-180,0 7 359,0 0-359,0 7-180,0 2-180,0 7 180,0 0 0,-8 7 0,6 1-360,-12 8 180,12-8 0,-12 7 180,5-7-720,-7 8 360,1-7 90,6-2-1259,-5 0 629,5-6 360,-7-1 1,7-2-901,-5-12 541,13 5 179,-14-7-180,14-7 720,-6-2 0,7-7 0,0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1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7533,'30'-16'90,"-11"7"449,11 3-269,-7-1 90,-5 5-90,5-5-180,0-1 180,-5 7-90,12-7-1,-13 8 91,-1 0-90,-2 0-1259,-5 0 629,7 0 270,0 0-809,-8 0 449,6 0 540,-12 0 0,12 0 0,-5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8:21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7533,'9'8'0,"-2"-1"1799,-7 0-900,0-5-269,0 5-720,0-7 247,0 0 0,-7 0 1,-2 0-1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3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210 113 7533,'0'-25'449,"0"-6"-269,0 13 0,0 2 90,0 2-270,0 12-90,0-5 270,0 7-90,0 0-90,-7 0 0,5 0 0,-5 7 90,0 2 0,-2 7-180,-7 7 0,0 2 180,0 8-180,-1-1-90,1-7 270,0-2-90,0 0 0,0-5 0,7 5 0,-5-14 180,12 5 0,-5-12 90,7 6-270,-7-8 180,5 0-90,-5 0-1,7 0-89,0 0 0,7 0 90,-5 0 0,12 0-90,2 0 90,2 0 0,5 0 0,0 0-90,-5 0 0,13 0 90,-13 0 0,5 0-180,-14 0 0,5 0 90,-5 0 90,0 7-90,-2-6 0,-7 13 180,0 3-90,0 8-90,-7 0-180,-2 5 90,0-5 90,-5 7 90,-2 0-90,-16 0-630,5-6-539,-4-10 450,15-9 359,0-7 360,0 0 0,-7-7 0,-2-3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3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7533,'42'0'-90,"3"0"90,-27 0 90,5-7 0,0 5 90,-5-5-1,6 7 1,-8-8 180,0 7-180,0-7 0,0 8 0,0 0-90,0-7 90,-7 5 0,5-5-270,-12 7-270,12 0 180,-12 0 180,5 0-360,-7-7 180,0 6 0,0-6 180,0-1-270,0 6 91,0-12-1,0 5 90,-7 0-90,5-5 90,-12 12 0,5-5 90,-7 0-90,7 5 0,-5-5 0,5 14 180,-14 2 0,12 7-180,-10 8 450,12 0 0,-15 30 89,14-17-269,-5 17 90,15-29-90,0-2 0,0-7-90,0 1 0,0-9 90,7 7-90,2-13 180,0 5-360,6-7-540,-6 0 270,7-7 270,0-3-899,0-5 449,0-9 270,0 6 90,0-12 180,0 5 0,0-7 0,0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0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7533,'58'57'1709,"-16"-15"-1799,-29-29 270,-4-11-1889,6 18 1709,0-17 0,-7 17 0,-1-11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3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7533,'18'0'0,"-3"7"0,-15 2 180,0 7-1,0-7-268,0 5-1,0-5 180,0 7 89,0 0-89,0 0 90,0 1 0,0-2-270,0 2-449,0-9 359,0 7 90,0-13-270,0 12 180,0-12 0,0 5 90,0-7 0,7 0 0,-5-7 90,5-2-180,-7-14 0,0 5-89,7-34 179,2 28 90,0-20 180,5 35-90,-12-5-90,5 12 269,0-5-89,-5 7-90,12 0 0,-12 0 180,12 0-90,-5 7 0,0 2 90,5 14-90,-12-5-1,12 5-89,-12 0 0,5-4 0,0 3 90,-5-5-180,5-1-270,-7 0 180,0 0 90,0 0-719,0 0 359,0-7 180,-7-2 180,5-7 0,-12 0 0,5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4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 7533,'-9'0'449,"-5"7"-269,5 2-180,0 0 0,-5 12 180,12-10-360,-12 12 180,12-7-90,-6 0 270,8 0-180,0 7 90,0-4 0,0 3 0,0-12 180,0 4-180,0-5 0,0 0 90,8 5-90,-6-12 0,12 5 0,-5-7-90,7 0-90,0 0 180,0 0-540,-7-7 270,5 5 90,-5-12 90,7 5 0,-7-15 0,5 7 0,-12-14 0,12 6 0,-12-7 0,5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4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7533,'0'17'1169,"0"-1"-899,0 7-90,7 2-4162,-5 7 4072,12 8 943,-12 0-853,12 2 179,-12 4-269,5-5 90,0 8 0,-5-1-540,5-7 270,-7 5 90,0-12 90,0 13 90,7-21 0,-5 12-90,5-13-450,-7-7-989,0 3 629,0-12 3615,0 0-3975,0-1 1116,0-8 0,0-15 1,0-3-1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4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0 145 7533,'54'-7'1169,"-4"-2"-1529,-41 0 270,0-5 0,5 5 180,-12 0 0,12-5 0,-12 5-450,5-7-449,-7 0 359,0 7 90,-7-5 450,5 12-180,-12-6-90,12 8 1,-12 0 448,5 0-179,-7 8 0,0-6 360,7 19-180,-5-10-180,5 12 0,0 0 270,1-5-271,8 13 91,0-14 0,0 6 180,0-6-90,0-9 0,0 7-180,0-13 90,0 12-90,0-13 89,8 7-358,-6-8 89,12 0 0,-5 0-630,0 0 360,5-8 270,-5 7-90,7-21 90,-7 12 90,5-21-89,-5 13-361,0-5-270,5 0 360,-12 5 1,5-5 449,-7 7-90,7 0-90,-5 7 90,5 2 539,-7 7-179,7 0-270,-5 7-90,5 2 720,0 7 89,-5 36-539,5-20-90,-7 29-270,0-37 270,0 7-90,0-13 90,0 5-270,0 0 0,0-12 90,0 3-90,0-7 0,0-5 180,0 6-270,7-8 270,-5 0-90,5-8 0,-7 6 0,7-12 0,2-2 0,0-2 0,6-12-630,-6 12 630,0-5 0,13 0 0,-5-3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5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96 7982,'0'9'900,"0"-2"-720,0-7 449,0 0-449,7 0-180,2 0 180,7 0 540,50 0-540,-23-7-1496,48 5 1586,-34-12 89,8 13-426,-1-14-202,8 6 269,1 0-1051,-7-5 1141,10 12-899,-9-12 359,6 12 360,-2-5-736,-6 7 646,-8-7 0,5 5 0,-19-5 0,10 7 0,-11 0-90,6 0 180,-7 0 1675,-1 0-1495,-16 0 154,7 0-64,-14 0 919,7 0-1009,-1 0 422,-13 0-692,12 7 180,-20-5 0,13 5 0,-14-7 0,7 0 180,-8 0-930,0 0 0,0 0 1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6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0 7533,'0'17'899,"0"5"181,0 18-721,0-5-5569,0 41 5390,0-37 0,0 29 853,0-34-1033,0 5 1000,0-7-1180,0 0 91,0-6-1,0 4 3411,0-12-3771,0 5 665,0 0-305,0-5 90,0 5-629,-7-7 269,5 0 90,-5-7-359,-1 6 269,6-14 90,-5 7 0,7-8 0,-7 0-90,5 0 270,-5-15-269,0-3 359,5-14 0,-5-7 0,7-2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6.9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7533,'59'-81'989,"-12"17"-809,-24 57 0,-7 5 90,0-5-90,0 7-360,-7 0 270,5 7 0,-12-5 90,12 5-450,-12 0 180,5 2 0,-7 0 270,0 5-450,0-5 90,0 7 90,-7 0-90,5 8 90,-12-7-90,-9 21 0,3-19 90,-17 19-359,26-20 269,-10 5-90,19-14 180,-5-2 360,7-7-90,-7 0-90,5 0-180,-5 0 360,7 0-91,7 0 1,-5 0 0,12 0 0,-5 0-90,7 0-90,7 0 90,-5 0 0,12 0-360,-5 7 180,0 2-180,-2 7 90,-7 0 91,-7 0-1,5-7-90,-12 6 0,6-7 90,-1 2-180,-5-3 270,5-7-90,-7 0-90,0 0 90,7 0 0,-5 0 180,5 0 90,0-7-90,-5 5 0,12-13 180,-5 14-180,7-14 90,-7 13-180,5-5 270,-12 0-270,12 6 0,-5-6-180,0-1 270,5 6-90,-12-5 90,5 7-90,-7-7 89,0 5-89,0-12-269,0 12-1,0-12 180,0 12-270,-14-12 270,3 12 270,-12-5 0,7 7-270,7 0 630,-5 7-360,5 2-91,0 14 91,-5-5-90,12 5-90,-5-7 90,7 1 450,0-2-270,0 2 0,0-1 0,7-7-540,-5-2 180,12-7 180,-5 0 0,7 0-900,7 0 450,-5-7 90,5-2-629,-7-7 359,0-1 270,7 2 1,-5-2 269,6 1 0,-15 0 0,5 0 0,-12 7 0,5-5 0,-7 12 0,0-5-180,0 7 180,0 0 539,-7 7-179,5 2-90,-12 0 270,12 5-181,-5-5-179,0 7 90,5 0 0,-6-7 90,8 6-270,0-14 180,0 14-270,0-13 180,8 5-90,1-7-90,0 0 0,12 0 89,-17-7 91,17-3-899,-12-5 359,7-2 180,0 1-1169,0-7 501,-7 5 0,5-12 0,-5 5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8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7083,'0'9'809,"0"-2"-449,0-7-180,0 0 0,0 7 90,0-5-90,0 5-900,7-7 450,-5 0 180,5 0-89,-7 7-271,0-5 270,0 5 0,0-7-450,0 7 361,0 2 89,7 7 180,-5 0 0,5 0 0,-7 8 0,0 1 0,0 0 90,0 5-90,0-12 0,0 12 269,0-12-179,0 5 90,0-7-270,0-7 180,0 6-90,0-14 180,0 7-450,0-8 180,0 0 90,0-8-90,0 0-89,7-9 89,2 9 359,0-7-179,5 13 810,-5-12-720,8 12 0,-1-5-90,-7 7-90,5-7 179,-5 5 271,0-5-180,5 0 0,-5 5 0,7-12-180,0 12-90,-7-12 180,5 5 0,-12 0-540,12-5 270,-12 12 0,5-12-630,-7 5 270,0 0 361,0-6-91,0 14-270,0-13 90,-7 12 180,5-5 90,-12 7-90,12 0 0,-12 0 91,12 7 538,-12-5-269,5 19-180,0-10 0,2 12 720,0 0-360,5-5-91,-5 12 181,7-12-90,0 12-180,0-12 90,0 6-360,0-9 270,7-5 0,-5 4-1,12-13 1,-5 7 0,0-8 0,5 0-1169,-5 0 449,7-8 270,0 0 180,0-9-629,0-5 269,0 3 90,0-11-270,-7 12 271,6-5 359,-13 0 0,12 5 0,-12-5 0,5 14 0,-7-5 90,0 12-90,0-13 269,0 21-89,0-12-90,0 28 0,0-12 900,0 14-91,0-1-629,0-5 0,7-2-90,-5-2 90,5-12-540,-7 5 270,0 0 0,0-5-360,0 5 270,8-7 90,-7 0 0,6 0 0,1 0 90,-7 0-270,14 0 90,-14-7-450,14 5 271,-7-12 89,8 5 270,0-7-180,0 7 0,-7-5 0,6 12-180,-7-12 0,1 12 270,6-5 0,-14 0 90,6 5-180,1-5 0,-7 7 180,6 0-180,-7 0 630,0 0-450,0 7 90,0-5 89,0 5-269,0 0 90,0-5 90,0 12 0,0-12-180,0 5 90,0-7-90,0 0 90,0 7-180,0-5 90,0 5 0,8-7-90,-6 0 180,6 0-90,-8 0-360,7-7 180,-6 5 1,7-12 179,-1 5-450,-6 0 180,7-5 0,-8 5 90,0 0 180,0 2-180,0 0 90,7 5-179,-6-6 89,7 8 180,-8-7 0,0 6 90,0-6-90,0 7-90,7-7 270,-6 5-90,7-13-1,-8 14-178,7-7 89,-5 1 0,5 5-90,-7-5 90,0 0 0,7 6 0,-5-6 0,5 7 0,-7 0 0,7 0 0,-5 0 0,5 0 269,-7 0-89,0 0 0,7 0 450,-5 0-270,5 0-91,-7 7 1,0 1 630,0 8-271,0 0-269,0 8 0,0-6-360,0 5 90,0 0 90,0-5 0,0 5 90,0-14-90,7 5-1,-6-12-988,14 5 449,-13-7 270,12-7-1439,-5-9 0,21-44 1529,-10 11 0,17-27 0,-11 27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8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 7533,'0'-9'0,"0"2"449,-7 7 181,5 0-180,-5 7-90,7 2-180,0 7 269,0 8-89,0-7-180,0 14-270,0-7 270,0 2-180,0 4 180,0-12-630,0 12 360,0-12 90,0 5 0,7-7-719,-5 0-451,5 22 720,-7-17 271,0 24-721,0-34 360,0 10 91,0-12 449,0 7 0,0-7 0,0-2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9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7263,'0'16'450,"0"7"-91,0-5-89,0 13 0,7 1-180,-5 9 90,5 7-90,-7-14 90,0 3-90,0-12-540,0 7 270,8-7 180,-6-1-809,5-8 449,-7 0-360,0-8 360,0 7 91,0-13 269,-7 5 0,5-7 0,-6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7443,'0'10'-90,"0"-1"-90,0 0 180,0 2 0,0 0 90,0 7-90,0-7 90,0-1-90,0 8-270,0-15-180,9 14 1350,2-23-720,0 12-1,-2-23 361,-1 14-450,-5-6 180,14 0-180,-6 7 180,9-15-90,-9 15 179,6-16-808,-6 16 359,10-16 0,7 7-630,-5 0 270,-3-7-89,-3 16-91,-15-16 360,16 16 0,-16-6 1,16-1 269,-16 7 0,7-7 0,-1 9 0,3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0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0 7533,'-15'7'0,"6"2"359,-4 6 91,5 0-270,-1 0 180,-4 0-90,11 0-90,-11 0 0,11-6-180,-5 11 0,7-17-90,0 17 90,0-18 0,0 12 180,0-13-91,7 6 181,-5-7-180,11 0 90,-11 0-630,11 0 181,-11 0 179,11 0-540,-11 0 270,11-7 180,-4 6 90,-1-13-719,5 6 449,-4-7 90,-1 6 0,6-4 0,-13 4 91,13 1 179,-13-6 0,13 13-90,-12-13 90,5 13 0,-7-6-90,7 7 90,-6 0 0,6 0 180,-7 0 89,0 0 91,0 7-180,7 1 0,-6 7 0,6 0 90,-7-6-270,0 4 180,0-11-180,7 11 90,-5-11 0,4 11 269,1-11-269,-5 5 270,4-7-270,1 0 0,-5 0 0,4 0-180,-6-7 180,7 5 0,-5-5-270,4 1 90,-6-2 0,0-1 180,0 3-450,0-1 180,0 5 90,0-5 0,0 0-89,0 6 89,-6-6-90,4 7 0,-11 0 90,11 0 0,-11 0 0,4 0-180,1 0-90,-6 0 270,13 0-269,-13 7 359,13-6 0,-13 6 0,5-7 0,-6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9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0 7533,'-16'70'1439,"0"-3"-1619,7-50 90,-5 6 90,5-6 90,-7 5-720,0-3 271,7 4 269,-5-14-90,5 5-810,-7-5 810,0 0 180,7-2 0,-6-14 0,6-2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09.4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7533,'25'16'989,"-2"-7"-1079,-7-2 90,7 0 90,-5-5 90,6 12-1529,6-5 1349,-10 7 0,17 0 0,-12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0.7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9691,'0'16'450,"0"0"-450,-7 0 0,-2 7 90,-7 3-90,7-2-450,-13 14 271,11-18 89,-5 10 0,1-14-450,7 0 180,-1 0 270,2-7-360,-1-2 181,7-7 89,-6 7-90,7-5-360,-8 5 180,7-7 450,-6-7 0,7-2 0,0-7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1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7533,'7'8'0,"-6"-1"0,7 1 0,-8 1-630,0 7 540,0-7 180,0 5 0,0-12-360,0 12 180,0-12-90,7 5 0,-6-7 1,7 0 179,-8 0-90,0 0 180,7 0-90,-6 0 0,7-7-90,-8-2 180,0-7-90,7 0-90,-5 7 90,5-5 0,-7 5 0,7 0-90,-5-5 90,12 4 90,-5-5 0,0 5-90,5-4-90,-5 5 90,0 0 269,5-5-89,-5 12-90,0-5-90,-2 7 360,0 0-270,-5 0 90,12 0-90,-12 7 180,5 2 0,-7 7-1,0 0-179,0 1 90,0-2-90,0 2 90,0-1-90,0 0 90,0 0-90,0 0 90,-7 0-450,5 0 180,-12 0 90,12-7 0,-12 6 90,12-7 0,-12 1-1799,5 6 1709,0-14 0,-5 14 0,5-6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1.4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1 194 7533,'0'16'629,"0"0"-449,0-7 0,0 5 0,0-12 0,7 5 0,2-7-630,0 0 270,5-7 90,-5-2 0,7-14-359,-7 5 269,5-6 90,-5 1 0,7 5-810,-7-12 451,5 12 269,-5-5 180,1 7 0,4 7 0,-12-5 0,12 12 0,-12-6 0,12 8 0,-12 0 269,5 0-179,-7 8-90,0 1 90,7 0 180,-5 5-180,5-5 90,0 0 0,-5 5 360,5-12-271,0 5 1,-5-7 0,12 0-90,-5 0 0,7 0 0,-7-7-270,5 5 90,-12-12 0,12 5-180,-12-7 180,5 7-90,-7-5 180,0 12-270,0-13 90,0 14 0,0-6 180,0 7-360,-7 0 90,-2 0-89,-7 0 269,0 0-90,0 0 90,0 7-360,0-6 180,0 6 0,7-7-450,-5 0 630,12 0 0,-12 0 0,5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1.6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7533,'0'16'629,"7"0"-269,-5 8 90,12-7-360,-12 14 180,5-6 0,0 7-181,-5 0 181,12 7-809,-12-4 359,5 11 180,0-12 0,-5 5-360,5-7 270,-7 0-90,0-6-719,0 4 449,0-12 450,0 5 0,7-7 0,2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2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8162,'0'16'990,"0"0"-630,0 0-1,0 15-179,0-5 0,7 14 0,-5-1 0,12-5 0,-12-2-720,5-1 630,0-14-90,-5 0-899,5-3 449,-7-13 180,0 6 180,0-7-225,0 0 0,7-7 0,2-1 1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2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7533,'25'0'-270,"-2"0"540,-7 0-360,0 0 180,0 0 0,0 0-180,0 0 180,-7 0-180,5 0 90,-12 7 90,5 2-90,-7 7 269,0-7-89,0 6-180,0 1 90,0 1-90,-7 7 0,5-8 90,-5 0-450,0 0 181,5 0-1,-5 0 270,0 0-630,5-7 180,-5-2 270,7-7-180,0 0 1,-7 0 269,5 0 0,-5-7 0,7-2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2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7533,'0'9'629,"7"13"-449,-5-12 0,5 21-90,-7-6 0,8 0 90,-6 6-450,5-14 180,-7 6 0,0-6-629,0-8 359,0 5 90,0-12 0,0 12 90,0-13-90,0 6 270,0-7 180,0 0 0,0-7-90,0 6-90,0-6 180,0 0-270,0 5 180,0-12-180,0 5-90,7-8-90,-5 1 360,5 0-90,0 0-270,-5 0 91,12 0 89,-12-7-90,12 5 180,-5-5 0,0 7 0,-2 0 90,1-1-180,-7 1 90,6 0 0,0 7 0,-5 2 0,5 0 0,-7 5 449,0-5-89,0 7 0,0 0 0,-7 0-360,5 0 180,-5 0-90,7 0 90,0 0-1,0 7-269,-7-5 90,6 5 90,-7 0 90,8 2-90,0 7 0,0 0 0,0 1 90,0-1-180,0 0 90,8 7 0,-7 2 90,6 7-90,-7 0 0,0 0 0,0 8-90,0-6-90,0 5 180,0-7-270,0-7 90,0-2 0,0-6 180,0-2-810,0-5 360,0 4 91,0-13 89,0 6 0,0-7 180,0 0 0,-7 0 0,-2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3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7533,'0'25'719,"0"-2"-359,0 1 0,0-7-90,0 7-180,0-8-90,0 0 180,0 7-1350,0 2 990,7-7 180,-6 4-539,7-21 269,-8 6 180,0-7 0,0 7 90,0-5 0,7 5 0,2-7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1.2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31 7533,'-7'8'1169,"5"5"-180,-12 2-629,12 2 0,-4-2-90,6-1-180,0-6 180,0 7-90,0 0-1,0-6 1,0-2 90,0-1-1799,0-4 810,0 4 449,0-6-2159,0 0 2159,0-6 90,0-3 360,0 1-90,0-6 0,0 6-270,6-7 360,-4 0-90,5 0 0,0 0-180,-5 0 180,11 6-90,-11-4 90,12 4-180,-13 1 270,13-6-90,-13 13 90,13-6-90,-13 7-90,6 0 0,-7 0 90,0 0-90,7 7 0,-6 1 0,6 7 719,-7-6-269,0 4-180,0-4-450,0 6 360,0 0 0,0 13-630,0-9 180,0 9 270,0-12-899,0-1 539,-7 0 90,6 0 0,-6-7-180,7 6 450,-7-13 0,-1 13 0,-7-6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3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 8162,'8'7'630,"0"1"-450,-8 16 0,0-7-270,0 14 90,0-6-90,0 0 0,0 5 180,0-5 90,0 0-360,0-2 180,0-7 0,0 0 90,0 1-90,0-2-90,0-5 180,0 4-360,0-13 180,-8 6 0,7-7 90,-14 0-270,7 8 90,-1-6 0,-6 5 180,14-7-179,-14 0-1,14-7 90,-6 5 90,7-20-90,-8 12 0,7-13-90,-6-8 90,7 4 0,0-5 0,7 9 0,-6 7 180,7 0 0,-1 0-90,-6 7-360,7-5 180,-8 5 180,7 0 0,-6-6 0,7 7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3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7533,'8'25'629,"0"-2"-89,-1-7-270,-5 7 0,5-5 0,-7 5-91,0 0 1,0-5-629,0 6 179,0-8 360,0 0-90,0 0-360,0-7 270,0 5 0,0-5 180,0 7-630,0-7 270,0-2 91,0-7-271,0 7 360,0-5-90,0 5 360,-7-7-180,5 0 0,-5 0-90,7-7 270,0-2-180,0-7 90,0 0 0,0 0 90,7 0 269,9-15-449,2 12 90,6-12-90,-8 15 0,-7 0 90,5 0-360,-12 8 180,12-7 0,-12 13-179,5-12 89,-7 12 0,0-5 180,0 7-360,0 0-270,0 7 630,0-5 0,-7 12 0,-2-4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4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1 113 7533,'0'9'0,"0"-2"539,0-7-179,0 0 0,7 0-180,2-7 450,14-10-990,-6 0 270,7-6 90,-8 14 0,0-5-270,0 5 180,0-1 0,-7 3-90,6 7 270,-14-7 0,7 6-90,-8-6 90,0 7-90,0 0 0,7 7 180,-5-6 0,5 13-180,-7-4-180,0-1 0,0 5 180,0-5 90,0 7-540,0 0 180,0 0 180,0-7-539,-7 5 269,5-12 90,-5 12 90,-1-12-180,7 5 91,-14 0 269,6-5 0,-7 5 0,0-7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4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7533,'25'-8'359,"-1"-7"-179,-8 6-180,-7 0 0,5 2 180,2 0 0,-6-2 0,12 0-360,-20 2 180,12 7 0,-12 0 90,5 0-180,-7 0 360,0 0-180,0 7 0,0 2-90,0 0 90,0 5-180,0-5 0,0 7 90,0 8-540,-7-7 180,5 7 271,-12-8-91,12 0-540,-12 0 360,12-7-89,-12 5 449,5-5 0,-7 0 0,0-2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5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16 7533,'-8'16'-630,"6"-7"1080,-5-2-180,7-7-1,0 0-179,0 8 90,0-7-90,0 6 360,0 1-360,0-6 90,0 5 0,0 0-90,0-5 0,0 12 90,0-12 89,0 19-89,0-10 0,0 19-180,0-12 0,0 5 180,0-14-90,0 6-180,7-14 0,-5 13 180,13-12 90,-13 5-540,5 1 270,0-6 0,-5 5 90,5-7-270,0-7 91,-5-2-1,5-1 180,-7-4-90,0 5 90,0-7-540,0 0 270,0 0 0,0 0 180,0 0 0,0 0 0,0 0-89,-7 0 269,5 0 89,-5 7-269,7-6 1,0 14 358,0-14-89,0 14 0,7-6 90,-5 7-90,5-8 0,0 6-180,-5-5 270,12 0-180,-12 5 0,12-5 89,-5 7-89,0 0 0,-2 0 0,0 0-270,-5 0 90,5 7 90,0 2 0,-5 0 90,5 6-269,-7-7 268,0 9-89,0-1 0,0 7-89,0-5-91,0 12 270,0-12-810,0 5 270,-7-7 270,5 0-90,-5 0-719,0 1 449,5-8 540,-5-2 0,0-7 0,-2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5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7533,'0'30'1529,"0"-3"-1169,0 5-180,7-9-180,-5 0 269,5 2-89,-7 0-180,7 6 0,-5 1 180,5 2 90,-7 5-360,7 0 180,-5-5 0,5 13 0,-7-14-540,0 7 270,0-8 90,0 0-719,0 0 449,0-7-90,0 6-719,0-14 1169,0-1 0,0-1 0,0-6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6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48 7533,'-16'27'-720,"7"2"1440,-5-20-271,12 7-89,-5 0-90,7 0-180,0 0 90,0 0 0,0 0 0,0-7-450,0-1 180,0-1 0,7-6-90,-5 6 90,12-7 0,-12 0 270,12 0-180,-12 0 90,12 0 0,-12 0-1079,12-7 809,-12-2-720,5-14 720,-7 5-90,0-5 91,0 7-1,0 0 270,0 0-90,0 0 0,0 7-90,0-5 359,0 5-179,0 0 0,0 1 0,0 1 0,7 6-90,-5-6 0,5 7 360,0-8-180,-5 6 0,12-5 0,-5 0 180,0 5-181,6-5 91,-6 7-90,0 0-90,5 0 0,-12 0 90,12 0-270,-12 0 270,5 0-90,-7 7 0,7-5 90,-5 12 0,5-5-90,-7 7-450,0 1 270,0-1-90,0 0 270,0 0-630,0 0 270,-7 0 90,5 0-899,-12 0 1079,5-7 0,-7 5 0,0-5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6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7533,'0'34'449,"0"-4"-269,0-21 90,0 5-90,0-5 0,0 0-180,0 5 90,7-12 0,-5 12-990,12-12 541,-12 5 269,5-7-90,-7 0-450,7 0 270,-5 0 180,5 0-179,-7 0 359,7 0 0,-5-14 0,5-4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6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7533,'0'16'359,"0"0"1,7 0-180,-5 0 0,5 0 180,-7 0 0,8 8-90,-6-7-270,5 35 179,-7-29-2157,-36 65 1798,27-68-90,-34 30 90,34-50 360,0-7 0,2 5-270,7-13 0,0 14 180,0-13 0,0 4-90,0-5 0,7-2-90,2 1 90,0 0 0,5 0-270,-12 0 90,12 0 90,-12 7 90,12-5 0,-12 12 0,12-19 0,-5 3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7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7533,'0'9'1709,"0"12"-1529,0-10 89,0 5 181,0-1-90,0-7 0,0 9-90,0 6-90,0-5 89,0 5-89,-7-7-360,5 7 270,-5-5-90,0 5 180,-2 0-540,0-5 91,-12 5-991,18-13 1260,-33-18 0,31-2 0,-10-14-4047,17 16 3957,12-7 90,-5 13 0,7-12 539,-7 12-449,5-12 0,-5 12 0,7-5 540,0 7-270,-7-7-91,5 5-89,-5-5 90,7 0 0,0 5-180,-7-5-810,5 0 361,-5 5 269,0-12 90,6 5 0,-6-7 0,7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1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152 136 7533,'0'16'0,"0"-8"539,0 5-179,0-11 0,6 5-270,-4-1 0,5-4 90,0 5 0,-6-14-270,13-1 270,-6-8-720,7 2 270,7-9 270,-12 7 0,10-13 90,-18 12 0,4-4 0,-6 5-1080,0 8 181,0-5 809,0 11-180,-6-5 0,-3 7 90,-13 7 90,6 1-270,-26 28 90,15-9 91,-10 10 89,15-9-270,6-11 270,1 12 0,0-13 0,0 20 0,0-18 0,7 11 0,1-21 0,7 6 0,0-13 899,0 6-359,7-7-270,-5 6 1079,18-4-180,-4 5-629,15-7-360,-1 0 360,14-7-361,-10-1 541,9-7 90,1-7-810,-18 12 0,17-10 179,-27 11 1,7 1-899,-8-6 359,-7 13-989,5-13 629,-11 13 360,5-6 1,-7 7-2790,0 0 2700,-7 0 449,5 0 0,-11 7 0,5 1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7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7533,'16'0'270,"0"0"89,-7 0 1,-2 0-180,1 0 0,-7 0-90,6-7 90,1 5-90,-7-5-1440,6 7 631,-7-7 359,0 5 90,0-6-90,0 8 91,0 0 269,-7 0 269,6 8-89,-14-6-90,14 12-180,-14 2 900,14 2 1978,-14 55-2968,21-51 180,-12 35 0,21-57-899,-7-7 449,1-2 360,6-8-90,-7 1-899,1 0 449,-2 0 630,1 0 0,0-7 0,8-2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7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7533,'0'-9'359,"0"2"1,8 21 0,-7-3-180,6 19 0,-7-5-90,0 7 90,0 1 0,0-1-540,0 0 180,0 0 180,0-7 90,0 6-630,0-14 360,0 6 180,0-6-270,0-8 180,0-2-89,0 0 89,0-5 359,0 5-89,0-7-180,0 0 0,0-7-180,0 5 180,0-12-89,0 12 448,8-13-179,0 6-90,1-7 90,6 0-1169,-6 0 989,15 0 0,-7-7 0,7-2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7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7533,'0'25'1349,"0"-8"-899,-7-3-270,5-5-1800,-5 0 1620,7-2 0,-8-7 0,-1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8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8702,'16'0'1349,"-6"7"-629,4-5-360,-5 5-1,7-7-89,-7 7-719,12-5 89,-10 6 360,5-8 90,-9 0-1350,-7 7 631,0-6 359,0 6-1259,0-7 629,-7 0 900,5 0 0,-19 7 0,3 2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7533,'0'9'0,"0"-2"539,0 0-89,0-5-90,0 5-90,0-7-90,0 0 90,7 0-91,-5 0-179,13-7-90,-6 5 270,7-12 90,0 12-809,0-12-1171,21 19 1531,-23-3 269,15 21-1,-29 2-178,0 7-91,0 0 449,-7-7-89,5 6-90,-5-14-180,7 7 360,0-8-90,0 0 0,0-7-90,0 5-90,0-12 270,0 5-180,7-7 90,-5-7-90,12-2-540,-5-43 540,0 27-540,-2-34 180,-7 41 180,0-12-90,0 12-449,-7-5 359,-2 14-180,0 2 180,-5 7 0,12 0 91,-12 0 179,12 0 0,-12 0 0,12 0 0,-5 0 0,7 0 0,0 0 0,0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9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7533,'9'7'-990,"-2"2"1260,-7 7 90,7 8-180,-5-6-90,6 5 270,-8 0-271,0-5 91,7-2-90,-5-2-180,5-12 0,-7 12 180,7-12-270,-5 5 91,5-7 178,0 0 1,2 0 0,0-7-90,5-2-2068,9-50 2068,-10 39 0,8-37 0,-21 49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9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7533,'0'34'180,"0"-4"-1,0-13 1,0-2 90,0 2-90,7-1 0,-5-7-990,5-2 451,0-7 179,2 0 0,0 0-630,5 0 451,-12-7 179,5-2 180,0-15 0,-5 7 0,5-7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9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7533,'4'57'809,"1"0"1,-5 37-1440,-2-77 360,-12-9 90,5 7 0,0-13 1,-5 12 89,5-13 90,0 6 90,-6-7-90,6 0 0,0-7 179,-5 6 1,12-13-90,-5 4-180,7 2 0,0-7 90,0 6 0,0-7-269,7 0 179,2 0 0,7 0 90,1 0-720,-1 0 360,0 0 180,0 0 180,-7 0 0,12-8 0,-3-1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9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41 113 6633,'18'16'540,"-4"0"-180,-7 0-1,-5-7 1,12 5-180,-12-12 0,13 5 180,-13-7 0,12 0-180,-12 0-180,12 0-90,-12-7 359,12-2-89,-5-7-629,0-7 269,-2 5 180,-7-5 0,0 0 270,0-9-1620,-7 12 721,-2-2 269,-7 22 90,0 0-450,0 0 451,0 8 269,-1 1 0,1 7 0,0 7 629,0 26 1,2 5-360,1-9-180,4 9 0,4-6 90,7-32 269,19-7-179,-10-2-90,12-7-720,8-7 540,-12-2 0,12-7-1259,-8-14 1259,-5 3 0,5-13 0,-7 8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19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7533,'0'33'899,"0"5"-719,7-20 90,-5 12-90,12-5 0,-12 0-180,5 5 270,0-5-1800,2 21 1351,0-17 89,-2 9-990,-7-22 541,0-7 269,0 5 270,0-12 0,0 5 0,0-7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2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7533,'8'0'270,"5"-7"-1,-4 6-269,6-13 630,-7 12-270,12-5 0,-16 1-180,16 4-1,-12-5 91,7 7-90,0 0-809,-6 0 359,4 0 180,-11 7 0,4-5 180,-6 11 0,0-4 0,0 6-360,0-7 180,0 6 0,0-13 90,0 13 180,0-12 0,0 4-180,0-6 449,0 0-449,7 0 90,8 0 0,2 0 0,5-6-629,-7 4 269,1-12 180,-1 6 0,0-1 90,0 3 0,0-8 0,0-3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0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997 659 7533,'9'36'449,"-2"0"-269,-7-20 0,-7 2-270,5 5 90,-12 1-90,5-7-90,-7 14 180,0-14-90,-7 7 270,4-8-270,-11 7 90,-2-5 90,-9 5-90,0-7-90,-13 0-500,12-7 590,-14 5 180,1-12-90,5 5-90,-13-7 0,13-7-1554,-3-13 1,1-4 1283,-2-9 225,4 1 0,4-3-44,12-7-1,-5-27 90,14 8-452,2-10 362,14 8 90,2 13 0,14-6 0,2 1-270,7 5 90,7-5 0,-5 7 90,12-1 360,-5 8-24,14 2-66,-5 14 179,13-5-179,-13 12 0,12-5-90,-5 7 90,0 7-180,5-6 90,-4 13 3050,-1-5-3050,5 21 90,-12-3-270,5 20 0,-6-6 180,6 14-307,-12 2 307,10 8-180,-19-1 90,5 0 90,-7 7-630,0-5 505,-7-1-145,5-3 1,-12-12-541,5 5 180,-7-7 540,0 0 0,-7 1 0,-2-1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1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7533,'0'32'90,"0"-7"90,0-1-91,8-1 1,-7-6 0,14 7 180,-14-15-270,14 5 0,-13-12 180,13 5-180,-13-7 0,12 0 180,-5-7-90,0-2-360,-2-7 270,0 0-90,-5-7 180,5 12-450,-7-10 180,0 11 90,0-5-179,0-2 89,-7 9 0,-2 1 90,0-1-90,-5 6 90,12-5 0,-12 7 90,4 7-90,-6-5 0,7 13 0,2-7-90,-1 1 90,7 6 0,-7-13 1,8 5 89,-7-7 0,6 7 0,-6 2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1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7533,'0'41'359,"0"-2"-179,7-7 90,-5 8-90,5-6-180,0 5 0,-5 0 180,5-5-900,0 5 451,-5-13 179,5 4-90,0-12-630,-5 5 360,5-7 181,-7-7 269,0 5 0,0-12 0,0 5 0,0-7 0,0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1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7533,'18'-35'270,"3"5"-91,-12 14-538,14-7 359,-5 5 90,-1 2-360,-10 2 270,0 12-90,-5-6-720,5 8 810,-7 0 0,0 8 0,0 1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1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7533,'0'10'-180,"0"-3"180,0-7 0,7 0 809,-5 7-269,12-5-180,-5 5 0,0-7-1,5-7-179,2 5 0,2-12-450,6 5 180,-8-8 180,0 1-90,0 0-719,0 0 359,0 0 270,-7 0-450,5 7 270,-12-5 181,5 12-91,0-5-810,-5 7 990,5-7 0,-7 5 0,0-5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1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88 7533,'0'34'-1529,"0"-3"2518,0-16-269,0-5-271,0 4-179,7-13 270,9 6-810,2-21 180,5 3 90,-7-11 90,-7-2-360,5 6 180,-12-5 0,5 7-629,0 0 359,-5 0 180,5 7 0,-7-5 0,-7 12-90,5-13 270,-55 42-449,45-19 539,-46 22 89,56-16-448,-5-5 269,0 0 0,5-2 0,-5-7 0,7 0 0,0 0 0,0-7 0,0-2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2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7533,'9'0'719,"-2"0"-269,0 0-90,-5 0-90,12 0-90,-12 0-360,13 0 180,-13 0-90,12 0 270,-12 0-90,5 0 89,-7 0-89,0 0-359,7 0 179,-5 0 180,-2 43-4202,-16-11 3932,5 31-540,-11-31 361,20-9 89,-12-7 90,5 0-270,0-7 270,-5 5 1028,12-12 0,-12 13 0,5-6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2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7533,'16'-7'-810,"0"-2"990,15-14-90,-12 12 270,12-10-90,-22 12-1,5 0-179,-5-5-809,0 5 359,5 0 270,-12-6-540,5 14 630,-7-14 0,7 14 0,2-6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2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7533,'7'9'449,"-5"-2"-179,12-7 180,-12 0-90,5 0 0,0 0-270,-5 0-90,12 0 0,-12 0 90,12 0-1,-12 0 1,12-7 90,-12 5 0,5-5-450,0 7 180,-5 0 90,5 0-269,-7 0 89,0 7 180,0-5-180,0 12-90,0-5 90,0 7 0,0 0 90,-7 0-629,5 0 359,-12 0 180,5 1-90,-7-8 90,7 5 0,-5-12 90,12 12-359,-12-12 449,12 5 0,-12-7 0,12 0 0,-5 0 0,7 0 0,0 0 0,0-7 0,0 5 0,7-12-180,-5 12 180,12-12 0,-12 12 0,12-13 0,-5 14 0,0-14 90,5 14-90,-12-14 180,12 6-1,-12 0-89,12 2 180,-12 0-90,12 6 0,-12-6-180,5 7 180,-7 0-90,7 0 0,-5 0-90,5 0 90,-7 7-450,0-6 180,-7 13 0,5-5 180,-5 7-180,0 0 0,-2 1 0,-7-1-89,7 0 269,-5 0 0,5 7 0,-7 2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2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33 129 7533,'-16'16'899,"7"-7"-719,2-2 0,14-7-90,2 0 0,0-7 180,5 5-90,-5-12-270,7 5 90,7-7 180,-5 0-1,5 0-268,-7 0-1,0 0 180,1 0-180,-1 0 0,0 7 180,-7 1 0,5 8-630,-12 0 360,5 0 0,-7 0-270,0 0 270,0 8 180,0 1-719,0 7 269,0 0 90,-7 0-89,-2 0 449,0 7 0,-12-5 0,3 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2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7533,'48'-6'1709,"-11"4"-1889,9-4 90,-19 6 90,-25 0 0,4 0 180,1 0-90,-5 0-180,4 6-450,-6-4 0,0 25 630,-6-16 0,4 18-90,-11-14-90,11 7 90,-12-5-90,13-2 90,-6-2-180,7-11 1,0 11 89,-7-11 180,6 5-810,-6-7 360,7 0 360,0 0 0,0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3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7533,'0'9'0,"0"-2"0,0-7 449,0 7-89,0-5 0,0 5 90,7-7-90,2 0-1,7-7-179,0-2-270,7-7 180,-5-8-90,12 7-180,-12-6 90,13-1 90,-14 7 180,14-7-360,-13 15 90,-2 2 90,-2 7-269,-12 0 89,12 0 0,-12 0 180,5 0 180,-7 7-180,0 2 0,0 15-90,0-7-180,0 7 270,-28 20 0,20-28 0,-34 20 0,24-36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3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7533,'16'-16'809,"-7"8"-539,5-7-450,-5 13 180,0-12-90,5 12 360,-12-5-810,5 7 271,-7 0 269,7 0-630,-5 0 360,5 0 180,-7 0-90,0 7 270,0-5-90,0 12 0,-7-5 0,5 7-90,-12 1-90,5-1-90,0 0 1440,-5 7-631,12-5-179,-12 12 1529,41 24-1979,-27-29-719,35 18 449,-26-50 180,7 5-450,-7-12 271,5 5 179,-12-8-90,12 1 270,-12-7 0,12 5 0,-5-5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3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7533,'9'0'1169,"-2"8"-899,-7-7-90,0 7 0,7-1 0,-5 2 719,5 14-359,0 2-180,-5 7-1,13 0-179,-13 0 0,12 8 90,-12-6 0,5 12-360,-7-12 90,7 5 90,-5-7 90,5 1 0,-7-1 0,7-7-1,-5-2-1438,5 0 629,-7-12 271,0 10-541,0-19 450,0 5 91,0-7-91,0 0 180,22-71-450,-17 46 271,23-48 269,-26 58-540,12 13 360,-12-12 360,5 12 0,0-5 0,2 7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4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98 1 7533,'0'9'-90,"0"-2"629,0 0-179,0-5-90,0 12-90,0-12-270,0 12 270,0-5-90,0 7-1709,0 0 809,-8 1 361,0 5 179,-8 4 270,-1-2 0,-6 7 0,-3-6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5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49 128 7533,'-9'0'0,"2"7"0,0-5 719,5 6-179,-5-8-270,7 7 180,0-6-360,0 6 89,0-7 1,0 0-180,0-7 0,7-2 90,2-7 90,7 0-450,0 0 180,0 0 180,0 0-719,0 0 359,0 7 180,1-5 0,-8 12-540,5-12 450,-5 12 0,0-5 91,-2 7-1,-7 0-90,0 0 90,0 7 90,0 2 0,0 0 0,-7 5 0,5-5 90,-5 7 90,7 0-270,-7 0 90,5 0 180,-12 0-1,5 7-179,0-4 0,-6 3 180,6-5-90,-7 6 0,7-6-180,-5 7 180,5-1-90,0-5 90,-5 5-270,12-14 270,-12 5-90,12-12-180,-5 13 180,7-14 0,-7 7 0,5-8-359,-5 0 89,7 0-540,0 0 450,0-8 91,0 7-1,7-14 270,-5 6 0,12-7 0,-12 7 0,5-5 0,0 5 0,-5 0 0,12-5 0,-5 5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6.3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6818,'0'-9'0,"0"1"261,7 8-171,-5 0 120,5 8-30,0-6-210,-5 5 30,5 0 274,0 2-454,-5 0 0,6 5 270,-1-12 0,-5 5-180,5 0 0,-7-5 90,0 5-180,0-7 0,0 0 0,7 0 90,-5 0 0,5-7 90,-7-2-180,0 0 180,7-5-90,-5 5 90,12-7 0,-12 0 0,12 0-90,-5-1 180,0 2-90,5-2-90,-5 1 90,0 7 180,5-5 0,-12 12-180,12-5 180,-12 7 0,5-7 0,-7 5-180,0-5 270,0 7-90,7 0-1,-5 7 91,5-5-90,-7 12-180,0-12 180,0 12-90,0-5 90,0 7-90,0 1-180,7-2 0,-5-5 0,5 11 180,-7-17-360,0 17 180,0-12-90,0 7 90,-14 14-1169,10-17 629,-17 8 361,19-21 269,-12 0 0,12 0 0,-5 0 0,0 0 0,5 0 0,-5 0 0,7 0 0,-7 8 0,5 0 0,-5 23 0,7-5 0,0 6 0,0-8 269,0-8 361,7 0-270,-5 0 180,12 0-361,-5-7 91,0-2-90,12-14 90,-10-2 180,12-14-720,-7 5 270,0-12 0,1 12 180,-8-5-720,5 7 270,-12-1 180,5 2-179,-7-2 89,0 9 0,0-7 90,0 13 90,0-5-90,-7 7 90,5 0 270,-12 0-90,5 0-90,-8 0-90,8 0 89,-5 7-89,5 2 0,-7 7 0,0 1 180,7-2-180,-5 2 90,12-9-539,-5 7 179,7-13 180,-7 5 0,5-7-720,-5 0 361,7 0 449,0-14 0,7-4 0,2-15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6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7533,'18'-9'-450,"-4"-5"990,-7 12-91,-5-5-89,5 7-630,-7 0 180,0 0 90,7 0 0,-5 0-1079,5 0 1079,-7 7 0,-7 2 0,-2 7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6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41 7533,'-9'9'0,"2"-1"1439,7-8-809,0 0-271,0 7 91,7-6-90,9 6 0,2-7-180,5 0-270,-14 0-990,5-7 541,-5 6-451,0-6 450,-2 7 181,0 0 269,-5 0-90,5 0 90,-7 0-180,0 7 180,0-6-270,0 6 180,0-7 1530,0 0-1081,7-7-359,-5-2 90,5-7-1619,-7-7 1709,-7 12-90,5 4-180,-12 9 810,5 19-450,-7-10 0,0 12 0,0-7-270,7 1 270,-5 6-270,5-5 809,0 5-359,2-7 0,7-7-360,0 5 90,0-5 90,0 0 0,0-2-90,0-7 90,7 0-1,2 0-89,7 0-1619,-7-7 720,5-2 449,-5-7-450,0 7 810,5-5 0,-5-2 0,7-9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7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7533,'25'34'-450,"-9"-4"360,-9-14 0,-7 0 180,7 1-270,-5-2 90,5 2-90,-7-9 270,0 7-90,0-13 90,0 5 0,0-7 450,0 0-450,0-7 539,0-2-359,0-7-90,7 7 90,-5-5-90,12 5 90,2-8-270,2 1 0,5 0 0,-7 0 0,7 7 0,-19 9 0,1 9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7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7533,'0'16'899,"0"-7"-539,0-2-180,0-7 360,0 0-271,7 0 91,2 0-180,7-7 0,0 6 0,7-14 90,2 6-810,0 0 360,-2-5 180,0 12 0,-12-5-809,10 7 539,-12 0 180,0 0-450,5 0 180,-12 0 180,5 7 1,-7-5-181,0 12 90,-7-5 0,5 0-360,-12 6 271,5-7 359,-7 1 0,0-2 0,0-7 0,0 0 0,0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2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6993,'0'-8'-540,"0"1"990,0 7-270,0-7 90,0 5-90,0-4-90,0 12 0,7 3 89,-5 6 361,5 7-180,-1-5 90,-4 11-270,5-4-540,-1 6 360,-4 0-180,5 0 360,-7 1-990,0-8 361,0 6 449,0 21 0,-7-26 0,-1 16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7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7533,'35'-18'-180,"-12"11"0,-16 16 0,-7 7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7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7533,'-7'9'2338,"5"-2"-2068,-5-7 540,7 0 539,0 0-989,7 0-90,2 0-1,8 0-448,-1-7 269,0 5-90,0-12-720,0 12 360,0-12 270,0 12 180,-7-5-1349,5 7 629,-12 0 450,5 0-359,0 0 179,-5 7 90,5 2-90,-7 7 90,0 0 0,-7 0 91,5 8-1,-5-7 899,0 14-449,5-13-180,-5 12 810,7-12-361,0 5-89,0-14-180,0 5-90,0-12-90,0 5 180,0-7-181,7 0-448,-5 0 179,12-7 180,-12-2-360,12-7 90,-12 0 90,5-7 180,-28-60 0,9 37 0,-19-43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7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7533,'0'50'1709,"8"-4"-1260,-7-21-179,6 5-90,-7-12 0,0 5 0,0-7-810,0 1 361,0-2 179,0-5-360,8-3 270,-7-7 90,6 0 0,-7 0 90,8 0 90,-6 0-90,6 0 180,-1-7 0,-6 5-90,14-12-270,-14 5 180,14-8-90,-14 1 90,14 0-180,-14 0-90,14-7 90,-14 12 180,14-10-809,-14 19 449,7-12 90,-8 12 0,0-5-180,0 7 450,0 0 0,-8 7 0,0 2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8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7533,'-7'47'1079,"6"3"-89,-7 7-631,8-9 1,0-15-90,8-10-90,1-14-180,7-2 0,1-7 180,-1 0 90,7-15-180,2 5 179,7-28-89,0 11 0,0-12-3378,7 0 3198,-12 12 0,18-10 0,-11 12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8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1 499 7533,'0'9'2069,"0"5"-1530,0-12-179,0 5 0,7-7-180,-5 0-90,12 0-180,-12-7 360,12-2-540,-12-7 180,12 0 180,-5 0 0,0-8-540,5 7 360,-12-14 90,5 6-90,-7 0-360,0-5 270,0 5-89,0 0-91,0-5 90,0 4 90,0 2-90,-7-7 270,5 13-90,-12-12 90,-2-17 90,5 24 90,-3-13-450,14 36 270,0 8 0,0-7 0,0 14 450,0-6-180,0 7-180,0 7 629,0-5-269,0 5-270,0 0 90,7 2 0,-5 7-1,12 1-89,-12-1 0,12 0-90,-12 7 180,12-5-90,-12 5-270,12-6 180,-12-9 0,12 7 90,-12-14-540,5 7 180,0-1-629,-5-12 359,5 10 270,-7-19 0,0 5 0,0-7-2159,0 0 1620,-7 0 269,-2-7-179,-7 5 359,0-12 270,0 5 0,-7-14 0,-2-2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8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7533,'0'-9'719,"0"1"-359,0 8-180,0-7 0,0 5 0,0-12 0,0 13 0,7-14 269,2 6-89,7-7-180,1 0 0,-1 0 0,0 0 0,0 0 0,-7 0-1,5 7 91,-5-5-90,0 12-180,-2-12 0,0 5 0,2-8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8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7533,'9'0'0,"5"0"899,-5 0-359,7 0-180,0 0 179,0 0-179,0 0 90,0-7-270,1 5 0,6-5 0,-5 0-1,5 5 1,-14-5-2698,5 0 1169,-12 5 629,5-5 720,-7 7 0,0-7 0,0-3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9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7533,'0'25'0,"0"-2"0,0 1 0,0-7 989,0 14-359,0-13-270,0 12 89,0-12-269,0 12 0,7-12 0,-5 6 0,6-9-1259,-8 2 629,0-1 270,0-7-989,0-2 629,0 0 540,0-5 0,7-2 0,2-9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9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7533,'18'16'1529,"3"0"-1169,-19 1-1,12-1 91,-12 0-270,12 0 0,-12 7 0,12-5 0,-12 5 0,5-7 89,-7 0-1168,7 0 539,-5-7 180,5 5 180,-7-12-629,0 13 269,0-13 90,0 5 90,0-7 0,0 0 90,0-7 0,0-2 0,0-8 0,0 1 0,-7 0 90,5 0-89,-5 0 178,7 0-178,0 7 538,0-12-539,7 17 450,-5-10-180,5 7 0,-7 5-180,7-5 180,-5 7 90,5 0-180,0 0 179,-5 0-89,19 21-270,-17-15 0,10 22-539,-14-19 269,0 0 180,0 5 90,0-12-360,0 5 271,0-7-451,0 0 450,0-7 0,0 5 90,0-12 360,0 5-180,0 0 0,0-5 0,0 12 0,0-12 0,0 12-90,0-12 90,0 12 90,0-5-180,8 0 359,-6 5-179,5-5 0,-7 7-90,7 0 450,-5 0-180,12 0-180,-12 7-1,12-5 1,-12 12-90,12-5 180,-12 7 90,5 7-270,-7-5 90,7 5 90,-5-7-810,5 0 270,-7 8-1439,0 0 1439,0-6 0,0 4 90,-7-20 180,5 5 0,-12-7 0,5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9.7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7533,'9'0'2698,"5"0"-2158,-12 0-180,12 0-91,-12 0 1,12-7-90,-5 5 0,0-12 0,5 12 90,-5-6-2339,0 8 1080,-2-7 629,0 6 180,-5-6 90,5 7 90,-7 0 0,0 0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3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1 212 7533,'0'-23'90,"6"0"269,-4 8 1,12 7-270,-6-5 180,8 4-720,-8-6 360,5 0 90,-4 0 90,6 6 0,-7-4 90,-1 5 0,0-1-90,-6-4-1079,6 11 449,-7-5 540,0 0 0,-7 6 0,-1-6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29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7533,'0'23'359,"0"-5"91,0 5-270,0 0 90,0-5 90,0 5-180,0-7 0,0 0-1,0 0 1,0 0 0,0 0 180,0 1-900,0-2 450,0-5 90,0 4-1259,0-13 719,0 6 271,0-7 246,0 0 1,-7-7-1,-2-1 1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0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7533,'0'10'0,"7"4"0,-5-5 0,12 0 0,-12 5 1259,5-12-449,0 12-361,-5-5-629,5 0 180,0 5 0,-5-12 180,5 12-719,0-5-271,-5 7 630,5 0 0,-7-7 180,0-2-360,0-7-269,0 0 539,-7 0-90,5 0 0,-5 0 180,7 0 0,0-7-90,0-2 0,0-7 180,0-7 0,0 5 180,0-5-180,0 7 0,0 7-90,0-5 0,7 5 0,-5 0 0,5 2-90,1 7 989,-6 0-449,5 0-180,0 0 270,-5 0-181,5 0 1,0 0-180,-5 7 0,12 2-270,-12 0 90,5 5 180,-7-5 0,0 0-900,7 5 450,-5-5-629,5 7 719,-7 0 0,0-7-989,0 5 1169,0-12 0,-7 13 0,-2-7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0.7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33 7533,'-9'25'539,"2"-2"-179,7 0 0,0-5-180,0 13 360,0-14-181,0 7-89,0-8-630,7 0 270,-5 0 90,12 0 90,-12-7 90,12-2 0,-5-7 0,0 0 0,6 0-810,-14 0 361,6-7 269,-7 5-630,0-12 180,0 5 180,0-7 90,0 0-89,0-7-1,0 5 0,0-5 0,0 6 0,0-6 270,-7 6-180,6-7 180,-7 8-90,8 0 0,0 7-90,-7 2 900,5 0-450,-5 5-180,7-5 539,0 14-269,0-5-180,7 12 0,-5-5 810,5 7 89,1 15-809,1-12 359,0 19-269,-2-20 0,-7 12-180,0-12 0,7 12 0,-5-12 90,5 13-1170,-7-14 630,0 14 180,0-14-360,-7 14 271,5-13-1,-12 12 180,12-12-810,-13 5 450,6-7 1,0-7 89,-5 6 90,5-14 90,-7 6-180,0-7 450,7 0-90,-5 0-90,5-7-180,0 6 180,-5-21 0,12 12-90,-5-14 0,7 8 0,0-8 180,0 7-180,7-14 270,-5 14-90,12-14-90,-5 13-450,7-12 180,0 12 1,0-12 179,0 12 0,0-5 0,0 7 0,1 7-90,-1-6 180,-7 14 0,5-14 0,-5 7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1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0 209 7533,'9'16'-360,"6"0"720,-7-7 89,8 6-359,-7-13 180,6 12-90,-14-12 0,14 5 90,-7-7 180,8 0-1,0-7-269,0-2 0,-7-7 0,6-8 0,-7-1 90,9 0-360,-1-5 180,1 5-90,-9 0-630,0 2 360,-8 7 270,0 0-90,0-1-719,0 2 359,0 5 180,-8 3-180,0 7 181,-9 0 89,1 7-90,-1 3-180,-6 12 180,6 4-179,-7-2 269,8 7 539,0-6-269,8 7-180,-7-7 1080,14 5-540,-14-11-270,14 11-91,-7-12 991,8 12-450,0-12-271,0 5-89,0-7 90,0-7 0,8 5-90,0-5 269,8 0-179,0-2 0,0-7 0,0 0-360,8 0 180,0-7-1,2-2-718,-3-7 359,1 0 270,-14-7-90,12 5-1979,-6-19 540,-6 17 629,5-10 271,-15 13 179,0 9-450,0-7 360,-7 13 450,-2-12 0,-15 12 0,0-5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1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7533,'-16'52'3418,"29"45"-3238,-7-35-270,24 17 180,-13-79-90,-1 0-1440,0 0 721,0-7 449,0-2 270,7-7 0,2-7 0,7-2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1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7533,'7'25'0,"-5"-3"0,5-5 0,-7-9 0,0 7 0,0-6 2338,0 0-1888,7 5-180,-5-5 270,5 7-900,-7-7 360,0 5 0,7-12-1349,-5 5 629,5-7 450,-7 0-1709,0 0 1979,-7 0 0,-2-7 0,-7-2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2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7533,'0'-9'-720,"0"2"1260,0 7-180,0-7-1,0 5-179,7-6 0,-5 1 0,12 6 90,-5-13-180,7 12 270,0-13-630,1 14 270,-8-7 0,5 8 180,-12 0 0,12 0-90,-12 0-180,5 0-720,-7 8 450,0 7 90,0 4-359,-7 4 269,-2 0-270,-7 2 540,0 0 0,-1-2-89,8-7-1,-5-7 450,12 5-181,-5-12 1,7 6 720,0-8-720,0 0 90,7 0 270,2-15-271,7 12 1,1-19 270,-1 13-180,0 0 90,-7-5-630,-2 12-270,0-5 270,-5 7 180,5 0-90,-7 7 1,0 2-1,-7 7 180,5 0-90,-12 0 90,5 7-180,-7-4 180,0 4-270,7 0 90,-6-5 90,6 5 270,-7 0 0,7-12-90,-5 10-90,12-12 630,-5 0-361,7 6-89,0-14 0,0 6 360,7-7-270,-5 0-90,12 0 359,-5 0-269,7 0 90,0-7-90,1-2-90,-1-7 90,0 0-91,0 0-179,0 0-359,0 0 179,0 0-900,0 7 541,-7-5 359,5 5 0,-5 0-1439,7-5 1259,0 5 0,-7 0 360,5-6 0,-5 6 0,8-7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2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7533,'16'0'449,"-7"0"361,-2 0-360,-7 0-90,7 0-91,-5 7-628,5-5 269,0 12 0,-5-13-360,6 14 270,-8-6 0,0 7 90,0 0 90,0 0 0,-8 0 0,6 0 0,-5-7 540,7 6-180,0-14-270,0 13 269,0-12-179,0 5-180,0-7 180,0 0 90,7 0-90,3 0-90,6 0-180,0-7 0,0-2 270,0 1-90,7-7 90,-5 6-90,5-7 0,-14 7-1709,5 2 719,-12 0 450,5 5-179,-7-5 359,0 7-450,0 0 720,-7 0 0,-9 7 0,-9 2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2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7533,'18'9'2968,"3"-2"-2608,-12-7-90,7 0-90,1 0-1,-1-7 1,0-2 90,7-7-270,-5 7 0,5-5-629,-7 5-1440,0 0 989,0-5 631,0 5 179,0 0 270,-7-6 0,5 6 0,-5-7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3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7533,'16'-9'0,"0"1"0,-7 8 0,6 0 1439,-6 0-90,7 0-1439,0 0 180,0 8 180,-7 1-90,-2 7 0,-7 0 180,0 7-1260,0-5 450,0-2 360,0-1-3238,-7-57 3148,5 32 0,-5-42 270,14 29-269,-5 4-1,12 4 180,-12 0 0,12 6 0,-12 1 0,12 1 0,-12 7 0,5-8 0,0 6 1079,-5-5 90,5 7-539,0 0-270,-5 7 0,5 2-91,-7 0-359,0 13 1,0-12 268,0 14-718,0-8 359,0 0 180,0 0-90,0 0-180,0 0 90,0-7 90,0 5 0,0-12-899,0 5 449,0-7 427,0 0 1,0-7 0,0-2-1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3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7533,'0'64'1079,"0"-14"-809,0-21 90,0-12 0,0 4-181,0-5-179,7-8 90,1 5 90,1-11 0,4 5-989,2-7 449,2-7 270,5-8 180,-6-2-90,-1-11 0,0 4 0,0-13 0,0-2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3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7533,'16'0'1619,"-7"7"-1439,-2 2 0,-7 7-270,0 0 90,0 8 90,0-7 89,0 6 1,0-6 0,0-2-180,0 2 0,-7 6 0,-2 2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3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0 7533,'0'9'1889,"0"-1"-1440,0-8 1620,0 0-1619,0 7-180,0 1 0,0 9-90,0-1-1,-7 7 1,-2-5 0,0 12 0,-5-12-1439,12 5 719,-12 0 360,5-5 180,-7 6-2608,0-9 1978,7-5-899,-5-3 719,12-7 810,-12 0 0,5-7 0,-8-2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3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0 226 7533,'34'-35'1439,"-3"12"-1169,-22 9-90,5 12 0,-5-12-630,14 5 270,-5 0 270,5-5-90,-7 5-1259,0-7 629,0 0 630,0-1 0,1-6 0,-1-2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3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0 7892,'0'9'0,"0"-2"0,0-7 0,0 7 1979,-7-5-899,5 12-1,-5 2-719,7 2-90,0 5-90,0-7 90,-7 7-91,5-5 1,-12 13 0,12-6-899,-12 0 359,12 5 360,-13-12-1709,6 5 899,0 0 361,-5-12-1530,5 10 1349,0-19-90,2 5 271,0-7 449,5-7 0,-5-2 0,7-7 0,0 0 0,7 0 0,-5 0 359,12 0-359,2 0 540,-5 0-270,10 7-180,-11-5-90,6 12 270,-7-12-90,5 12 90,-5-12-91,7 5-808,0-8 359,0 1 270,8 0 0,-7-7 0,6-2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4.1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64 7533,'-8'0'2608,"0"0"-2248,8 0 0,8 0-180,-7 0 0,21-7 89,-12-2-89,13 0 0,-6-5-450,-1 12 180,0-12 180,0 12 0,0-5-360,0 7 181,-7 0 89,-2 0 539,-7 7-359,0 2 90,0 7-90,0 0-90,0 0-90,-7 1-180,-9 13 90,-1-10 0,-7 10 180,8-14-1259,7 7 629,-6-12 270,6 10 90,-7-19-1259,8 13 540,-7-14 899,14 6 0,-14-7 0,6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4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7533,'44'9'1889,"-14"-2"-1709,-15-7-540,-7 0 180,8-7 270,-7-2-1080,6-7 990,-7 0 0,16 0 0,1 0 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4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7533,'0'42'3328,"8"3"-2429,-7-20-269,7 7-180,-8 1-91,7-9 1,-6 7-90,6-6-90,-7 7-900,8-7 541,-7-2-1441,7-7 901,-8 0 449,0 0 90,0-7 90,0 6-1889,0-14 810,0 6 1169,0-7 0,-8 0 0,-1 0 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4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7533,'0'17'539,"8"-1"-179,-6 0 0,13 0 90,-13 0-360,12 7 180,-12-5-91,12 6-89,-12-9 90,12 2 0,-12-1-180,5 0 0,-7-7 180,0 5-180,0 2 0,0-5 0,0 10 180,0-19-630,0 12 270,-7-12 90,5 6 90,-5-8-719,0 0 449,5 0-180,-12-22 270,12 2-180,-5-12 91,7 2-271,0 5 180,0 0 0,0 1 1,0 8 359,7 0 0,-5 0 4227,26-7-3867,-23 19 0,24-1 0,-27 21-181,5 0 1,-7 0 0,7 0-360,-5 8 180,5-7-90,-7 7 360,0-8-1169,0 0 539,0 0 90,0-7-1259,0 5 629,0-5 451,0 0 89,0-2 360,0-7 0,-7 0 0,-2 0 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5.1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7533,'16'16'1979,"-7"0"-1170,5 0 1,-5 21-720,0-8-90,-2 10 179,-7-16-628,0-7 359,0-7 90,0 5 0,0-12-540,7 5 630,-5-7-180,5 0 360,0 0-360,-5 0 90,6 0-90,-1 0 90,-5-7-2069,33-23 1440,-28 16 629,22-22 0,-29 27 0,0-7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35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7533,'9'43'2428,"5"-6"-1438,-5-21-541,7-7-359,0-2-719,29-14 629,-22-2 0,29-14 0,-27-2 0,7-7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3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77 7533,'8'0'989,"6"0"-809,-6 0-180,0-7 90,6 6 90,-6-13-720,1 12 360,-3-11 180,1 5 0,-5-1-809,11 3 449,-11-1 180,5 5-180,-7-5 270,0 7 90,-7 0 0,5 7 0,-11 1-359,11 8 89,-11 5 1169,4 9-449,-6-4 180,7 9 89,1-11-539,7-7 90,0 3 0,0-19-90,0 12 89,0-11-448,7 5-541,1-7-539,7 0 629,0-7 0,1-15 630,-8 4 0,6-17 0,-6 11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2.3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64 7982,'-10'0'900,"3"0"-180,7 0-541,7 0 1,-5 0 0,20 0 0,-11 0 0,19-7 0,-5 5 0,7-5-180,0 7 90,7-7 0,-5 5 90,6-5-720,-1 7 360,-5 0 180,-2 0-810,-2-7 361,-5 5 269,0-5 90,-1 7-540,-8 0 180,-7 0 181,5 0 89,-12 0 90,5 0-180,-7 0 180,0 0 0,0-7 90,0 5-270,0-5 270,-7 7 90,5 0-270,-12 0 180,-2 0 0,-2 0 0,1 7 0,-4 2 0,3 7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2.5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7803,'9'0'719,"5"0"-179,-5 0-180,7 0-1,0 0-179,0 0 90,7 0-90,-5 0 0,12 0-450,-12 0 180,12 0 180,-4 0-90,-1 0-899,-2 0 539,0 0 180,-5 0-1079,-2 0 1259,5 0 0,-17-8 0,10-1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2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194 18 7533,'0'-10'809,"-7"3"-629,5 7-90,-5 0 0,0 7 270,5 2-90,-12 0 0,5 6-181,0 1-358,-5 1 179,5 7-270,-14 6 270,5-10 180,-6 10-270,15-21 180,-5 5 0,12-12-90,-5 13 90,0-14 0,5 13 0,-5-12 0,14 5-90,2 0 90,7-5 0,7 12-360,-5-12 180,13 6 90,-6-1 0,0-6 90,5 6-89,-5 1 89,7-7 0,0 6 0,1 1 0,-1 1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4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32 226 7533,'9'0'0,"-2"0"809,-7 0-269,7 0-270,-5 0 269,13 0-179,-7 0-90,8 0-90,0 0-540,0 0 270,1-7 90,-1-2 90,0 0-540,0-6 361,-7 7 89,6-1-540,-7-12 540,1 10-630,-2-13 360,-7 15 0,0-5 91,-7 5-181,-2-7 90,-7 7 0,0-5 270,0 5 90,0 0-180,0-5-90,-1 12 540,9-5-180,-7 7-90,14 0 0,-7 0-180,1 0 90,6 7-90,-7 2 1259,8 7-629,0 0-180,0 0 179,0 0-89,0 0-270,0 7 90,0 3 180,8 6-91,-7-7-89,14 5 0,-7-5-360,8 0 360,-7 5-90,6-4-270,-13-2 90,13 7 90,-14-13 90,6 12-360,-7-12 180,0 5 0,-7-7-720,6 0 361,-14 0 269,6 0 0,-8-7-630,1-1 270,0-8 180,0 0 1,0-15-1,0 5 90,0-21 90,0 6 270,8 0-180,0 2-90,8 0 0,0 5-90,0-6 270,0 8 0,0 0 0,8 7-180,0-5 0,15 5-1801,-5-7 1621,5 7 0,-7-5 180,8 12 90,-6-12 0,5 5 0,-7-7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4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7533,'0'50'0,"-8"4"1439,7-20-540,-7 12-359,8-12 180,0 5-271,0-7-89,0 1 0,0-1-720,0 0 270,0-7 180,0 5-90,0-12 270,0 5-180,0-7 180,0 0-1440,0 0 721,0-7 179,0-1 180,0-8-450,0 0 270,-7 0 1,6 0-811,-7-22 900,8 2 270,0-19-90,0 14-90,0 2 450,0 7-270,8 0-90,1 0 90,6 0 180,-6 7-180,6-5 90,-7 12-270,9-6 629,-1 8-269,-6 0 0,4 8 180,-12-6-90,5 19-1,-7-10-179,0 12 0,0 0 0,0-5 0,0 5 0,0 0-540,-7-5 270,-2-2 90,0-2-450,-6-5 271,6 0 89,0-1 0,-6-1-1080,14-6 541,-14 6 179,14-7-809,-6 0 539,7 0 180,0-7 540,0 6 0,0-14 0,0 6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5.1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1 209 7533,'0'9'719,"7"6"-539,-5-14 0,5 6 0,0-7 540,2 0-541,7-7 1,-7-2 0,5-7-270,-5-7 90,0 5 0,5-5-719,-12 0 449,5 5 180,-7-5 0,0 7-540,0 0 360,0 0 91,0 7-1,0 2 0,0 0 90,0 5 0,0-6 720,0 8-181,0 0-449,0 8 0,0 1 90,0 7-90,0-8 810,0 7-271,0-6-89,0 7-180,0 0-360,0-7 0,0 5 180,0-5-989,0 7 449,0-7 270,0 6 90,0-14-1259,0 6 539,0-7 810,0 0 0,0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5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7533,'44'-18'2069,"-8"3"-2069,-29 15-1350,-5 0 631,13 0 359,-13 0 360,5 7 0,0 2 0,2 8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5.5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1 403 7533,'9'16'0,"-2"0"629,-7-7-89,0 6-270,0-14 90,0 6-180,0-7 179,0 0 91,7 0-630,-5 0 180,12-7 90,-12-2-899,12-7 539,-5 0 270,0-7-90,5 5-360,-12-12 270,12 5 90,-12 0-629,5-6 179,-7 6 270,0 0-90,0-5 180,0 5 1,0-7-1,0 0 180,0 6 180,0 4-180,-7 5 0,5 9 809,-5-7-539,7 13-90,0-5-90,-7 7 0,5 0 0,-5 0 0,7 0 1169,0 0-90,0 14-899,0-3-90,0 13 90,0-2 0,0 4 1079,13 67 0,2 10-1079,-8-37-1181,9 35 1,-3-14 640,-13-71 180,0 0 180,0 0-2069,0-7 990,0 5 359,0-12-1169,-7 5 1911,-2-7-741,-7 0 629,0-7 0,-7-16 0,-2-11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5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7533,'0'-25'0,"0"9"1079,0 2-359,0 12-271,7-12 91,-5 12-90,12-12-90,-5 5-180,14 0-810,-5-5 450,5 5 90,-7 0 90,0-5-1619,0 5 809,0-7 451,0 7 359,0-6 0,0 6 0,1-7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6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81 7533,'28'2'2878,"-13"-4"-2698,15-14 0,-23 7 0,-7-5 90,0 5-1260,0 0 540,0-5 271,0 12-181,0-6 180,0 8 0,-7 0 90,-2 0 0,-7 8 0,0 1 0,0 14 90,-7-5-90,12 5 90,-17 0-90,17-5 90,-12 5-90,14-7 90,-6 1-90,6-1 360,0-7-180,-5 5 0,12-12 630,-5 12-271,7-13-269,0 6 90,0-7 540,0 8-361,0-6-89,0 5 360,7-7-270,2 0 449,29 0-719,-17 0 0,17 0 90,-15 0-180,-5-7 90,12 5-1,-12-6-448,5 1 179,0-1 90,-5-1 180,6-5-1170,-8 5 540,0 0 270,-7 2 91,5-1-1261,-12 7 631,12-14 269,-12 13-450,5-5 271,-7 7-541,0 0 991,-7 0-541,-2 0 270,-7 0 90,7 0 360,-12 7 0,10 9 0,-13 9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3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7533,'16'91'1979,"-2"-15"-1800,-14-61 1,0-7 0,0 6-1169,0-12 539,0 4 270,0-6-90,0 0 270,6 0 360,-4 0-270,11-6 0,-11 4-90,12-12-90,-6-1-90,7-2 270,-7-4-90,6 12-450,-13-11 181,6 17 179,-7-18-90,7 13-450,-6-7 360,6 7 0,-7-6-179,0 12 449,-7-4 0,6 6 0,-13 0 0,6 0 0,-7 6 0,0 3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6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7533,'9'0'0,"5"-8"0,-5 6 1259,7-5-449,0 0-361,-7 5 271,5-5-540,-5 7 0,0 7-630,5 2 270,-12 7 180,5 0-90,-7 0 360,0 0-180,0-7-90,0 6 540,0-14-271,0 14 1,0-14-180,0 6 0,0-7 0,7 0 90,-5 0-1169,12-7 539,2-2 360,2-7 0,6 0-720,-8 0 361,7 0 449,-5 0 0,5 0 0,-7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7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7803,'0'9'899,"0"6"-449,0-6-90,0 14-1,0-6 1,0 14-90,0-13-90,0 12-450,0-12 180,0 5 180,0-7-90,0 1 180,0-1 0,0 0 0,7 0 0,-5-8-1799,5 7 809,-7-13 360,0 5-629,0-7 689,0 0 0,0 0 1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7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0 7533,'9'0'449,"-1"0"-269,-8 8 90,0-7-90,0 14 0,0-6-180,7-1 90,-6 7 90,6-6 90,-7 14-540,0-5 270,0 5-90,0-7 270,0 0-810,0 0 450,0 0 90,-7 0 0,6 1 180,-14-9-180,14 7 180,-14-6-719,6 0 359,-7 5 0,0-13 450,7 6-270,-5-7 0,12 0-90,-12 0 180,12 0-180,-5 0 180,7 0 270,0 0 90,0-7-180,0-1 539,7-8-539,-5 0-90,12 7 180,-12 2-180,12 7 0,-12 0 0,12 0-90,-12 0 90,5 0 0,0 0-180,-5 7 0,5 2 180,-7 7 0,0 0-180,0 7-90,0-5 270,-7 5-270,5-7 90,-12 0 90,5 0 0,0 0-90,-5 0 90,12 0 0,-5 0 450,0 0-180,5-7-90,-5 6-91,7-14-89,0 6 0,0 1 90,7-6 0,-5 5 360,12-7-90,-5 0 0,7 0-990,0 0 360,0-7 270,0 5-90,0-13 180,1 6 0,-1-7 0,0 0-1349,0-7-180,0 5 1439,-7-5 0,6 0 0,-6-2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7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7533,'0'16'0,"0"0"0,0-7 0,0 6 0,0-6 899,0 7-359,0 0-180,0 0-270,0-7-90,0 5 269,0-12-89,0 12-629,0-12 269,0 5 180,0-7-90,7 0 270,-6 0-90,7 0 90,-8 0-1080,7 0 540,-6-7 180,6 5 0,1-19-359,-7 10 179,7-12 90,-8 0 0,7 5-90,-6-6 271,6 8-91,1-7 360,-7 5-180,7-5 0,-1 14 449,-6-5-269,7 12-90,-1-5 0,-6 7-180,7 0 0,-8 0 180,7 0-180,-6 7 1259,7 2-539,-1 7-180,-5 0 90,6 0-91,-8 0-179,0 0 90,0 0-540,0 1 180,0-1 0,7-7 180,-5 5-720,5-12 270,-7 12 270,0-13-359,7 6 269,-5-7 0,5 0 0,-7 0-450,7-7 360,-5-1-629,12-22 539,-12 10 90,5-11 180,-7 15-90,7 8-90,-5-7 540,5 13-270,-7-12 0,0 12-180,0-5 0,0 7 0,0 0 899,0 7 1,0 2-450,0 0 0,7 6-1,-5-7-89,5 8 0,-7 0 90,0 8-540,0-13 180,0 10 90,0-12-810,0 7 450,0 0 181,0-7-91,0 5-990,0-5 541,0 0 269,0 5 180,0-12 180,-7 12 0,-2-5 0,-7 8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8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7533,'7'25'2248,"-5"-2"-1438,13-14-450,-6-2 0,7-7-1,0-7-1078,7-2 539,-5-7 180,5 0-1799,-7 0-2493,0 0 4292,7-7 0,-5-2 0,5-7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8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8612,'9'0'720,"5"0"-540,-5 0 629,0 0-359,5 0 0,-5 0-720,7 0 270,0 0 90,-7 0-720,6 0 540,-13 0 0,5 0 90,-7 0-989,0 0 359,-22 79 540,17-53 360,-17 55-90,22-67 0,0-12-810,14 13 540,-3-14-90,13-1-180,-15-1 181,5-14-1,-12 6 0,5-7 180,0 0 0,2-7 0,7-2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8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7533,'0'25'1889,"0"-2"-1440,0-7 991,0 1-631,0 5-269,0 4-270,7 6 179,-5 7-89,12 2-90,-12 0-90,5 6-270,0-13 90,-5 5 90,5-7-990,-7 7 541,7-12 269,-5 3 180,5-7-810,-7-12 450,0 11 180,0-13 0,0 0 0,0-2 0,0-7-179,0 0 179,0-7-90,0-2 0,0-7 0,7-29 360,-5 22-180,24-40 0,5-4 0,-11 22 0,9-11 0,1 1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8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7533,'0'9'1259,"0"-2"-989,0-7 270,7 0-91,-5 0-89,12 0 90,-12 0-90,12 0-91,-5 0-89,7 0 0,0 0 90,-7 0-90,5 0 0,-12 7-270,12-5 90,-12 12 90,5-5-450,-7 7 270,0 0 180,0-7-90,0 5-1079,0-5 539,-7 7 270,5-7 0,-12 6-1079,5-14 540,-7 14 269,0-13 90,0 5 90,0-7 90,7 0-89,-5 0 359,5 0 0,0 0 1079,-5 14-1079,12-11 0,-5 19 1619,7-13-809,0 7-361,0 0 901,7 0-451,-5 0-359,12-7-180,-12 5-1,12-12-3327,38-9 1169,-26-3 630,26-14 1169,-38 8 0,2 0 0,9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9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0 7533,'0'9'0,"0"-1"0,8-8 2069,-6 0-990,12 0-449,-12 0-181,12 0-449,-12 0 180,12 0 90,-5 0-1979,0 7 180,-2 2 360,-7 7 539,0-7 270,0 5-90,-7-5 360,-2 0-89,-7 5-1,0-5 360,0 0-180,-7 5 0,4-5-180,-4 7 1619,14-7-810,-5 5-269,12-12 2249,-12 5-1080,12-7-810,-5 0-89,7 7 6926,50-19-7106,-30 16-271,32-26 1,-45 21-360,0-7 270,-5 8-90,5 0-629,-7 0 539,7 0 0,-5 0 90,5 0-1169,0-7 539,-5 5 270,12-5-899,-12 0 629,12 5 90,-12-12 271,5 12-541,0-5 360,-5 7 1,5 0-181,-7 0-539,0 0 989,0 7 0,-7-5 0,5 12 0,-12-5 270,5 14-180,0-5 810,-5 20-361,12-18-269,-5 17-180,0-19 630,5 5-270,-5-7 0,7 0-180,0 0 719,0-7-359,7 5 0,-5-12-540,12 6 360,-12-8-180,12-8 269,-12-1-1258,12-7 539,-12 0 270,12-7-1079,-12 5 449,5-5 450,-7 7 91,0 0-91,0 0 0,0 0 0,0-1-450,-7 8-179,-2-5 359,0 5 180,-5 1 1,5-7 179,0 13 0,-5-12 0,12 5 180,-5-7 0,0 0 0,-2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9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7533,'27'51'4317,"-6"1"-3687,-21-34-270,0 12-1,0-5-179,0 0-629,0 5 359,0-12 180,0 13 269,7-6-179,-5-7-270,5-4 180,-7-7-90,0-5-629,0 5 539,7-14 180,-5-2-270,5-7 630,-7 7-271,7-5 91,-5 5-180,5-7-360,0 0 180,-5 7 90,12-6-1349,-12 13 720,13-12 269,-13 12 180,5-5-810,-7 7 451,7-7 89,-5 6 180,5-7 270,-7 8 0,-7-7 0,-2-2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7:05.309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10 1 16383,'-5'0'0,"0"0"0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5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7533,'19'12'449,"-8"-3"-89,7-9-90,-7-9 0,9 6-180,-1-6-90,10 1 0,-6 5 0,6-5 180,-10 8 0,1 0-720,9 0 270,-16 0 180,13 0 90,11 44 0,-28-33 0,15 33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3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0 7533,'-9'24'-270,"-4"5"270,11-6-90,-5 7 270,7 1 90,0-8-90,0 6-1,0-13-89,0 0 90,0-3 0,7-11 0,-5 5-90,18-7-90,-17 0 180,17 0 0,-11-7-810,12-2 630,3-19 0,-1 2 0,-1-11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09:59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33 7533,'-16'43'0,"7"1"1529,2-26-630,0 5-359,5-7 449,-5-7-449,7-2-90,0 1-90,7-7-1170,-5 6 450,20-21-1259,-5 3 810,8-12 449,-2 0 270,-7 5 90,22-26 0,-16 15 0,15-18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0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8612,'9'0'1349,"5"0"-1259,-12 0 180,12-7-90,-5-2 180,7 0 0,0-5-91,0 12-89,-7-12-1079,5 12 449,-5-6 360,0 1-719,5 6 449,-12-13 180,13 12 90,-14-5 90,6 7 90,-7 0-450,-7 0-359,6 0 359,-14 0 0,6 7-90,-7 9 630,0 2-90,0 12-180,0-12 900,7 12-451,-5-12-179,12 13-90,-5-14 0,7 7 0,0-8-90,0 0 900,0 0-271,0-8-269,7 7 0,-5-13-360,12 5-90,-12-7 360,5 0-90,0 0-1170,-5 0 541,12 0 269,-12-7 180,12-9 0,-5-2 0,7-6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0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11041,'7'8'1349,"-6"6"-540,6-4-269,1 13-270,-7 2 90,14 7 0,-14 7 89,14-5-269,-14 13-180,7-14 180,-1 14 0,-6-13 0,7 13-180,-8-14 90,0 7 90,0-8-1080,0-7 630,0 5 180,0-5 1,0 0-1,0-2 0,0-7 90,0 0-1979,0 0-90,0-7-450,-8-1 2160,0-8-1,-1 0 90,2-15 90,-1 5 0,7-14-90,-6 8 765,14-32 0,7-5-315,-2 15-289,2-16 1,3 6-161,-1 32 89,7 0 90,-6 0 90,7 0 0,-8-8 0,0-1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0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7533,'0'9'989,"0"6"-449,0-7-180,7 9 89,-5-2 271,6 2-270,-1 6-180,-6 2-360,7 0 90,-8 5 0,0-12 179,0 13-538,0-14 269,0 7 180,0-8 180,0 0-91,0-7-89,0-2-1079,0-7-1260,0 0 1710,-8-7 179,7-2 0,-6-7 90,7 0 0,0-1 90,0-6 270,0 5-180,0-12 1619,35-38-1169,-26 40-90,34-30 630,-41 65-451,5 3-89,0 12-90,-5 4-90,5-2 90,-7 7-90,0-6-720,0 0 450,0 6 90,0-14 0,0 7 180,-7-8 0,5-7-90,-5 5 90,7-12-2519,0 5 1170,0-7 966,0 0 1,-7-7-1,-2-2 1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7533,'9'-51'629,"5"6"-449,-12 29 270,12 7 270,2-13-541,2 19 1,-2-19 0,-2 20-1079,-12-5 449,5 7 360,-7 0-1169,0 0 1079,0 7 90,0 3-90,0-2-90,-7 7 90,5-6 180,-12 7 0,5 0 0,-7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6633,'0'-16'-270,"0"0"90,7 0 1,-5 0 179,12-8-90,-12 7 90,12-7 0,-12 16 0,5-7 0,0 13 0,-5-5 0,5 7 1169,-7 0-449,7 0-271,-5 7 901,5 2-451,0 0-449,-5 13-90,6-12-1,-8 14-89,0-8-90,0 7 0,0-5-360,0 5 180,0-7 0,0 7-450,0-5 360,0 5 90,0-14 0,0 6-2068,-8-6 2068,-1 7 0,-7 0 0,0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7533,'0'25'1259,"0"-9"-539,0-2-271,0-5 271,0 0 89,7-2-539,2-7-90,7 0 90,0 0-90,0 0 0,-7-7-2429,5 5 1170,-5-12 539,7 5-899,-7-7 719,6 0 720,-6 0 0,7 0 0,0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7533,'0'16'3867,"0"-7"-3507,0-1 0,0-1-90,0-6-90,0 6 90,0-7-2039,0 0 0,0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8792,'16'9'1349,"-7"-2"-2068,5-7 359,-12 0-1439,12 0 1799,-12 0 0,12 0 0,-5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1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7533,'9'9'2428,"-2"-2"-1888,-7-7 899,0 0-1439,0 7 0,0-5 90,7 5 0,-5-7-2159,5 0 2069,0 0 0,-5 0 0,5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4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61 7533,'15'-15'0,"-6"6"359,4-4 91,-11 12-630,11-6 90,-11 0 90,5 5 180,-7-5-899,6 7 359,-4 0 360,5 0 0,-7 7 0,0 2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4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1914 7982,'16'0'360,"-7"0"-270,5 0 90,-5-7-90,7-2 0,0-7 0,0 0-360,0-1 90,0-5 360,8-4-90,-6 2 0,12-7-90,-5-1 180,7-2-553,7-5 463,-5-1-180,13-1 1,-13 0 178,12-12-688,-5 17 60,7-18 269,1 6 180,-1-2-90,-7-5-270,13-1 180,-12 6 91,14-6-1,-8 1-180,0 12 90,-7-10 90,6 5 0,-7 5 180,2-11 0,4 13 0,-11-14 0,4 5-90,-7-6 90,0 8-323,-7 0 323,-2 0 0,-7 7 0,0 8 630,8-11-1,-14 22-269,5-15-90,-8 21 414,-5 0-414,5 7 696,-7-6-876,0 14 454,0-13-364,7 4 0,-5-6-90,12 7-90,-12-5 0,5 5 180,0-7-90,2 0-180,0 7 0,-2-5 90,0 5-90,-5 0 0,12-5 90,-12 12 0,5-12 90,-7 12-180,0-6 0,0 8 0,0 0 90,-7 8 0,-2-6 0,0 12 0,-5-5 0,5 7 0,0-7 0,-13 5 90,12-5-90,-13 7-90,7 0 180,0 0-90,-1 0 0,1 0 0,0-6 0,0 4 90,7-13-90,-5 6 0,5-7-180,0 8 0,-5-6 180,12 5-450,-5-7 180,7 0-809,0-7 899,0-2-180,0 0 270,0-5-180,0 4 181,7 2 89,2-7 0,7 6 0,0 1 0,0 1 0,0-1 89,-7-1-178,5 0 538,-5-5-179,8 12-90,-1-12 180,0 12-90,0-5-90,0 7-1,0 0-179,0 0 180,-7 0-90,5 0 180,-5 7 0,0 2-90,5 0-90,-12 5-180,5-5 0,0 7 180,-5 0 90,5 0-1080,-7 0 810,0 1 0,0-9 90,0 7 0,0-6 0,0 7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8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 6543,'0'9'360,"0"5"0,-7-13-90,6 14-180,-7-13 0,1 12 0,6-5-1,-14 7 1,13 0-90,-13 0-90,14 0 180,-14 0-180,14 0 1,-14 7 178,13-5-89,-12 6-269,12-8 179,-12 0-90,12 0 0,-12 0 180,12 0-90,-12-7 90,12 5 0,-12-12 0,12 5-90,-5-7 270,7 0 0,-7 0-270,5 0 90,-5 0 0,7 0-90,0 0 180,0 7-180,0 2 90,7 7 0,2 0 90,7 0-90,0 1 0,0-2 0,0 9 0,7-6 0,-5-2 0,6-2-180,-8-5 180,8 7 0,-7-7 0,6-2-450,-14 0 270,6-5-90,-7 5 270,1-7 0,6 0 0,-14-7 0,6-2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9.0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7533,'0'16'180,"0"7"-1,0-5-89,7 12 0,-6-4 90,14 6 0,-14 0-180,14 0 180,-14-7 0,14 5 0,-14-12-450,14 5 180,-14-7 0,14 1-450,-13-1 271,6 0 179,-8-7 0,0 5-630,0-12 450,0 5 270,0 0 0,7-5 0,2 5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9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17 7533,'9'-9'-540,"-2"2"360,0 7 180,-5 0 0,5 7 180,0 2 0,-5 7-180,5 0 0,-7 7 180,0-4-90,0 3-90,0 2 90,0-6-90,0 12 0,0-12 90,0 5-90,0-7-450,0 0 270,-7 0 0,5 0 180,-12 0-630,5 1 361,-7-9 269,7-1 0,-5-7 0,12 0 0,-12 0 0,12 0 0,-12 0 0,12 0-90,-5 0 90,7 0 90,0 0 90,0-7-180,0-1 0,0-1 269,0-6-179,7 14 180,-5-14-180,12 13 0,-5-12 0,0 12 0,5-4-270,-5 6 270,0 0 0,5 0-90,-12 0-90,12 0 90,-12 0 0,5 0 0,-7 6 0,0 3 0,0 7 0,-7 7-180,5 3 0,-12-2-90,12 0 90,-12-1 1,12-5 269,-12 5-90,12-7-90,-12 7 0,12-5 539,-5 6-269,7-9 90,0-5 90,0 4-180,0-13 90,0 7-180,7-1 179,-5-5-269,12 5 180,-12-7 90,12-7-90,-5 5-90,7-20 90,0 12-450,0-13 180,0 6 0,-7-6 180,5 6-899,-5-7 359,0 8 180,5-7 270,-12 5 0,12-13 0,-5 6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09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7533,'0'8'0,"0"14"0,7-5-540,-5 9 270,12-3 630,-12-7 0,5 0-450,0 0 90,-5 0 90,12 0-360,-12-7 180,5-2 0,0-7 90,-5 0-180,5 0 0,0 0 180,-5-7 0,5-2-90,-7-7 90,0 0 0,0-7-90,0 5 90,0-12-90,0 11 90,0-4-90,0 7 90,0 0 0,0 0 90,0 7-90,0-5 0,0 12 0,0-5 0,0 7 0,0 0 360,7 7-180,-5 2 0,5 7 0,0 7 0,-5-5-180,5 5 180,0 8-90,-5-12 0,5 12-180,-7-22 90,0 5 0,0-12 90,0 12-270,0-12 0,0 5 90,0-7-90,0 0 90,0-7-90,0-2-180,0-14 90,0 5 1,0-5 179,0 0 90,0 4 0,0-11 0,7 5 0,-5 0 0,5 9-90,-7 9 180,0 7-90,7 0 0,-5 0 359,5 7 1,-7 2-270,7 7 270,-5 0-180,5 0 90,-7 7-180,0-5-90,7 6 90,-5-1 89,5-5-628,-7 5 269,0-14 180,7 5 0,-5-5-630,5 0 270,-7 5 360,0-12 0,7 12 0,3-5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0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7533,'0'34'-360,"0"4"180,0-20 0,0 5 450,0-7-180,0-7 90,0-2-90,0-7 0,7 0 0,-5 0 179,5 0 1,0 0-180,-5 0 0,5 0 0,0 0 0,-5 0 0,12 0 0,-12 0-180,12 0 270,-5 0-90,0 0 0,5 0 0,-12 0 90,5 0-1260,0 0 631,-5 0 179,5 0 90,-7 0-23,0 0 1,-7-7 0,-2-2-1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0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7533,'28'16'2069,"-13"-8"-1890,22-8-269,-14-1 180,-5-13 0,5 12 90,-7-13-1259,0 14-450,8-7 989,-14 8 270,5 0 0,-15 0-269,0 0 539,0 8 0,-7-7 0,5 14 0,-13-6 90,14 7-180,-14 7 90,13-5 0,-5 12 629,7-12-269,0 12-180,0-12 360,0 5-270,0-7-91,7 1 91,2-9-360,8 7-90,-1-13 360,7-2 0,-5-10-540,12-5 270,-5-9 1,7-1 89,0-7 0,0 0 0,0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1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33 7533,'-9'0'0,"2"0"989,7 0-89,0 0-271,-7 0-179,5 0-90,-5 0-540,7 0 90,0 0 90,7 0 180,2-8 90,7 7-90,0-7-1,1 8-628,-1-7 359,0 5 90,-7-5 0,5 7-630,-5 0 450,0 0 90,-2 0-180,-7 0 91,0 0 89,0 7-90,0 3-270,-7 12 270,-2-3-540,-7 4-89,0 7 539,0-10 0,7 10-359,-13-7 629,18-12 0,-10 3 0,14-14-90,0 0 90,0-7 359,7 5-269,-5-12 0,12 5 0,-12 0 0,13-5 90,-13 5 0,12 0-180,-5 2 90,0 0 0,5-2 90,-5-7-180,0 7-450,5-5 270,-5 12 90,7-13 90,0 7 0,0-9 0,0 1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7173,'9'0'-540,"-2"0"540,0 0 0,2-7 0,7-2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2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9871,'9'0'270,"5"0"-180,-12 0 0,12 0-450,-12 0 180,12 7 90,-12-5-449,12 5 269,-12-7 180,5 0-90,0 0-90,-5 0 0,5 0 90,-7 0 91,0 0-91,0 7 90,0-5 270,0 5-180,0 0 0,0 2-90,-7 7 90,5 0-90,-5-7 90,0 6-270,-2-7 90,0 9 90,2-2 90,0-5-270,5 4 90,-5-13 90,7 6-90,0-7 450,0 0-90,7 0-90,-5-7 180,12 6-90,-5-13 0,0 12-90,5-13 180,-12 14-181,12-7 91,-12 1-270,12 5 0,-5-5 180,0 0 0,-2 6-180,1-6-269,-6 7 269,5 0-90,-7 0 0,0 0 180,0 7-90,0-6 0,-7 13-90,5-4 90,-13 5 180,13 2-180,-12-1 0,5 0 90,0-7-90,-5 5 90,12-5 0,-5 0 90,0 5 0,5-12-90,-5 5 0,7 0 90,0-5-90,-7 5-90,5-7 90,-5 0-90,7 0 1260,0 0-901,7-7-179,2 5 0,7-12 90,0 12-90,0-5 90,0 0-270,8 5-90,-6-5 270,5 7 0,-7-7-360,0 5 180,-7-5-90,5 7 180,-12 0-269,5 0 89,0 0 0,-5 0-180,5 0 90,-7 0 90,0 0-539,-14 14 719,3-10 0,-12 17 0,0-12 0,5 0 0,-5 5 0,0 2 0,-3 9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4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30 7533,'-6'9'0,"4"-2"809,-5-7-179,7 0 719,0 0-1169,7 0 180,1 0-90,7 0-90,0-7-360,0 5 180,1-5-90,-8 0 270,5 6-1080,-11-6 450,5 0 360,-1 6 90,-4-6-809,5 7 359,-7 0 0,0 0 181,0 7-1,0-6 180,0 13 90,-6 33 0,-2 8 270,5-9-225,-4 8 0,1-4 44,6-30 1,0-12-90,0 1 0,0-2 0,0-7 450,6 0-450,3-7 180,-1-2-90,5-6-90,-11 0 90,11 0-450,-11 0 270,5 7-90,-7-12 180,0 16-270,0-16 91,0 18 89,0-11-180,0 11 0,0-5 180,0 7 90,0-7-180,-7 6 90,5-6-90,-4 7-90,-1 7 180,5-6 1,-4 13-91,-1-12 180,5 5 0,-4-1 0,6 3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2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33 7533,'-7'16'-1439,"5"-7"2428,-5 5-449,7-12-91,0 5 181,7-7-270,2 0 269,14-7-629,-5-2 180,5-7 0,-6 7 0,6-5-360,-5 12 180,5-13 0,0 14 270,-5-7-450,5 8 180,-14 0 0,5 0-539,-5 0 179,0 0 180,-2 8-90,-7 0 90,0 9 0,0-1 0,0 0 0,0 0-89,-7 7 89,-2-5-270,0 5 180,-5-7-90,5 0 270,0 0 0,-5-7 90,12 6 0,-12-14 0,5 6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12.8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7533,'17'26'1349,"0"-10"-1079,-2-9-270,2-7 90,-1 0 90,0 0 0,0 0-450,7 7 270,-6-5-90,7 5-270,-8-7 180,0 7 180,-8-5 0,7 12-180,-14-12 90,14 12 90,-13-5 360,6 29-180,-8-17 0,0 24-180,-8-20 90,6 7-90,-13 0-90,7 0 90,-8 8-720,0-6 360,7-2 91,-6-2 89,7-12 180,-1 5 0,-6-7 0,7 1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1-19T06:10:24.1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16,'90'4,"0"-1,0 1,0 0,0 0,0 0,1 0,3 0,6 0,-1 1,-9-2,-17 0,-25-1,-18-2,-12 7,12-5,-5 5,7 0,-7-5,6 6,-6-8,0 0,12 0,-10 0,5 0,-2-8,-5 6,7-12,-6 12,4-5,-5 0,7 5,-7-5,5 7,-5 0,0 0,6 0,-13 0,12 0,9 0,-3 0,3 0,-8 0,-13 0,5 0,0 0,-5 0,12 0,-12-7,12 5,-12-5,12 7,-12 0,6 0,-1 0,-5-7,12 5,-12-5,13 7,-14 0,14 0,-7 0,1 0,6-7,-6 5,0-5,6 7,-7 0,1 0,6 0,-14 0,14 0,-13 0,5 0,-6 0,-1 0,0 0,0 0,0 7,0-5,0 5,0-7,0 0,0 0,0-7,0 5,0-5,0 7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28.0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7533,'0'55'719,"0"3"-539,0-8-552,0 3 552,0-19-90,0 6 224,0-8-314,0 0 89,0-7 91,0 5-257,0-5-372,0 0 179,0-1 180,0-8-171,0 0-9,0 0 127,0-8-37,0-1-450,0 1 360,0-6 1,0 5 269,0-7 0,0 0 0,0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28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7533,'9'34'449,"-2"-3"-539,-7-22 360,8 5-90,-7-12 180,14 12-180,-7-13 0,16 6-360,-7-7 180,14 0-90,-14-7-720,14-1 451,-6-8 359,8-7 0,-1 4 0,0-4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29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7533,'9'9'899,"5"5"-719,-5-5-270,7 7 180,1 0-90,6 0-180,-5 7 180,12-5 0,-12-2 90,12 6-630,-12-19 271,12 19 179,-12-20-810,5 12 360,-7-12 540,1 12 0,-1-12 0,0 5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0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8792,'0'9'450,"8"-2"-270,1 0 0,7-5-1,-7 5 1,5 0 0,-5-5-360,7 12-719,8-5 359,-14 0 270,12 5 270,-14-12 0,8 12 0,0-5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1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7533,'0'27'-1170,"8"1"990,-7-26 1,6 12 179,-7-12 0,0 5 0,8-7 0,-7 0 0,6 0 0,-7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2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7533,'9'10'0,"-2"-3"-180,1 0 90,-7 2 180,6 0-270,1 5 270,-7-12 0,14 12 0,-14-12-630,6 12 270,-7-12 180,0 12-359,8-12 449,-7 5 0,6-7 0,-7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2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7533,'0'25'0,"0"-1"0,0-1 0,0-5 180,0 5 89,0-7-269,0-7 90,0 5 90,0-12-90,0 6 90,0-8 0,0 0 0,7 0-90,-5 0-360,5 0 270,0 0-90,-5 0-270,12 0 270,-5 0-90,7-15-449,-8 12 269,7-19 360,-6 6 0,7-2 0,0-5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4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7533,'0'47'4407,"0"-10"-4227,0-8-450,0-6 270,7 8 0,-6-1-180,6 0 180,-7 0-90,7-6 360,-5 4-1349,5-10 629,-7 10 180,0-18 90,0 10-719,0-12 449,0 1 0,0-2 91,7-7-1,-6 0 180,6 0 0,-7 0 180,0 0 0,0-7-180,0-2 0,0-12-90,0 4 90,0-5 1,0 7 358,7 0-179,-6-7 90,6 5-90,0-5-269,-5 7 269,4 0 0,1-7 0,1-1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2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7533,'0'57'1304,"0"-1"0,0 40-1304,0-70 90,0 4-899,0-12 539,0 5 180,0-7 90,0 0-810,0 0 450,0-7 271,0 5-181,0-12 90,0 5 0,0-7-540,0 0 540,0-7 450,0 5-180,0-12 0,7 13 90,-5-14-90,5 6-180,0-7 180,2 0-180,7-7 270,-7 5-270,6-5 90,-6-1 0,7 0 0,0-8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2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7533,'0'16'270,"0"7"89,0 2-179,0 0-90,0 13 0,0-19-90,0 12 180,0-15 0,0-7-900,0 5 271,0-13 359,0 6 90,0-7 0,7 0 0,3 0 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3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7533,'0'16'719,"7"-7"-719,-5 6-90,5-6 360,-7 0-180,0 5-630,0-5 361,0 7 89,0-7-180,7 5 90,-5-5 90,5 7 90,-7-7 0,0 5 90,0-5-90,-7 0 0,5-2 0,-12 0 0,5 3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3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64 7533,'7'-18'-450,"-5"-3"810,5 19-90,0-5 89,2 0-269,0 5-270,-2-5 90,0 7 90,-5 0-359,5 7 269,-7-5 0,0 12 180,0-5 0,0 7 0,0 0-180,-7 1 0,5-1-360,-12 0 270,5 0 0,-7 7-270,0-12 181,-8 17 269,6-24 0,2 17-90,2-12 90,5 0 0,0-1 629,2-1-269,7-6-180,-7 6-90,5-7-90,-5 0 90,14 0 270,2 0 539,0-7-359,5 6-90,-5-14-181,7 13 91,0-12-180,-7 12 0,6-12-540,-6 12 450,7-12-989,-7 12 539,5-5 180,-12 0 180,12 5-90,-12-5 90,5 7-180,0-7 180,-5 5 0,12-12 0,-5 4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3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7533,'0'43'90,"0"-6"90,0-21-1,0 0 1,0-7 0,0 6 180,0-14-360,0 6 0,0-7 180,7 7-360,-5-5 180,12 5 0,-12-7 180,13 0-450,-6-7 270,0 5-90,5-12-719,-12 5 449,12-7 180,-12 0 0,12 7-450,-12-12 630,5 17 0,0-24 0,2 10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4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7533,'0'59'359,"0"-12"-89,0-24-90,0-7 0,0 7-360,0-5 90,0-2 0,0-1 270,0-14-540,0 13 181,0-12 89,0 5 0,0-7-90,0 0 180,7-7 90,-5 5-540,5-12 180,0 5 90,-5-7 0,5 0-179,-7-7 179,0 5 180,7-5 0,-5 7 0,5 0 0,0 0 0,-5 7 90,5-6 0,0 14-90,-5-7 0,12 8-90,-12 0 0,5 0 90,0 8 539,-5 1-269,5 7 0,-7 0 899,7 0-359,-5 0-270,5 0-181,-7 7-359,0-5 0,0 5 90,0-7 90,0 0-899,0-7 449,0 6 270,0-6-1260,0 0 631,0 5 269,-7-13 180,5 6 180,-12 1 0,5-6 0,-7 5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4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7533,'0'32'0,"0"-14"1349,7 11-989,-5-26 359,12 11-269,-5-6-180,0-7-180,5 7-180,-5-16 360,7 7-90,0-21-1440,-7 11 631,5-12 359,-4 7-1349,-1-7 719,5 5 900,-12-5 0,5 0 0,-7-2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4.6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8072,'9'0'540,"-2"-7"-360,0 5 90,-5-12-270,12 12 0,-12-12 180,12 12-540,-12-12 180,12 12 270,-12-5-90,5 0-810,-7 5 451,0-5 179,0 7-180,0 0 0,-7 0 540,5 0-90,-5 7 0,0 2-180,5 7 270,-5 0-90,0 7 0,5-5 270,-5 5-450,29 29 0,-17-34 90,23 24 0,-26-49-180,12-1 180,-12-8-630,5 0 180,0-1 450,-5-6 0,5-2 0,-7-7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4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7533,'9'16'539,"-2"0"-269,-7 7-90,0 2 0,0 7-90,0-7-90,0 6 180,0-7 0,0 2 0,0-3-540,7-7 270,-5 0 0,5-7 90,-7-2 90,7-7 0,-5 0 270,12 0-90,-12 0-91,12 0-89,-12 0-449,12-7 179,-12-2 180,20-15 180,-18 7-1,10-7-2067,-14 8 1888,0 7 0,7-12 0,2 3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4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7533,'0'34'1259,"0"-11"-1169,8-8 270,-7-13 0,6 5-181,1-7-89,-7 0-1259,6 7 539,1-5 271,-7 5 359,6-7 0,-7-7 0,0-2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5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7533,'49'0'2968,"-14"0"-3148,-22 7 270,-11-5 0,5 12 90,-7-6 0,0 7 0,0-7 0,0 6-1,0-12 1,0 11 0,0-5-1439,-7 1-90,5 4 629,-11-11 360,5 5 91,-1-7 89,3 0-90,6 6 0,0-4-180,-7 4-89,5-12 269,-4 4 270,6-11 0,0 4 0,6-6 0,-4 7 0,11-5 0,-4 4 180,-1-6-90,5 0-1,-11 0-178,11 6 89,-4-4-90,0 11 629,4-11-269,-11 11-180,5-4 630,-7 6-271,7 6-89,-6-4-90,6 11-90,-7-11 0,0 11 0,0-4-540,0 6 270,0 0 0,0 0 180,0-6-810,0 11 361,0-10 179,0 5 90,0-2-720,-7-4 360,6 6 450,-6-7 0,0 5 0,-1-4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0:35.1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7533,'16'25'-630,"-7"-9"630,-2-2 0,-7-5 0,8 0 0,-7 6 0,6-7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06.7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1189 788 7533,'0'18'-540,"0"-3"630,0-15 90,0 0-90,0 7-90,0-6 0,-7 13 90,-2-12-90,0 5 0,-5 1 0,5 0 0,-7 2 90,0 4-270,0-5 270,-7 7-90,5-7-180,-12 5 180,5-5 0,-8 0 0,1 5-90,0-12 90,-7 12-90,-38-5-90,20 0-388,-27-1 478,29-8 90,12 0 0,-11-8-89,6-1-242,5-7 241,-11-7 90,14 5 90,-16-27-180,6 17 90,2-26 90,16 13-90,1 0 0,14-5 0,-7 5 90,8-8-90,0 8 0,7-5 172,2 12-172,7-6 0,0 1 0,7 13 0,2-19 90,7 18-90,8-5-90,0 1 90,8 6 90,8-7-90,-7 7-460,14-5 370,-6 12 90,1-5 0,4 7-180,-5 0 180,0 0-90,5-1 90,-5 9-90,8 1 90,-1 7 0,7 0 0,-5 0 0,6 7-90,-1 1 90,-5 16 90,5 1-90,-6 7 0,-1 0 90,-7 0 90,-2 8-180,-7 1 0,1 7 180,-8 7-112,5-5-68,-12 6 0,5-8-82,-14 0 82,-2 0 90,0 1-810,-5 35 720,-2-35-269,-9 27 269,-7-44 0,-7 7 0,-2 2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08.9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7533,'0'-9'-360,"0"-5"540,0 12-270,0-5 0,0 7-90,0 0 450,0 7-180,7-5 0,-5 12-90,5-5 90,-7 14 0,0 2-180,0 0 180,0 13 0,0-4-413,7 21 503,-5 2-1157,5 22 977,-7-4-90,0 20 180,7-13 0,-5 12-1547,5 3 1098,0 1 269,-6-47 0,0 1 0,2 0 0,1 0 90,3 47 0,-6-47 0,0-1 0,6 46 0,0-8-540,-5 6 270,12-6 90,-12 0-68,5 6 1,0-13-1,2 6 1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09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0 113 8792,'7'-9'270,"-5"2"-90,12 0-180,2 5 0,2-12 180,12 5-90,-5 0-270,7-6 180,0 14-90,1-13-180,6 12 270,-5-5-3572,5 7 3122,15 0 270,-17 0 180,10 0 0,-24 0-90,-7 0 0,0 0-449,-7 0 179,6 0 3482,-14 0-3392,6 0 270,-7 0 0,8-8 0,0-1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0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16 7533,'-9'-8'90,"2"1"0,7 7 809,0 0-719,7 0 0,2 0-90,7 0 0,7 7-90,3-6 180,6 6-90,0-7-180,0 8 90,8-6-90,-7 5-540,14-7 360,-6 0 90,0 7 90,-2-5-1079,-7 5 1169,8-7 0,-7 7 0,6 1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4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26 129 6903,'9'7'-720,"-2"-5"541,0 5 179,-5-7 0,13 0 179,-13 0-179,12-7 0,-5 5 0,0-12 0,5 12 0,-12-13 0,5 14 270,0-21-270,-5 12 90,5-7 0,-7 3 0,0 5-90,0 0 90,-7-5-90,5 12 90,-12-5-90,5 7 0,-7 0 90,0 0-180,7 7 180,-6-5-90,6 12-180,0-5-90,-5 0 360,12 5-90,-5-4-360,7-1 181,-7-2 179,5-7 0,2 7 0,9 2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4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7533,'0'-9'-360,"0"2"630,0 0-450,0-2 90,0 0 90,0 2 180,0 0-270,0 5 270,0-6-90,0 8 180,0 0-181,7 8 1,-5 1-359,5 14 179,0 2 0,-5 7-270,5 0 270,-7 0-90,0 1 180,0 6-540,0-12 540,0 3 0,0-7 0,0 2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64 7533,'8'-17'-630,"7"3"450,-6 6 360,7 6-90,-8-12 90,7 12-180,-14-5-180,14 7 90,-13 0 90,5 0-180,-7 7 180,0-5-90,0 12 90,-7 2-90,5 3 90,-13 4 0,7-7-90,-8 0 90,0 0-90,7 0 90,-6 0 180,14-7-270,-14 5 90,14-12-90,-6 5 270,7 0-180,0-5 0,7 5 90,2-7 90,14 0-180,-6 0-360,43-7 180,-28-2 180,36-7 0,-34 0 0,5 0 0,-7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5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7263,'0'-9'-360,"0"2"630,8 0 0,-7 5-270,6-12 90,1 12 180,1-5-181,0 0 1,5 5-269,-5-5-1,7 7 270,-7 0 0,6 0-270,-7 0 90,1 7 90,-2-5-180,-7 5 0,0 0 180,0-5 0,0 12-90,0-12 90,0 5 0,0 0-90,0-5-90,-7 5 180,6 0-90,-7-5 90,1 5-90,6-7 90,-7 0-90,8 0 180,0 8-90,0-7 0,0 6 90,0-7 90,0 0-180,0 7 0,8-5 180,0 12 0,8-12-180,0 13 0,-7-14 90,6 13-90,-14-12 90,6 13-180,-7-6-90,0 7 270,0 0-90,0 0-270,-7-7 180,6 5-90,-14-5-90,6 7 180,-7-7-758,0-2 0,0-7 0,0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6.3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0 7533,'-16'0'-720,"8"0"630,-7 7 180,6-5 0,1 12-90,-7-5 0,13 7-90,-12 0 180,12-7-90,-12 5-90,12-5 90,-5 0 0,7 5 90,0-12-90,0 5 0,0-7 0,7 7 90,2-5-90,7 6 90,0-8-90,0 0 90,0 0-90,0 0 0,0 0 90,0 0-450,0 0 270,0 0 0,-7 0-450,6 0 361,-6-8 179,0 6 0,6-12 0,-7 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5.3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7533,'0'-9'989,"0"3"-629,0 6 809,0 0-899,0 6 450,7 36-271,-6 9-269,6 11-180,-7-12 180,7-20 0,-5 1-1079,4 6 359,-6-6 270,0 0-899,0-9 539,0-7 0,0 0 271,0 0 359,0-7 0,0 6 0,0-6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6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7533,'0'35'-1080,"0"2"900,0-19 360,0 12-180,0-12-90,0 12 90,0-11 0,0 4 0,-7-7-90,6 0 0,-7 0-89,8-7 179,0 5 0,0-5 0,0 7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7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7982,'0'9'270,"0"-2"90,7-7-450,-5 0 90,12 0 0,-5 7 0,22-5-90,-11 5 0,10-7 0,-14 7 0,0-5 90,0 12-90,-7-5-90,6 7 270,-14-7-90,6 5 0,-7 2 0,0 3 0,-7 4 0,-2-7-269,-7 0 179,-7 0-90,6 0 180,-7-7-540,1 5 180,5-12 180,-6 5 180,1-7 0,5-7 0,-5-2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7.1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7533,'60'-9'-1170,"-14"2"1170,-15 7-90,1 0-179,1 0 269,6 0 0,-6 0 0,-1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7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7533,'-7'16'-540,"-2"7"270,0-5 540,-5 5 0,12 15-270,-5-24 90,7 22 90,0-27-90,0 0-90,7-2 90,2-7-180,0 0-90,5 0 270,-5 0-90,7-7 90,-7-2-180,5-7 0,-12 0 90,12 7-90,-12-6-90,5 13 180,-7-12-90,0 13 90,0-6-90,-7 7-90,-2 0 180,-7 7-90,7-6-90,-5 13 0,5-4 180,-7-1 0,7 5 0,-5-12 0,5 5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18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7892,'16'0'540,"7"-7"-540,-5 5 0,12-5 180,-4 7 0,-1 0-450,-2 0 180,-7 0-270,0 0 180,-7 0 1,5 7 269,-12-5-90,5 12-270,-7-12 180,0 12-90,-7-5 90,-2 7 0,-7 0 0,-7 0-90,5 0 0,-12 0 0,12 7 90,-13-4 90,13-3 0,-5-2 0,7-5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20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7623,'8'0'180,"7"0"-91,-14 0 1,14 0-90,1 0 90,-6 0 0,12 0-360,-6 0 181,1 0-271,7 0 270,-8 0-90,0 0 180,-7 7-180,5-5-90,-5 5 270,8-7-180,-8 8 180,5-6-90,-12 12 0,12-12 0,-12 5 90,5 0-179,-7-6 358,7 6-89,-5-7-180,5 0 270,-7 8-270,0-6 90,0 12 180,0-5-180,0 0 0,7 5 90,-5-5 90,5 7-180,-7 0 0,0 7 180,0-4-180,0 3 0,0 2 90,0-6-90,0 12 0,0-12 90,0 12-90,0-5 90,0 0-90,0 5 90,0-4-180,7 6-90,-5-7 270,5 12-270,-7-10 90,0 12 90,0-6 0,0 6 0,0-5 0,0 12-90,0-4-321,0 6 411,0 0 0,0-7-90,0 5 90,0-5-45,0 0 45,0 6-90,0-6 180,0 0-90,0 6 0,0-6 0,0 0 0,0 5 0,0-5 0,0 7 270,0-7-180,0 6 90,0-13-180,0 5-180,0-7 0,0-7 180,0 6 319,0-14-409,0 7 137,0-8-47,0-7-360,0 5 180,0-12-89,0 5 269,7-7 0,-5 0 0,5 0 0,-7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21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339 0 7533,'-16'9'90,"7"5"0,2-12 0,7 5 179,-7-7-179,5 0 0,-12 0 0,12 7-90,-12-5-90,4 12 180,-6-5-450,-7 7 181,5 0 89,-13 0 90,7 8-630,-1 1 360,-6 0 270,7 5 0,-9-5 0,1 7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39.3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370 0 13649,'-37'68'-248,"0"0"1,0 0 0,-8 11 0,7-12-113,7-8 180,15-34 180,0 0-899,0-1 359,7-16 270,-5 7 0,5-13 90,0 5-179,2 0 269,0-5-1530,5-2 811,-5-9 269,7-7 540,-7-8 0,-2 0 0,-7-8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39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7533,'9'0'0,"5"7"0,-5 2 1259,7 7-539,0 7-271,0-5-89,0 12 0,7-12-180,-5 13 0,12-7 359,-12 9-179,13-1 0,-14-7-720,14 5 180,-13-12 270,5 5-90,-7-7-719,0 0 269,0 8-809,-7-14 629,-2 5 90,-7-15-1349,0 0 1889,-7 0 0,-9-15 0,-9-3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39.7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8882,'17'18'3328,"-8"3"-5037,-2-19 1709,-7 5 0,0-14 0,0-2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5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7533,'16'8'1439,"-8"-1"-1439,6-7 180,-12 0 0,4 0-90,1 0 90,-5 0-1,4 0-898,-6 7-810,0-5 719,0 11 810,0-5 0,-6 8 0,-3-1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39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8162,'9'0'180,"-2"0"-180,0 0 0,-5 0-1079,12 0 449,-12 0 630,12 0 0,-5 0 0,7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0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7533,'9'27'899,"5"-5"-1079,-12-22 180,5 0-539,0 0 539,10-14 0,0 3 0,7-13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0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9152,'9'7'180,"-2"-5"-540,-7 5 270,0 0-1169,0-5 629,0 5 630,0 0 0,7-5 0,2 5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3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49 8432,'9'0'540,"6"-7"-360,-14 5 0,14-5 809,15 0-809,-9 6-450,16-6 270,-20 7-90,-9-8 270,7 6-540,-6-5 270,7 7 90,-7 0-449,-1 0 269,-1 0 90,-6 0 0,6 0 0,-7 0-90,0 0 180,-7 7 0,6 2-90,-14 0 90,6 5-180,-7-5 180,0 7-90,0 1 90,-1-1-180,1 0-90,0 0 270,0 0-90,0 0 1,0-7 89,0 5-90,0-12-630,8 12 270,-7-12 180,14 5-89,-7-7 359,1 7 0,6-5 0,-7 5 0,8-7 0,0 0 0,8-7 0,0 5 0,8-12 449,0 5-269,0 0 0,0 2-90,0 0 270,22-2 449,-17-7-359,17 7-90,-22 2 0,0 0-360,0 5 90,1-5 90,-9 7 0,7 0-630,-6 0 180,-1 0 270,0 0-810,-8 0-989,0 0 1530,-8 0 269,0 7 0,-16 2 0,0 7 0,-9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3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7533,'16'18'2518,"0"-10"-1528,8-10-451,0-13-179,16 7 0,-6-9-540,5 9 90,-14-7 90,6 13-630,-6-5 451,-1 7 89,-1 0 90,-6 0-720,-1 0 360,-8 0 180,7 0-179,-14 0 179,7 0-90,-8 7 90,0 2 90,-8 7 0,7-7-270,-28 20 180,17-17 90,-11 19-179,8-22-91,7 5 270,-1-12 0,-6 12-630,7-12 720,-9 12 0,2-12 0,-1 5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3.8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7533,'27'-9'629,"2"1"-539,-20 8 450,7 0-180,0 0 0,-7 0-181,5 8-179,-5-7 180,7 7 0,-7-8-90,5 7-90,-12-5 180,12 5 0,-12-7-360,12 7 0,-12-6-90,5 6 360,-7-7-629,0 8 359,0-6 0,0 12 0,0-12-180,-7 12 90,5-12 0,-12 5-539,5 0 359,0-5 180,-5 12-89,5-12 89,-7 5 270,7-7 0,-5 0 0,5 7 0,-7 2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3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7533,'-9'0'0,"2"7"0,7-5 359,0 12-89,0-5-90,0 7 0,0 0 90,0 0-90,0 1 0,0-2-180,0 2 180,0-1 0,0 0-1,0-7-179,0 5 90,0-12 0,7 5-180,-5 0 90,5-5 90,-7 5 90,7-7-270,-5 0 90,12 0 0,-5 0 180,0 0-450,5-7 270,52-23 0,-36 1 0,44-18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4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7533,'0'25'1889,"0"-2"-1440,0-7-269,0 0 90,0 1-90,0-1 0,0 0-270,0 0 90,7-7 90,-5 5 90,12-5-1439,-12 7 719,5 0 270,-7-7 180,7 5 90,-5-12 0,5 5 0,0 0 0,3 2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4.4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0 7533,'18'61'2788,"-4"-2"-2608,-14-42 0,0 14-990,0-13 451,0 5 269,-7-7-180,-2 0 180,-7 0 0,7 0 90,-5-7-180,5-2 90,-8-7-90,1 0 0,7 0 450,-5 0-180,12 0-180,-12 0 450,12-7-270,-5 6 90,7-14-180,0 6-360,0-7 270,7 0-90,2 0 270,7 0-90,0 0 90,-7 0-90,6-8-1259,-6 7 629,7-6 180,-7 6 450,5 9 0,-5-14 0,7 5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4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8252,'0'9'720,"7"5"-540,-5-5 0,5 14-360,-7-5 270,7 5-90,-5-7-450,5 8 180,-7-7 270,0 7 0,7-8-180,-5 0 180,5-7 0,-7 5 90,0-12-450,0 5 720,0-28-360,7 8 0,-5-17 0,12 14 90,-12 7-90,12-6-180,-5 14 90,0-7 0,6 1 90,-14 5-180,14-5 90,-13 7 1,12 0-451,-12 0 270,5 0 90,-7 0-23,0 0 1,0 7 0,0 2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5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61 7533,'-8'8'899,"1"-1"-719,7-7 2069,0 0-1889,7 0-91,-5-7-89,11 6 0,-4-13 0,6 6 0,0 0-540,0-6 180,1 12-809,-1-11 629,-7 11 270,6-5-2698,-13 28 2878,-1-10-360,-1 18 90,-6-7 450,0 1-2610,5 1 2790,-4 18-360,6-22-1,-7 15 1,5-20 180,-4 0-90,6 1 90,0-8 2250,0 5-2520,6-11 90,-4 5 0,5-7 180,-1 0-1,-4-7-179,12-1 0,-13-7-359,13-1 179,-13 1 0,6 0-360,-7 0 270,0 0 0,0 0 180,0 0 0,0 0-90,0 6 90,0 2-630,-7 1 91,6 4 89,-6-4 270,0 6-90,6 0 0,-13 0 1,12 0 269,-11 6 0,11-4 0,-4 11 0,6-11 0,0 4 0,-7 1 0,-1 2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4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18 129 7533,'-10'0'0,"3"7"1799,7-5-720,7 5-539,2-7-91,8 0 811,6-7-541,-5-3-269,12 2-810,-5-7 360,7 13 0,-7-12 90,5 13-1349,-12-14 719,6 13 360,-8-5-1798,-7 0 988,5 5 450,-12-5 271,5 0-1261,-7 5 1171,0-12 359,-7 12 0,-2-12 0,-7 5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5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7533,'-18'42'1439,"4"-4"-1079,14-22 449,0 0-359,0-7-90,0-2 0,7 0-630,-5-5 270,12 5-990,2-14 900,2-2 0,5-7 270,-7 0-90,0 0 90,0 0 0,-7-7-180,5 5 0,-5-6 0,8 8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81 7533,'9'9'719,"5"5"-539,-12-12-270,12 5 90,-5-7 0,7 0 90,-7 0 90,5 0 0,-5 0-90,7-7 0,7-2 90,-12-7-450,11 0 180,-20 7 90,12-5 90,-12 12-540,5-13 180,-7 14 180,0-7 0,0 1-269,0 5 89,-7-5 180,-2 7 90,-71 58 0,47-37 0,-5 17 0,3-3-990,21-24 1170,12 17-180,-5-17 90,0 5 1259,5-1-719,-5-7-180,7 9 539,0-2-359,7-5-180,-5 4-91,12-13-179,-5 7 0,7-8 0,7 0-90,-5 0-180,5 0 360,0-8-90,-5 0-900,12-15 450,-11 5 270,4-6 0,0 8-1619,-5-7 810,5 5 809,-7-5 0,0 0 0,0-2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6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7533,'71'0'3328,"-7"0"-3148,-62 0 0,12 0-1,-12 0-358,5 7-181,-7-6 180,0 13 0,0-5 0,0 7 0,-7 1 90,5 6-90,-12-6 720,5 14-540,-7-13 180,7-2 90,2-2-270,0-12 90,5 12-180,-5-12 180,7 5 0,0-7 0,0 7-270,7-5 90,-5 5 90,12-7-540,-5 0 270,7-7 180,-7 5-90,5-12-629,-12 12 269,12-12 270,-12 5-449,13-7 269,-13 0 180,5 7-90,-7-5 450,0 5-180,0 0 0,0-5 180,0 5-180,0 0-89,-7 2-1,5 0 629,-6 5-359,8-5 0,0 7 720,0-8-630,0 7 359,0-7-269,0 8-90,8 0 90,-6 0 180,12-7-90,-5 5-91,7-5 1,-7 7-180,5 0 180,-12 0-90,12 0-630,-12 0 360,5 0 0,0 0-989,-5 0 539,5 0 270,-7 0-719,0 7 449,0 2 180,-7 7 1,5 1 359,-12-1 0,5-7 0,0 5 0,-5-5 180,5 7-180,0-7 0,2 5 359,7-12-269,0 5 0,-7-7 0,5 0 540,-5 0-270,7 0-91,7 0 1,-5 0-180,12-7 90,-5-2 90,0 0-1170,5-12 451,-5 10 359,0-12 0,5 7-630,-5-8 360,0 7 91,-2-7 269,0 8 0,-5 0 0,5 0 0,1 7 90,-7 2-90,6 7 0,-7-7-180,0 5 180,0-5 0,0 14 0,0-5 1889,8 12 809,0 31-2338,1-13-180,-2 29 0,-7-29 89,8-7-89,-7 5 0,7-12-989,-8 5 449,0-7 270,0 0 90,0 0-90,0-7 90,0 6-90,0-14-2069,-8 14 990,7-13 1169,-14 5 0,6-7 0,-7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6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7533,'0'17'1709,"7"5"-1349,-6-14-360,6 9 0,-7-1 179,0 0 1,0 0 0,0 0 0,0 0 0,0 0-900,0 0 451,0-7 89,0 5-360,0-5 450,0 0 0,0-2-90,-7-7 90,6 0-90,-6 0 270,-1-14-180,6 10 270,-5-17-90,7 12-90,0-14 0,0 5-90,0-5 180,7 7-180,2 0 180,0 7 0,6-5-90,-6 4 0,7 2 270,0-7-90,-8 13-180,7-5 90,-6 7 270,-1 0-180,7 0-1,-14 0-89,7 0 270,-8 7-180,0 2 90,0 7-270,0 1 0,0-1 90,0 0 180,0 0-900,0 0 360,0 0 180,-8 0-989,7 0 539,-6 0 180,-1-7 180,0 5-449,-1-12 179,-6 5 90,14-7 360,-14 0 0,7 0 0,-8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6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7533,'8'-9'0,"7"1"270,-14 1-1,14 5-179,-6-5 180,-1 7 90,7-7 0,-14 6-180,14-6-270,-14 7 90,14 0 90,-14 0 90,14 0-1,-14 0 1,7 0 0,-8 0-1079,0 0 539,7 0 180,-6 0-899,7 0 89,-8 0 630,-8 0 360,7 0 0,-14 7 0,7 1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6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1 162 7533,'7'9'-270,"-6"-2"989,7-7-359,-1 0 0,2 0-360,7 0 0,-8 0 270,7 0-90,-6-7-180,28-52 0,-22 30 0,14-37 0,-29 50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7.0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7533,'0'9'989,"0"5"-449,0-13-180,7 14-1,-5-6 1,5 7-180,-7 0 0,0 0 0,0 7-180,7-5 0,-5 5 180,5-7-270,0 7 180,-5-4-90,5 11 180,-7-12-720,0 5 270,0-7 270,0 7-1079,0-5 449,0-2 270,0-2 90,-7-5-809,5 0 449,-12 5 630,12-12 0,-12 5 0,5-7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7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7533,'51'56'2608,"-18"-28"-2788,20 1 180,-29-29 0,-1 0-1889,-5 0 1889,12-7 0,-5-9 0,7-9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8.4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48 145 7892,'0'-9'540,"0"-6"-180,7-1-180,2-1 0,0-7 0,5 8 90,-5 0-91,0 7 1,5-5 0,-5 12 0,7-5 0,-7 7-360,5 0 180,-12 0-360,12 0 180,-12 14 90,5-3-179,-7 12-1,0 8-270,-14 3 180,3 7 180,-5-9-179,2-9 89,5 0 0,-14-5 180,5 5-90,-5-7 90,7-7-90,0 5 720,7-12-360,-5 5-90,12-7 809,-5 8-449,7-7-270,0 7 809,7-8-539,2 0-90,7 0-90,0-8 0,0 7-91,7-14 91,-5 6-90,12 1-809,-12-7 359,5 6 270,1-7-90,-6 0-720,5 0 360,-7 0-1618,0 0 1078,-7 0 990,-2 0 0,0 0 0,2-1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6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8522,'-8'0'1080,"1"0"-811,7 0 91,0 7-90,0-5 90,7 11-180,-6 2 0,6 2-1,-7 11 1,0-10 0,7 17 90,-6-17-90,6 24 0,-7-16 0,0 10-270,7-5 90,-6-1 90,6-7 90,-7 6-990,0-12 360,0 12 360,0-13-539,0 6 359,0-7 90,0-7 0,0 6-1259,0-12 629,0 11 361,0-11 449,0 4 0,-7-6 0,-1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9.0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7533,'9'-8'899,"5"6"-269,-5-5-270,7 7-1,-7 0-89,5 0-90,-5 0 0,0 0-360,5 0 180,-5 0 0,0 0 180,-2 7 0,-7-5 0,7 13 90,-5-14-1080,5 13 450,-7-12 270,0 13 90,-7-7-449,5 9 179,-12-9 90,12 7-90,-12-6 90,5 7 0,-7-7 90,0 5 90,7-5-90,-5 0 0,5-2-629,0 0 89,2-5 270,7 5 91,-7-7 269,5 0 0,-5-7 0,7-2 0,7-7 0,-5-7 0,12 5 0,-12-12 0,12 11 0,-12-4 0,12 7 0,-12 8 0,12-7 0,-12 13 0,12-5 179,-12 7 1,5 0-270,0 0 180,-5 0 0,12 0 180,-12 0 450,12 0-360,-12 7-1,13-5-89,-13 6 0,5-1-180,0-6 270,-5 13 0,5-5-1,-7 7-269,0 1-270,0-1 90,0 0 90,0 0 90,0 0-899,0 0 449,0-7 270,0 5 0,0-12-360,0 5 271,0-7-271,0 0 180,7 0 0,-5-7 180,5 5 270,-7-12-180,0 5 0,7-7 180,-5 0-90,5 0-90,0 0 0,-5 0 90,5-1 0,0 1-90,-5 0 90,5 8-90,0-7 90,-5 6-90,5-7 180,-7 7-180,7-5 0,-5 12 0,5-12 449,-7 12-179,7-5-90,-5 7 180,5 0-90,-7 0-90,0 7 0,0 2-180,7 7 89,-5 0 91,5 7 0,-7-5-90,0 13 90,0-6 0,0 7-900,0-7 361,0 5-901,0 10 721,0-12 179,0 2-450,0-16 361,0-12 449,0 5 0,-7-7 0,5 0 0,-5-14 0,7-3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9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8522,'0'16'540,"0"1"-360,0-1-270,0 0 180,0 0-90,0 0-270,0 0 270,0 0-90,0-7 270,0 5-360,7-12 90,-5 6 0,13-8 180,-13 0 270,12 0 0,-5 0-270,0 0 89,5 0 91,-12-8-180,13 6 0,-7-5-90,1 7 90,6-7 90,-14 5-990,6-5 451,0 7 179,-5 0 90,5 0-2069,-7 7 1889,-7-5-269,5 12 539,-12-12 0,5 6 0,-14-1 0,-2 1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9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65 7533,'0'8'0,"0"7"0,-7-13 1259,5 5-539,-5 0 3417,79-12-3867,-40 3-180,50-14-1529,-59 0 719,-7 7 450,0 2 270,-7-1-2698,-2 7 1349,-7-14 629,0 13 90,0-5 271,-7 0 359,-2 6 0,-7-6 0,0 7 0,0 0 0,0 0 0,0 0 0,0 7 0,0 1 0,0 8 0,8 0 0,-7 8 0,13-6 0,-12 5 1709,12-7-810,-5 7-179,7-5-360,0 5 89,0-7-89,0 0-90,7-7-180,-5 6 0,12-14-3122,3 6 1862,0-7 721,6 0-721,0-14 720,2 3 91,7-12 269,-7 7-900,-1 0 1838,-1 0 0,-5 0 0,6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9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97 7533,'9'54'1169,"-2"-4"-989,0-48 0,-5 5 0,12-7-90,-5-7 90,0-3-1,5-6-448,-12-7 179,12 5 180,-12-12-540,5 12 270,-7-5 90,0 7 90,0 0 90,0 0-180,-7 7 0,-2 2 0,-14 7 180,-9 14-90,12 4-720,-8 6 361,19 0 89,0-8-540,-5 0 810,12 0 0,-12 0 0,5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49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 7533,'-8'56'1214,"0"0"0,-1 41-1214,2-65 0,7 0-1529,0-7 630,0 5 449,0-12 180,-7 13 270,5-14 0,-19 7 0,3-8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0.2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17 7533,'9'-9'1979,"-2"1"-1620,-7 8 451,0 0-360,0 8 269,-14 15-539,10-3 0,-17 10-540,12-14 270,0 0 180,-5 0-90,5 0 180,0 0 0,-5 0 0,5-7-1349,0 6 719,2-14 0,0 14 270,5-13 0,-5 5 0,7 0-89,-7-6 89,5 14 90,-13-13 90,-15 12 0,15-19 0,-13 3 0,28-7 0,7-6 0,2 7 0,7-8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0.3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7533,'9'-10'359,"5"3"1,-12 7-180,5 0 270,0 0-270,2 0 0,0 0 0,5 0-180,-5 0-90,7-7 360,0 5-91,0-5-1078,0 7-720,14 0 989,-17-7 270,15 5 360,-26-5 0,13-7 0,-6-4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0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0 10321,'0'16'1664,"-25"40"0,-7 5-1394,10-20-929,-11 20 0,0-6-1320,17-39 1463,0-7-114,7-2 607,-5 0-1866,12-5 899,-12 5 271,12-7 958,-5-7-239,7 5 0,0-12 0,0 5 0,0-7 0,0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0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7533,'18'-9'629,"3"-5"-269,-12 12 90,0-5-450,5 7 180,-5-7 0,0 5 0,6-5-810,-13 7 450,12 0 90,-5-7-1259,7 5 629,0-5 450,0 7 91,0-7-91,0 5 270,0-12 0,7 12 0,2-5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1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48 7533,'-9'0'-270,"2"0"180,7 0 270,-7 0 359,5 8-179,-5 1 180,0 14-360,5 2 0,-5 7 0,0 0 449,5-7-179,-5 6-90,7-13-180,0 5 90,7-7-91,-5 0 1,12-7-360,-5 5 180,0-12 0,5 5 180,-5-7-449,0 0 179,5 0 180,-12-7-720,5-2 450,0-7 0,-5 0 90,5 0-180,-7 0 90,0 0-179,0-8 89,-7 7 0,5-7 90,-5 8 270,0 7-90,5-5-90,-5 12 0,7-5-90,0 0 90,0 5-90,0-5 1260,0 7 269,0 0-540,0-7-359,7 5-90,-5-5-180,12 0 180,-5 5 0,7-5-990,-7 0 540,5 5 90,-12-12 0,12 5 270,-12 0-90,12-5 0,-12 12-2339,5-5 989,0 7 541,-5-8 89,5 7 180,-7-7-89,0 8 179,0 0 0,7 8 0,-5 0 90,5 9 0,1 6 2519,-6 2-1260,5 7-359,-7 0-360,0 0 89,0 0-269,0 1 360,0-1-1080,0 0 360,0 0 270,0-7-90,0-2-1259,-7-7 540,5 0 359,-6 1-1079,1-9 719,5 0 90,-5-1 271,0-5 359,5 5 0,-12-14 0,12-3 0,-12-12 0,5-3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6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7533,'26'-48'719,"1"12"-719,-25 23 0,11 4-989,-11 1 449,11-6 270,-4 13 270,-1-13 0,5 6 0,-4-7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1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7533,'0'25'809,"7"5"-269,-5-12-180,5 12 0,0-5 89,-5 0-269,12-2 0,-12 1 90,12-6 180,-5 5-270,0-14-180,5-2 0,-5 0 179,0-5 1,5 5-360,-12-7 90,12-7 180,-12-2 0,12-7-809,-12 0 449,5-7 180,-7 4-360,0-4 180,0 7 180,0-7-89,-7 5 179,-2-5-90,0 14 0,-5-5-90,5 12 90,-7-5 0,0 7 90,0 0-180,7 0 90,-5 0 90,5 7-90,0 2-540,-5 7 361,12 0-1,-12-7-630,12 5 361,-6-5 539,1 7 0,-2 0 0,-7 1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1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7533,'0'42'2788,"7"3"-2428,-5-20-270,12 7 90,-12 0 0,5 1 0,0-1-1,-5 7-179,5-5 0,-7 5-1079,0-14 629,0 6 270,0-6-1349,0 0 360,0-2 359,0-7 451,0-7 359,-7 5 0,-2-12 0,-7-2 0,0-9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1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0 162 7533,'40'-33'45,"1"0"0,-9 11-315,41-42 270,-66 62-900,-7-6 541,0 8 359,-7 0 0,-2 8 0,-7 1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2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7533,'16'9'629,"-7"-2"-179,6-7-90,-6 0-720,0-7 270,5-2 180,-5-7-90,7-7-2069,7-3 1709,-5 2 360,-2-7 0,-1 13 0,-7-5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2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16 7533,'63'-8'3957,"-13"1"-4047,-50 7 90,8 0 90,-7 0 90,6 0 180,-7 7-180,0 1-540,0 9 270,-7-9 0,6 7-449,-14-6 269,6 14 90,1-6 0,-7 7-630,6-1 271,-8-5 269,1 5 90,0-14-1169,0 5 719,7-12 90,-5 13 181,5-14 359,-7 7 0,8-8 0,0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2.4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7533,'26'0'0,"-3"0"0,-14 0 0,6 0 1979,-7 8-1530,1-6-359,6 5-539,-14 0 449,14-5-90,-14 5-1709,6-7 899,1 0 900,-7 0 0,6 0 0,-7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2.6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7533,'16'7'3418,"-7"9"-2519,-1 2-449,-8 12-90,0-5 0,0 15-1,0-6-89,0 12 0,0-5-990,0 0 451,0 20 269,0-24-990,-8 17 450,7-29 451,-6 6-1,-1-14 90,6 7-180,-13-8 0,14-7-2519,-14 5 2699,14-12 0,-14 5 0,6-7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2.8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7533,'-15'9'0,"-3"-2"0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3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322 1 11400,'-9'15'360,"-13"16"-180,11-5 90,-12 6-180,0-1-630,5-6 270,-12 0 91,5-2 89,0-7-630,2 0 360,0 1 90,5-1 180,-6-7-89,8 5-1,7-12-90,-5 5 450,12 0-270,-5-5 0,7 12 180,0-12 90,0 12-270,0-5 0,7 7 180,9 7 0,2-12 0,13 10-90,1-5 0,2-5-270,-2 11 90,-2-21 0,-12 7 180,5-8-810,-7 0 271,0 0 269,0 0-630,1 0 900,-8 0 0,5-8 0,-5-1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7533,'0'52'1349,"0"1"0,8 14-1259,-7-8-180,6-33 270,1-1 0,-7-2-360,6-7 90,1 0 90,-7-7 90,6-2 90,1 0-90,-7-5 90,6 5-180,-7-7 0,8-14 0,0-4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7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7083,'11'0'1169,"24"8"-899,-2-5-180,18 5 90,-2-8-270,8 0 90,-13 0-450,22 0 270,-24 0-749,6 9 839,1-6 90,-7 6 0,16-1 0,-8 3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6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7533,'6'-16'1529,"16"-6"-1349,-4 5-180,11-4 90,-14 12 0,-7 3 179,6 6-808,-5 0 539,-1 0 90,6 6-180,-13 10 0,6 0 180,-7 13 0,0-12 0,-7 11-90,6-4 0,-13 6 359,13 0 1,-13-6-90,12 4-270,-5-11 90,0 5 0,6-7 90,-6-7-90,7 6 90,0-12-90,0 4-540,0-6-450,0 0 451,7 0 269,-6 0-360,13 0 270,-12 0 0,12-6 91,-13 4-91,13-5 90,-13 7 0,6 0-90,-7 0-180,7 0 360,-5 0-179,4 0 269,-6 0 0,7-7 0,-5 6 0,4-13 0,-6 12 0,7-18 0,1 3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4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0 7533,'9'0'989,"-2"8"-899,1 1 360,-7 14-270,6-5 0,-7 5-540,0 7 360,0-10-990,-32 24 1,-7 0 989,21-21 45,-25 15 0,7-12-135,35-26 180,-7 0 0,8-21-90,8 1 90,0-12-180,1 9 360,13 7-540,-12 0 450,28-22-180,-26 24 0,17-29 0,-20 25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4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7533,'0'68'1169,"0"-7"-1529,0-22 90,-7-12 180,6 11 90,-7-21-359,8 7 269,0-16-90,0 7-180,0-13 90,0 5 360,0-7 0,0-7 360,8-9-360,1-3 90,-1-4-90,7 7-90,-6 0 0,6 7 629,1-5-179,1 5-90,-2-7-720,2 7 180,-9 2 90,7 0 90,-6 5 0,-1-5 0,0 7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4.7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7533,'0'16'2878,"0"-7"-2248,0-2-271,8-7 91,0 0-270,16-7 0,-7 6 270,7-14-180,-1 6-1,2-7-808,0 7 449,6-5 0,-14 5 180,7-7-2789,-1-7 2609,-6 5-1799,-1-5 720,-9 7 1169,-7 7 0,8-5 0,1 5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4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7533,'-9'32'0,"-6"-7"0,6 6-90,1-7 1079,0 9-359,8-9-270,0 7-270,0-13-90,0-2 269,0-2-89,8-12-360,-7 12 180,14-12-90,-6 5-899,14-21 539,-6 3 180,6-12 180,-6 0 90,-2-2 0,2-15 0,-1-1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5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7533,'0'9'539,"0"5"-269,-7-5-270,5 7 180,-5 0 900,7 14-901,0-18 1,0 17 0,7-27 0,-5 6 0,5-2-180,0-4 0,-5 5 180,12-7 90,-5 0-360,0 0 90,5 0 0,-5 0-720,0 0 450,-2 0 180,0 0 0,-5 0-1079,5 0 450,-7 0 359,-7 0 90,5 0-540,-20 0 361,12 0 449,-13 0 0,0 7 0,-2 2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5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32 7533,'-24'22'1619,"13"-17"-1080,-3 24-179,14-27 720,0 12-721,7-5 1,2 0 0,7-2-90,0-7-90,8 0-5487,58-50 4677,-50 37 90,39-36 540,-71 49 0,0-7 0,0-2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5.3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 7533,'-34'41'989,"11"-9"-449,9-9-360,12-7 449,-5 7-269,7-12 0,0 10-90,0-19-90,0 13-90,7-14 179,2 7-89,7-8 0,7 0 0,-5-8 90,5 7-1349,0-14 629,-5 6 270,12-7 180,-11 7 0,4-12 0,-7 3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5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32 7533,'43'-18'3058,"-5"4"-3058,-22 14 180,-7 0 0,5 0 0,-12 0 89,5 7-538,-7-5 359,0 12-90,0-5-360,0 0 270,0 5-90,-7-5 90,-2 7-630,-7 0 361,0 0 89,0 0-1259,-8 0 1169,6 1 90,-5-9-270,7-1 181,7 1 359,2-6 0,7 5 0,-7-7 0,5 0 0,-5 0 179,7 0-179,7 0 0,-5 0-90,12 0 720,-5 0-360,7-7 0,0 5-180,0-13 180,0 14-91,1-13 1,-8 12 90,5-13 0,-5 6-180,7 0 270,-7-5-1440,5 12 541,-5-12 269,0 5 270,5 0 0,-12-5 0,5 5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6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17 10771,'16'0'629,"0"0"-449,0-7 0,-7 5-180,5-5 0,-12 7 180,13 0 0,-14 0 0,7 0 90,-8 0-1170,0 0 1,0 7 269,0-5-89,0 12-181,-15 2 270,5 1 181,-14 7 179,8-15-90,-7 5-90,5-5 181,2 0 269,-5 5 0,17-12 0,-10 6 0,7-8-270,5 0 270,-5 0 0,7 0 0,0 0 449,7 0-269,2 0-90,0 0 0,5 0 720,-5 0-361,7-8-179,0 6 0,0-5 360,7 0-360,-5 5 449,5-12-539,-6 12-630,-1-5 271,-7 7 89,-2 0 90,-7 0-360,7 0-270,-5 0 270,-2 7 1,-16 16-361,-9-3 360,0 10 90,-6-14-179,6 1 449,0-1 0,-5-7 0,5 12 0,-7-3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6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17 129 7533,'-9'0'0,"2"0"809,7 7-629,0-5 0,0 5 809,7-7-629,2 0-180,7-7 0,0 5 0,7-12 0,-5 5 90,12-7-360,-12 7 270,12-5-180,-12 5 0,13-7 269,-14 7-89,7-5 0,-15 12-180,5-5-90,-5-1-719,0 7 449,-2-7 180,-7 8-90,0 0 180,0 8 90,-7-7-1979,-9 21 1350,-9-19-271,0 19 900,-13-6 0,11 2 0,-12 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7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7533,'9'-8'1799,"4"-5"-720,-11 11-359,4-11-271,1 11-179,-5-5-180,11 0 0,-11 6 90,11-13-270,-4 13 90,-1-6 0,-1 7 270,-1 0-1619,-4 0 809,11 0 270,-11 0-1169,5 0 629,-7 7 361,0 1-1,0 7-180,0-6 181,0 4 449,0-5 0,0 8-180,-7-1 180,5-7 0,-11 5 0,11-4 0,-4-1 0,6 6 0,0-13 0,-7 6 0,5-7 0,-4 0 359,6 0 1081,0 0-1081,0-7-538,6 6 89,-4-13 180,5 6 89,-7-7-808,6 0 359,-4 0 180,5-1-270,-1-5 180,-4 11 0,5-11 90,-7 13 180,0-7 0,6 6-359,-4-4 179,5 11 989,-7-4-449,0 6-270,0-7-90,0 5 90,0-5-91,0 7 2610,0 27-2339,0-7-238,0 24 58,7-14 0,-5 1 0,5-8 0,-7 6 0,0-12-270,0 4-1529,0-5 899,0-1 270,0 0 418,0-7-238,0 5 270,0-11 0,0 12 0,0-6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6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16 7533,'-9'9'0,"2"5"0,7-12 1169,0 6-449,0-8 629,0 0-809,7 0-181,2 0 1,7 0 0,7 0-90,2 0-90,0-8-450,5 6 270,-12-12 0,12 12 90,-12-12-1080,6 12 631,-8-5 269,-7 7 180,5 0-900,-12 7 540,5-5-90,-7 20-719,0-12 359,0 13-899,-21 15 1170,8-17 449,-18 17 0,8-15 0,-2 2 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1:56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7533,'16'7'2158,"0"-5"-1978,1 6 0,-1-1 0,0 1 270,0 1-90,0-2-180,0 1 179,0 0 1,0 2-180,0 4 0,0-13-450,7 21 450,-12-19-450,10 19 270,-19-20 0,5 12-360,0-12 270,-5 12 0,5-12 90,-7 12-179,-7-5 179,5 7-90,-12 0-90,5 0 0,-7 7 180,0 3-90,0-2 0,-7 7 90,5-6 0,-12 7-989,12 0-721,-5 0 1710,0 1 0,5-1 0,-6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33 322 7533,'-9'0'629,"-5"0"-269,12 0-360,-5 0 0,7-7 270,0-2-90,7-7-180,2 0 0,0 0 180,19-15-90,-16 5 0,19-14 90,-15 15-360,0-5 90,7 12 0,-5-5 270,5 7-630,0 7 270,-5-6 180,6 14-180,-8-14 270,0 14-90,-7-6 0,5 7-899,-12 0 359,12 0 180,-12 0 180,5 0-359,-7 7 539,0 2 0,0 7 0,0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2.1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7533,'-18'65'-810,"4"-16"810,14-12 0,0-19 630,0 12-360,7-11-180,2-4-180,14-7-90,-5-1 270,13-5 0,-13 5-360,12-7 180,-5-7 0,7-3 90,0-6 0,7-7 0,3-2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3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7263,'0'9'360,"7"5"-270,-5-12 0,12 13-180,-5-6 180,7 7 89,7 7-89,-5 2 0,5 0-90,-7 5-90,0-5 90,0 0 90,-7-2 0,-2 1 0,-7-7-90,0 7 90,0-1-270,0-5 0,0 5 180,0-7-629,-7 0 449,-2 0 90,0-7-540,-5-2 270,5-7 181,-7 0 179,7 0 0,-12-7 0,3-1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3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7533,'14'37'359,"-3"-15"-269,5 15 270,5-21-90,-10 0-90,5-7 180,5-1-180,-10-8-540,12 0 270,-7-8 90,7-1-180,-5-7 0,6-7 180,-8 6 90,0-7-810,0 8 361,0 0 179,0 0 180,0 0 0,7-8 0,2-1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4.3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8072,'9'0'540,"5"0"-90,17-7-450,-10-2 0,17 0 180,-29 2-270,5 7 0,-12 0 90,12 0 90,-12 0-360,5 7 270,-7-5-90,0 12 90,0-5 90,0 14-90,0-5 0,0 5-900,-7 1 451,5 1 179,-12 0 90,12-2-360,-5-7 180,0 0 91,5 0 269,-5-7 0,0-2 0,-2-7 0,-7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4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7533,'9'7'809,"-2"2"-629,-7 14 90,0-4-180,0 10 0,0 4-90,0-6 90,0 10 90,0-12-900,0 0-539,0 20 899,0-31 90,0 22-180,0-27 450,0 0-269,0-9 269,0-9 0,0-7 0,0 7 180,0-6-91,0 7 91,0-9-270,0 9 90,7-7 0,-5 6 90,12-7 270,-5 7-90,0-5 0,5 5-180,-4-7-90,-1 0 90,5 0-90,-12 7-90,12-5-90,-12 12 180,5-6 90,-7 8-203,0 0 1,0 8-1,0 1 1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4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7533,'16'0'-630,"0"-7"1799,7-16-989,-5 10-360,5-15 90,-7 26 180,0-12-180,0 12 90,-7-5 90,5 7-90,-12 0-180,5 0 91,0 0-1,-5 0 180,5 7-90,-7 2-180,0 7 180,0 0 0,0 0-180,0 0-90,0 0 180,0 0-270,-7 1 90,5-1 90,-5 0 90,0-7 90,5 5 0,-12-12 0,5 4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7533,'89'-18'449,"-18"11"-449,-71 16 0,-7 7 90,5 1-359,-12 5 179,5-3-90,0 4-180,-12-7 180,18 0-90,-19-7 270,20-2-90,-12-7 0,12 0 0,-5 0-90,7 0 180,0-7 0,-7-2 0,-2-7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7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7533,'9'0'1709,"4"0"-1349,-4 0-91,-1 6-179,0-4 180,-2 4-450,3 1 360,6 8-1079,-7 2 539,-1 5 180,-7-7-270,0 0 180,0 0 180,0 0 0,0-6-719,-7 4 359,5-4 450,-11-1 0,5 6 0,-7-6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7533,'16'-7'-90,"-7"5"90,5-6 90,-12 8 90,12 0-270,-5 0 270,0 0 269,5 8-449,-12-6-90,12 5 270,-12-7-809,5 0 359,0 0 180,-5 0 0,5 0-540,0 0 630,-5-7 0,13-2 0,-6-7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7533,'9'52'-540,"0"1"0,5 35 450,-14-72-90,0-7-89,0-2 269,0 0 180,0-5-91,0 5 91,-7-7 180,5 0-180,-5 0 0,7-7 90,0-2-180,7 0-90,-5-6 90,12 7 0,-12-1 0,12-6 0,-5 7-540,7-9 360,0 1 0,0 7-630,-7-5 361,5 5 359,-5 0 0,7-5 0,0 5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16 113 7533,'0'9'-1170,"0"6"811,8-7 808,-7 1-179,6-2 0,1-7 90,1-14-180,0 3-90,6-19 179,-14 5-179,6 0-449,-7 2 89,0 7 0,0 7 90,0 2 0,-7 7 270,-2 0-90,-7 0 0,-8 14 0,-1 4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7533,'0'38'809,"72"-2"-629,-47-10-630,56-20 360,-65-24 0,0-5 90,0-1-809,0 7 449,-8-14 180,7 13 180,-14-5 0,14 0 0,-6-2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5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7533,'8'9'-180,"0"12"180,-1-10 0,-6 12 719,14 0-179,-14 9-180,7 2-450,-1 5 90,2-6 180,0 6 0,-2-5-1080,0 5 450,-5-6 271,12 6 89,-12-13-900,6 12 990,-8-20 0,7 5 0,2-6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6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7533,'-25'0'-900,"9"7"1170,2-5 0,5 13-180,0-7 0,-5 9 270,5-1-1,0 0-269,2 7 90,0 2-90,5 0 0,-5-2 450,7 1-360,0-14 0,0 5-90,7-15-180,2 0-90,0 0 0,5-8 180,-5 0 90,7-9-900,0 1 450,-7 0 270,5 0-809,-5 0 449,7 7 180,-7-5-89,5 5 359,-12 0 0,13-5 0,-6 4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6.7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0 467 7533,'0'8'359,"7"-15"-359,-5-11 0,12-7-359,-12-5 269,12 12 0,-5-12 0,0 4-90,5-6 180,-12 0 90,12 7-90,-12-5 90,5 5-90,-7-7 90,0 0-450,0-1 180,0 9 0,-7 0 0,5 8 90,-19 7 180,17 2 90,-17 7-270,19 7 450,-12 2-270,12 7 90,-5 8-180,7-7 0,-7 14 0,5-13 90,-5 12-90,7-12 450,0 12-181,0-12-89,0 13 90,0-7 0,0 2-180,0 3 0,7-3-180,-5-2 90,12 7 90,-12-13 0,12 5-450,-12-7 180,5 0 90,0-7-629,-5 6 359,5-14 180,0 7-90,-5-8 180,5 0 0,-7 0-90,0-8 180,0 0 0,7-9 0,2 2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7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7533,'0'68'270,"0"-8"-91,0-20 1,0-6 0,0 5-180,0-7 180,0 0 90,0-6-90,0 3-540,7-10 270,-5 4 180,5-7-899,-7 0 449,0-7 180,0 5 90,0-5-540,0 0 360,0-2 270,0-7 0,0 7 0,0 3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7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7533,'-7'25'0,"5"-2"0,-12 0 0,12-5 0,-5 5-720,0 0 540,5-5 90,-5 6 90,7-9 0,0 2 0,0-1 0,0-7 90,0 5-90,0-12 90,7 5-180,-5-7 180,19 0-90,-10 0-270,12-7 90,-7 5 90,0-12 90,0 5 0,7-15 0,2-1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7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97 7533,'66'2'-180,"-37"-11"90,29-2 0,-51-18 90,-14 19-270,-2-6 180,0 2-90,-5 12-180,5-5 181,-7 7-1,0 7 90,0-5 90,0 12 0,0-5 0,0 7 0,-7 7 0,-3 2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8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7533,'9'40'2248,"-3"-5"-2517,-6-20 269,0 0 0,0 0 179,0 0-358,-6-6 179,4 4 0,-5-4-450,1 6 180,-3 0 180,1-7 0,-5 6 0,4-6-90,1 1 180,-6 4-450,13-12 181,-13 13-1,13-12 90,-13 5 270,13-1 90,-6-4-360,7 5 360,0-7-90,-7 0 90,6 0 359,-6-7-269,7 5-90,0-4 0,0 6 180,0-7-90,0 5 89,0-5-179,7 7 180,-6 0 0,13 0-270,-13-7 90,13 6 0,-6-6-1,7 1 91,0 4 0,7-12-90,-5 13 0,4-6-180,2 0 90,0 5 0,8-11 90,-1 12 0,0-6 0,-7 7-1,6 0-268,-12 0-901,4 0 540,-6 0 180,0 0-989,-6 7 540,4-6 359,-11 6 0,12-7-989,-12 0 1349,4 0 0,-6 0 0,0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7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33 7533,'-7'15'-90,"5"2"180,-5-2 180,7-5-91,0 4 1,0-13 90,0 14-180,7-13 180,2 5-90,7-7 0,0 0-270,0 0 180,1 0 0,6-7-360,-5-2 270,12-7-90,-12-1 270,5 2-720,-7-2 270,-7 9 180,5-7-809,-5 13 359,0-12 270,-2 12 90,-7-5 180,0 7 0,0 0 0,0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7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7533,'56'6'134,"0"0"1,0-6 0,-8-10 0,-7-33 0,7-13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8.2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7533,'0'-9'180,"7"-5"89,-6 12-179,7-12 180,-1 12-270,-5-6 0,5 1 270,0 6-90,-5-13 0,12 12-450,-12-5 180,5 7 0,-7 0 270,0-8-1079,0 7 179,0-7 360,0 8 180,0 0 0,0 8 360,0 0-360,0 9 90,-7 6 450,5 2-180,-12 28-180,12-22-90,-5 20 180,0-32 180,5-4 0,-5 0-270,14-6-90,-5-1 90,12-1 90,-5-14-270,7-9 0,0-1 90,-8-14 90,14-8 0,-19 3 0,19-10 0,-13 14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8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7533,'3'73'-113,"0"1"1,0 0-1,1 28 1,-1-31 382,-3-64-360,0-7 0,0 0 0,0-14 90,7 3 0,-5-12-270,12 0 90,-12 5 90,13-5-359,-6 0 449,0 5 0,5-12 0,-5 4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8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7533,'9'9'0,"-2"-2"0,-7 0 0,0-5 0,0 5 0,7-7 0,-5 0 539,5 0-179,-7 0 0,0 0-180,7 7 0,-5-5 0,5 12 0,-7-12-990,0 5 360,0 0 270,0 2 180,0 0-90,0 6 0,0-14 1,0 7-181,-7-1 629,19-12-89,-1 2-180,14-5 0,-9-7-899,6 6 629,-18 0 0,10-5 180,-14 12-90,0-5 90,0 7-180,0 0 0,-7 0 0,-2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8.9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7533,'16'-9'539,"0"-5"-179,0 12-90,0-12-90,0 12 90,0-12-270,7 12 180,-5-12 0,6 12 89,-8-12-1078,0 12 539,0-12 180,0 12-450,0-6 271,-7 8 179,5 0 0,-12-7-810,5 6 900,-7-7 0,0 8 0,0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9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1 178 7533,'54'-63'1439,"-4"13"-1529,-48 50 0,5 0 180,-7 0 90,0 0-180,0 7 0,0-5 0,0 5 0,0 0 0,0-5 90,0 12-360,0-12 90,7 12 90,-5-12 180,12 5-90,-5-7 0,7 0 90,0 0-180,0 0-450,0 0 270,7-7 91,-5 5-631,5-19 270,-7 10 181,1-12 359,-1 7 0,7-7 0,2-3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9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1 7892,'-27'52'0,"1"1"0,-17 27 0,43-73 720,0-7-540,0 0-90,7 0 630,-5 0-361,12 0-89,-5 0 90,0 0-630,5 0 270,-5 0 0,0 0-1169,5-7 629,-12 5 360,5-5 0,-7 7-899,0 0 539,0 7 180,0 2 360,0 7 0,-7 7 0,-2 2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9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7803,'16'-7'899,"0"-2"-629,0-7-180,0 0 90,7-8 0,2 7 0,0-6-1,6 6 1,-6 1 0,0 0 0,-2 7-540,0 2 270,-12 7 90,10 0 0,-12 7-629,0 2 449,-2 7-90,-7 0 270,0 1-630,0 6 271,0-6 89,-7 7-270,5-1 180,-12-5 0,5 5 91,-7 1 269,7-7 0,-5-1 0,-2-2 0,-9-5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49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97 7533,'9'27'1349,"13"-6"-1169,-18-28 0,18-2-270,-14-7 0,8 0 90,-7 0 90,6 0-180,-14 0 0,6-1 90,1 9 90,-7-7-180,6 13 90,-7-5 90,-7 7-360,-2 0 90,-7 0-180,8 0 180,-14 0-89,11 7 179,-12-5-540,6 13 180,1-7 180,8 2 270,-7 4 0,6-13 0,-7 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29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11670,'-8'9'540,"1"-2"-360,7-7-1259,0 6 629,0-4 360,0 4-2339,0-6 2429,0 0 0,7-6 0,1-2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0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7533,'0'16'809,"0"0"-359,0 0-540,0 7 0,-7-5 180,6 12 90,-6-12-1170,7 13 451,0-6 269,-8 0 90,7 5 180,-7-12 0,1 5 0,-2-7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0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0 7533,'-8'7'-270,"0"-5"810,8 5-181,-7-7-89,5 0-90,-6 8 0,8-7-90,-7 14 90,6-6-180,-7-1-450,1 7 270,6-6 90,-14 7-629,14 0 359,-14 0 180,14 0 0,-7 0-360,1-7 271,5 5 89,-12-5 180,12 0 0,-12-2 0,5-7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0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7533,'45'-30'-1350,"7"-18"1350,0 17 0,-8-12 0,-28 34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0.6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7533,'-8'25'719,"-7"-9"-269,6-2-450,1 3 180,-7 0 0,6 7 0,-7-8-450,8 0 180,-7 0 0,14 0 270,-14 0-360,14 0 90,-7-7 90,8-2 90,0-7-450,0 7 270,0-5-90,0 5 180,0-7-90,15-7 90,-5 5 0,13-12-90,-7 5-269,0-7 179,0 0-90,0 0-360,0 0 270,0 0 91,0-8 269,0 6 0,1-5 0,-1 7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0.9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7533,'23'-31'-1260,"-5"19"1260,-1-9 90,-10 21-90,-7 0-269,0 0 538,-7 14 1,-3-3-270,1 12 0,-6 0 360,14-5-90,-14 5-90,14 0-90,-6-5 180,7 5-1,0-6-89,0-9-270,0 7 0,0-6 270,0 0-90,0-2-90,0-7 0,7 0 90,2 0-630,14-15 451,-12 12-1,11-19-540,-13 14 270,0-9 90,-2 9 0,0-7 91,-5 13 179,5-5 0,-7 7 0,0 0 179,0 7 91,0-5-90,0 5-90,7 1 90,-5-7-180,12 7 90,-5-8-810,7-15 630,7 5-89,-5-14 179,5 8 0,-7 0 0,0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9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8612,'0'16'450,"7"8"-360,-5 0 90,5-6 0,-7 4-180,7-13-90,-5 0 90,5 5-90,-7-5-720,0 0 360,0 5 270,0-12 91,0 5 89,0 0 0,7-5 0,2 5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9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7533,'0'16'-810,"7"0"810,-5-7 180,12 5 90,-12-5-270,12 0 90,-12-1 0,12-8-90,-12 0 0,13 0 0,-13 0 90,12 0 0,-12-8-180,5 6 90,0-12 90,-5 5-180,5 1-90,-7-7 270,0 6-90,0-7-360,0 7 180,0-5 0,0 12-90,0-5 270,-7 7-90,5 0 0,-12 0 1,12 0-1,-12 0 0,12 0 0,-13 7 90,13-5 0,-12 12 0,12-5 0,-5 0 0,0 5 0,-2-5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0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7533,'0'30'270,"7"-10"-91,-5 17 1,5-12 0,-7 0 0,0 6 0,7 1-180,-5 2 180,5-2-450,0-9 180,-5 1 90,5-14 90,-7 12-720,7-21 361,-5 14 179,5-14-630,-7 6 360,0-7 225,0 0 0,-7-7 0,-2-1 1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0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8162,'9'16'450,"-2"-6"-270,0 4 0,2-5 0,0 14-90,5-5 90,-5 5 89,0-7-89,-1 0 0,-1 0 0,-5 0-540,5-7 270,0 5 90,-5-12-90,5 6-359,-7-8 269,0 7 90,0-6-450,0 7 270,0-8 90,0 0 1,0-8-541,0 7 270,0-14 180,-7 6-179,5-7 449,-5-7 0,0 5 0,5-5 0,-5 0 0,7 12 0,0-17 0,0 24 0,0-17 269,0 19-89,0-5-90,0 7 630,0 0-360,7 0-90,-5 0-181,5 0 1,0 0 90,-5 7-90,12-5 90,-12 12-90,5-5-180,-7 0 0,0 5 270,0-5-630,0 7 270,0 0 91,0 0-1,0 0-540,0 0 270,0-7 180,0 5 0,0-12-89,0 5-1,0-7 270,0 0 0,0-7 0,0 5 0,0-12 0,0 5 90,0-7 359,0 0-179,7 0-90,-5 0-90,5 0 0,0 0 360,-5 0-270,12 0 0,-12-1 89,5 9-359,0-7 90,-5 13-629,5-12 359,-7 13 180,0-6 0,0 7-180,0 0 90,0 7 180,0-6 0,0 21 0,0-4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0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6183,'7'-34'0,"-5"-3"0,12 12 0,-5-8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6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7533,'0'24'1259,"0"-2"-1169,0 6 90,0-9-90,0 16 90,0-18-90,0 11 90,0-4-91,0 6-89,0-7 90,0 26-359,0-27 179,0 13 0,0-21-450,0-6 270,0 1 90,0-2 0,0-7-1079,0 0 539,0-7 720,0-8 0,-7-3 0,-1-4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0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7533,'9'-9'-90,"-2"9"450,-7 9 89,0 7-269,7 7 0,-5-5 90,5 13-90,-7-14 0,0 14-270,8-6 180,-6 0-90,5-2-450,-7-7 180,0 7 270,0-12 0,0 10-899,0-12 539,0 0 180,0 6 180,0-14 0,0 14 0,0-6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1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7533,'16'27'-630,"0"1"630,-7-26 0,5 5 1349,-4 0-539,6-5-360,0 6-900,0-16 270,0-1 180,0 0 0,0-12 0,0 10 0,0-12 0,0 7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29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0 7533,'0'59'-270,"0"-32"450,-7 39-90,5-48 90,-5 5 89,7-7 1,0 0-90,0 0-90,-7 0 0,5 0-90,-5 7 270,7-5-540,-7 13 180,5-14 0,-5 7-360,7-1 271,-7-5 89,5 5-90,-5-7-180,0 0 90,5 0 0,-5 0 90,7-7-90,0 5 91,0-12 89,0 6 90,-7-8 0,5-8 0,-5-1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29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7533,'0'50'-810,"0"-11"810,0-16 90,0-14-90,0 5 90,7-5 0,-6 0-90,14 5 90,-6-12 0,0 12 90,5-12 90,-5 13-180,7-14 0,0 6-180,7-7 180,-5 0-90,5 0-270,-7 0 180,0-7-90,0-2 270,1-7-810,-1 7 720,0-5 0,0-2 0,0-9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29.9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7533,'0'9'-180,"0"5"180,0-5 0,8 7 0,-7 7 0,6-5 270,1 5-1,0-7-269,1 0 180,6 1-180,-7-9 90,9 7 0,-8-13 0,6 5-90,-6-7 90,7 0 0,0 0 180,-8-7-180,7-2-90,-6-7-270,0-22 360,-2 10-450,-7-12 180,0 17 0,0 7 1,0 0-1,0 7 180,0-6-90,-7 14 0,-2-6 0,-7 7 90,0 0 90,0 0-180,0 0 90,-1 7-90,8 2 180,-6 7-180,6 0 90,1 0 0,-7 0-270,14 0 0,-7-7 270,1 5 0,6-12 0,-14 12 0,6-5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2.9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16 194 7533,'0'-10'0,"0"3"0,-7 0 180,5 5-1,-5-5 1,7 0 90,0 5-180,0-12 0,0 5-90,0 0 180,0 2-270,0 0 180,0 5 180,7-12-180,2 5 90,7-7 0,7 7 0,-5-5-450,5 5 270,0-1 0,2-4-180,7 13 90,1-6 90,-1 7 0,0 0-180,0 0 90,8 0 0,-7 0 0,14 7-242,-6 1 242,8 9 90,-1 6-90,-7-12 0,5 17-98,-12-17 188,5 12 0,-6-7 0,-1 0-90,0 7-810,7 9 721,-13-5-361,-2 4 270,-10-22 270,-12 5 0,5-5 0,-7 7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4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7353,'-7'10'629,"-2"18"-449,0-8 0,2 12-360,7-2 90,0-5 90,0 0-180,0-1 180,0-8 0,0 0 90,0 0 0,0 0 0,0 0 0,0-7 0,0-2-629,7 0 179,2-5 270,0 5-90,5-7-90,2 0 270,2 0-90,5 0-360,0 0 450,2 0 0,7-7 0,0-2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4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7533,'9'7'-810,"5"-5"900,-12 12 0,12-12 0,-5 5 0,0 0 0,5-5 0,-5 5 180,7-7-360,0 0 0,1-7 180,13-9 0,-11-2 0,12-5-180,-15 7 0,0 7 180,0-6-90,0 7 90,0-2-90,-7 3 0,5 0 0,-5-2 0,7-7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5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7533,'26'-25'359,"26"-12"-448,-29 24 178,14-8 1,-30 21-90,-7 0 90,0 7-180,0-5 0,0 12-89,0-5 269,0 7-450,0 0 270,0 0-90,0 8 180,0-7-180,-7 14-90,5-14 180,-12 7-90,5-8-269,-7 7 449,0-12-90,7 3 0,2-14 90,0 0 0,5-7 0,-5-2 0,7-7 0,0 7 0,0-6 0,0 7 0,0-1 0,0 2 0,7-1 0,-5 7 449,12-14-89,-5 13-180,7-5 0,-7 0-180,5 6 90,-5-14-90,7 13 720,0-12-451,-7 12 1,5-12 90,-5 12-900,0-5 360,5 0 180,-12 5 0,5-5-809,-7 7 359,7 0 270,-5 0 180,5 0 0,-14-7 0,-2-2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5.6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0 145 7533,'7'9'0,"-5"-1"0,12-8 0,-5-8 539,7-1 181,29-28-810,-22 15 360,28-15-450,-26 13 90,0 14 90,-1-5 0,-15 15 180,5 0-90,-12 0 90,5 0-630,-7 0 270,0 0 90,0 8-90,0 0-269,-7 16 449,5-6-450,-12 5 180,12-7 0,-6-7 180,1 5 0,6-5-449,-14 0 539,13 5 0,-12-5 0,5 7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6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7623,'0'15'539,"0"0"-359,0 0-90,0 0-270,0 0 90,0 1 0,6-1 180,-4 0-629,5 0 269,-7-7 90,7 6-90,-6-6 90,6 7 90,-7 1 90,0-8-450,0 5 181,0-4 269,0 6 0,0 0 0,-7 7 0,-1 2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6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74 7533,'63'-22'179,"-1"-1"1,0 3 0,-24 12-629,-46 17 179,7 14 180,-14-5-90,6 5-270,-7-14-89,0 12 269,0-17 270,0 10 0,0-14 0,7 0 0,-5 0 0,13 0 0,-7 0 0,8 0 0,0 7 0,0-5 0,0 13 0,0-7 270,0 9-1,0-2-179,0 9 0,8-6 540,-7 12-270,6-12 89,0 5-89,-5-14 90,13 5-270,-14-5 90,6 0-90,-7-2 179,8-7-628,-7 0 179,6-7-990,1-16 630,0-4 271,1-5-1,6 2-720,-14 12 900,14-13 0,-7 6 0,9-7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6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7533,'0'25'180,"0"-2"-1,7-7 1,-5 0 90,5 0-90,-7 7 0,7-4 0,-5 4-180,5-7-360,-7 0 180,7-7 180,-5 5-539,5-5 269,0 0 180,-6-2 0,7-7-630,-8 0 630,0 0 0,7-14 0,2-4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6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7533,'9'9'-360,"-2"5"270,-7-5 90,0 7 0,7-7 0,-5 5 0,5-5 360,-7 0-90,0 6-91,0-7-89,0 8-539,-7 0 179,5 0 180,-12 1-270,12-1 180,-5 0 0,0 0 180,-2-7 0,0-2-90,-5-7 90,12 0 90,-5 0 90,0 0-270,5 0 0,-5 0 0,7-7 0,0 5 90,0-12 0,0 5 90,0-7 0,0-7-90,0 4-180,0-4 1,7 7 179,-5 8 0,12-7-180,-12 6 180,12-7 0,-12 0 0,5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7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7533,'0'18'0,"0"3"0,0-12 90,0 7 90,0 0-1,0 0-269,0-7 1,0 6 178,7-7 91,-5 9-719,5-1 269,-7 0 270,0 0-450,7 0 270,-5 0 0,5 0 180,-7 0-180,0 0 90,0-7 90,0-2-179,0 0 179,0-5-90,0 5 0,0-7 449,0 0-448,0-7 89,0 5 179,0-12 1,0 5-180,7 0 180,-5-5 0,12 5-180,-12-7 90,12 7-90,-12-5 90,12 5-90,-12 0 90,12-5 0,-12 5 0,12 0 0,-12-5-720,5 12 360,-7-5 180,0 7 90,0 0 0,0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7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7533,'7'9'539,"-5"-2"-359,12-7 90,-5 0-90,7 0 180,0 0-270,0-7 90,0-2 0,8-7-1,-6 0 1,5 0 0,-7 0 0,0 0-720,0-1 361,0 1 269,-7 0-1260,5 7 541,-12 2 449,5 0-90,-7 6-540,0-7 361,0 8 179,-7 0 270,-2 0 0,0 0 0,-5 0 0,5 8 0,-7 0 0,0 8 0,0 0 0,0 0 0,7 1 0,2-1 0,0 7 359,5-5-89,-5 12-180,7-12 90,0 5 0,0-7 90,0-7-270,7 6 540,-5-14-361,12 6 1,-5-7-90,7 0-449,0 0 179,-7-7 90,5-9 90,-5-1-450,7-7 450,0 1 0,0-2 0,0-7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7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7533,'0'18'0,"-8"4"-180,6-14 360,-5 9-180,7-2 0,0-5 90,0 4-90,0-13 90,0 14-90,7-13 179,-5 5-89,6-7-90,-1 0 180,-5 0-180,12 0 90,-12 0 0,5-7-180,0 5 180,-5-6-90,5 1 90,0 6-450,-5-6 180,5 7 1,-7 0-1081,0 0 1260,0 7 0,-7 2 0,-2 7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7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7533,'0'9'-180,"0"6"630,0-14-1,0 6-89,0-7-90,0 0 90,7 0-180,2 0-270,8-7 90,-8-2 0,5-7 180,-5 0-450,7 0 270,0 7-90,-7-5 270,-2 5-1080,0 0 450,-5-5 271,5 12-541,-7-6-449,-36 59 1169,27-17 269,-26 28 1620,42-24-1619,-5-20 0,12-2-90,-12-9 90,12-7-900,-12 0 450,12 0 180,-5-7-1169,0-2 1169,5-14 0,-5 4 0,7-4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9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7533,'9'-7'-180,"-2"5"719,0-12-179,-5 12-90,5-5-90,-7 7-90,0 0-270,0 7 90,0 2-180,0 7 180,0 0 0,0 0 180,0 7-449,0-5 269,-7 6-90,5-15 90,-12 5-90,12-5 90,-5-1 90,7-1-90,0-7 0,0 0 90,0 8 0,0-6 180,0 5-180,0-7 90,0 0 90,7 0-180,2 0 0,0 0 270,5 0-91,-5-7 1,0 5-180,5-6 90,-5 1-90,0 6 90,5-6-270,-12 0 270,12 5-90,-12-5 90,5 7-180,-7 0-90,8 0 270,-6 0-359,5 0 179,-7 0-450,0 0 360,0 7-630,-15 16 631,12-3-1,-19 10 180,13-14 0,0-7 0,-5 5 0,12-12 0,-12 12 0,12-12 0,-5 6 270,7-8-181,-7 0 91,5 0-270,-5 0 630,7 0-360,7 0 90,-5-8 90,12 6-91,-12-12 1,12 5-90,-5 0 0,0-5 0,5 5-90,-5 0 180,8 2-180,-8 0 90,5 5 0,-12-5-1080,5 7 450,0 0 180,-5 0 181,5 0-541,-7 7 270,0 2 180,0 7-359,-7 0 539,-2 0 0,-7 7 0,-1 2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9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7533,'9'0'1079,"34"0"-1709,-27 0 451,22 8 89,-31 1 0,-7 7 180,0 0-630,0-7 270,0 5 90,-7-5 180,-2 7 0,-7 0 0,-1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2:59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17 7533,'9'-9'0,"5"1"0,-12 8 0,5 0 629,-7 0-539,7 0 0,-5 0 0,5 0-540,-7 0 1,0 0 449,-57 58 0,36-29 0,-45 39-1260,57-38 1350,-5-19 90,12 3 0,-5-14-90,7 0-90,7 0 90,2 0 180,0 0-270,5 0 540,-5-7-271,7 5 1,0-6-90,0 1-90,0 6 0,0-6 0,0 7 90,0-7-360,0 5 90,-7-5 180,6 7-180,-13 0 180,12 0 0,-12 7-90,5-5-360,-7 12 270,0-5 0,0 7 0,-7 0-629,-2 0 359,0 0 90,-6 0-180,6 0 181,-14 0 269,5 0 0,-5 1 0,14-9 0,-5 7 89,12-13-268,-5 5-1,0-7 180,5 0 0,-5 7 809,7-6-359,0 6-180,7-7 269,2 0 1081,21-14-1800,-10 3 90,10-11 180,-14 5 90,1 1-1170,-1 0 450,0-7 361,-7 5 89,5-5 90,-5 7 0,7-7 0,0-2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6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7533,'0'29'1169,"0"-11"-899,0 11-90,0-14-90,0 0-180,6 0 0,-4-6 180,11 4-180,-4-11 180,6 4 0,7-6 0,-5 0-630,5 0 270,0-6 180,1-3-1169,0 1 1259,6-12 0,-12 3 0,4-13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0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7353,'-7'33'0,"6"-2"629,-7-15-269,8 0-90,0 0-270,0 0 90,0 0 90,8 0-90,-7 0 90,14-7 0,-14 6-90,14-14-180,-14 6 270,6-7-90,0 0-1,2 0-178,0 0-1,6 0 180,-14 0-1,14-7-358,-14 6 179,6-14-90,1 14-720,-7-14 451,6 13 269,-7-5 0,0 7-720,0-7 900,0 5 0,-14-5 0,-4 7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0.2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81 7533,'-7'9'0,"5"5"0,-5-5 359,7 0-179,0-2 90,0-7 180,0 0-90,7 0 0,2 0-181,0-7-179,13-2 90,-12-7 0,13 0 180,-7 0-90,0 0 0,0 7 0,0-5-450,-7 12 180,6-12 180,-13 12 0,5-6-4677,-21 16 4587,3 1 0,-13 7 449,16 28-179,0-21-90,8 29 720,0-34-451,0-2-179,0-1 90,8-14-180,-7 14 90,6-13-90,1 5 89,-7-7-1078,21-7 809,-18-3 180,18-5-90,-21 5 0,14-4-90,-14 5 0,6-14 0,-7-2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0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8612,'16'-16'900,"-8"7"-721,7-5 1,-6 12-360,0-13 270,5 13-90,-5-12-449,7 5 269,0 1 90,-7-7 90,5 6-540,-12 0 360,6-5 0,-1 12 0,-5-5-629,5 7 269,-7 0 540,0 0 0,-7 0 0,-2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1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1 194 7892,'8'0'450,"7"0"-270,-13 0-180,12-7 270,-5-2-90,7 0 0,0-5-180,0 5 180,0-7-90,0 7-360,1-5 180,-1 5 90,0 0 0,-7-5-630,5 12 360,-12-13-1169,5 7 1079,-7-9 360,0 9 0,0-7 0,0 6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1.3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7533,'70'-9'1169,"-11"2"-1529,-50 7 180,5 0 180,-5 0-90,0 0-269,-2 0 179,0 0 0,-5 0 90,5 0-360,-7 0 360,0 0 0,0 7-90,-7-5 90,5 12 90,-12-12 0,5 19 0,-7-3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7533,'0'9'-360,"0"-2"450,0-7 0,0 8 180,0-7-90,0 7-1,7-8 181,-5 0-180,6 0 0,-1-8-90,-5-1 0,12-7 90,-5 8 0,7-7-450,-7 6 270,5-7 0,-5 0 180,7 7-720,-7-5 450,5 12 0,-12-5-450,12 7 271,-12 0 179,5 0-90,-7 0 0,0 0 180,0 7-180,0 2 360,0 7-90,0 7-180,0-5 0,0 5 540,7 1-270,-5-7-90,5 7-1,-7-8 1351,36-36-1800,-27 13 90,27-38 180,-36 35-450,-8-5 271,6 15 89,-12-7-360,5 6 180,0-6 90,-5 7 0,12 0-89,-12 0 359,12-8 0,-5 6 0,0-12 0,-2 5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1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57 7533,'0'18'-180,"0"4"180,0-20-90,0 12 90,7-12 0,-5 5 90,13-7 0,-6 0-180,7 0 270,0-7-90,-7-2-270,5-7 270,-5 0 0,7 0 0,-7 0-90,-2-1 179,-7 2-179,0 5 0,-72 10 0,54 10 0,-60 5 0,69 2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2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7713,'0'8'449,"0"6"-179,0-4-180,7 12 0,-5-3-360,12 11 180,-5-12 0,0 12 90,5-12-270,-5 12 181,0-12-91,5 5-270,-12-6 180,5-1 0,-7 0 180,0 0 90,0 0 0,0 0 0,0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2.3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7533,'43'-54'989,"-13"12"-1079,-16 42 0,-12 7 270,5 2-90,-7 14 0,0 2 90,0-7-180,0 3 90,0-12-90,0 0 90,0-2-90,0-7 90,0 0-450,7 0 270,2 0-90,7 0 270,0-7-1259,0-2 629,8 0 540,-6-5 0,5 5 0,-7-7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02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33 8522,'-9'0'630,"2"0"-450,7 0-900,0 0 720,0-7 0,-7-2 0,-2-7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8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76 7533,'-8'0'-90,"1"0"180,0 0 90,6 0-90,-6 0 179,7-7-179,0 5-90,13-18 90,-3 17-180,5-17 270,-1 18-90,-6-5 0,1 0-180,4 6 0,-5-6 180,8 7-90,-8 0 0,6 0 0,-6 0 90,1 0-180,4 0 0,-11 0 180,5 0-90,-7 7-180,0-6 180,0 13 0,0-6 90,0 8-629,0-1 269,-7 0 90,5 0-450,-11 0 180,4-7 271,-6 6 179,0-6 0,-1 8 0,1-1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3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8702,'0'16'270,"7"0"-90,-5 0-90,5 7-180,0-5 0,-5 5 180,12 0-450,-12-5 270,5 6-90,-7-8 270,7-7-720,-5 5 271,5-5 179,-7 0 0,0-2 90,0 0 90,7-5-180,-5 5-540,5-7 720,-7-7 0,7-2 0,2-7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4.1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16 113 7443,'-9'-9'360,"2"2"-181,7 7-89,0-8 0,0 7 0,0-14-90,7 13 90,-5-12 90,12 5-270,-5 0 0,7-5 180,-7 12 0,6-12-270,-13 12 180,12-5 0,-12 7-90,12 0 0,-12 0 90,5 0 90,-7 0-450,0 0 181,0 7-1,0 2 90,0 7-180,-7 0 90,-2 8-90,0-7-90,-5 7 180,12-1-89,-13-6 269,6 14 0,0-20 90,-5 3-90,12-14 0,-5 0 449,7 0 91,0 0-270,0-7 0,7 5-90,-5-12 89,12 5-269,-12-7 180,12 7-90,-4 2 0,-1 0-90,5 5-90,-5-6 180,0 8 0,5 0-180,-12 0 180,12 0 0,-12 0 0,12 0-90,-12 0 0,5 0 90,-7 8-270,0-6 270,0 12-90,0-5 0,0 0-360,0 5 180,0-5 0,0 7-449,-7 7 359,-2-5 90,-7-2-360,-7 6 361,13-19-1,-12 12 539,13-8-269,-1-6-180,3 6-179,7-7 179,0 0 1079,7 0-89,10-14-271,1 3-269,5-12 180,8-7-630,-12 10 450,26-24-1260,-26 17 450,11 2 270,-14 4-989,0 11 1169,-7-5 0,13 5 0,-4 3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4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6633,'-7'16'-360,"6"0"360,-7 1 0,8-1 90,0 7 180,0-5-270,0 12 0,0-12 270,0 12 0,0-12-270,0 12 90,0-11-90,8 4 0,-7-14 90,14 5-270,-13-13 90,13 14 90,-6-13 0,7 5-270,-8-7 90,7 0 90,-6 0-180,7 0 180,0-7 90,0-2 0,0-7 0,0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5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7533,'0'34'-1619,"0"-11"1619,0-8 0,0-13 0,0 5 0,7 0 0,2 1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5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7533,'0'25'-360,"0"-2"270,0-14 180,0 5-540,0-5 270,7 0 0,-6 5 270,7-12-90,-8 12 0,7-12 0,-6 6 0,7-8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5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7533,'9'43'-720,"-2"-13"720,0-16 90,-5-5-630,12 0 181,-12-1 179,12-8 180,-12 0 0,5 0 0,-7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5.9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0 7443,'0'9'360,"7"5"-1,-5-5-449,12 7 90,-12 0 90,5-7-180,-7 6 90,0-7 90,0 9 90,0-1-540,0 0 181,0 0 89,0 7 180,0-5-360,-7 5 180,5-7-90,-12-7 90,12-2 0,-27-57 90,38 24-900,-19-42 900,33 43 0,-7 1 0,0 9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6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7533,'0'16'-990,"0"0"1170,0 0-90,7 0-90,-5 0 90,5 0 0,-7 0 0,0-7-90,0 6-180,0-14 90,0 13 0,0-12 180,0 5-360,0 1 270,0-7 90,0 7-90,0-8 90,0 0 90,0-8-180,0 7 180,7-14 90,-5 6-270,5 1 0,0-7 0,-5 6 90,12-7-90,-5 0 90,7 0 0,-7 7-90,19-19 0,-22 29 0,15-13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6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7982,'0'9'810,"0"-1"-360,0-8-270,0 0 0,0-8-1,7 6 181,9-27-90,2 17-360,5-18 180,-7 14 0,0 0-810,0 0 541,0 7 89,-7-6 0,5 14-810,-5-14 450,0 13 181,-2-12-451,-7 13 180,0-6 270,0 7-89,0 0 359,-7 7 0,-2 1 0,0 9 0,-5-2 0,5 2 0,0-1-90,-5 7 90,12-5 0,-12 5 809,12-7-269,-5 0-270,7 0 449,0 0-269,-7-7-1529,48-52 179,-31 9 361,42-28 539,-43 31 0,5 16 0,-5-2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6.8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49 7533,'0'25'-270,"0"-2"540,7-7 0,-5-7-181,12-2 91,-12-7-90,12 0 90,-12 0-90,12 0-180,-12-7 180,5-2 0,0-7-270,-5 0 180,5 0-90,-7 0 90,0 7-90,0-5 0,0 12 180,0-12-90,-7 12-270,5-5 181,-12 7-91,5 0 180,0 0-360,-5 0 180,5 7 0,0-5-90,-13 19 0,19-17-89,-12 10 359,15-14 0,-7 7 0,-2 2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9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30 106 7533,'-8'7'629,"-6"-6"-449,13 6 90,-6-7-90,7 0 180,0 0 179,13-7-359,-3 6-360,12-6 180,-7 0 90,0-1 90,7-1 0,-5-4 0,5 11 0,-7-11-810,7 11-269,-5-4 539,5-1 0,-14 5-629,6-5 141,-6 1 0,7-3 0,0-6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7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7533,'0'32'-540,"0"-7"360,0 5 0,7-12 720,-5 5-270,5-7-90,-7 0-360,0-7 180,0 6 90,0-14-90,0 7-360,0-8 180,0 0 0,7 0 180,-5 0 180,5 0 0,-7-8-180,7 0 180,-5-2 0,5-4-180,-7 5 0,7-7 0,-5 0 0,12 8 90,-12-7-90,5 6 0,0 0 90,-5 2 0,5 0-90,0 5 0,-5-12 0,5 5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7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16 7173,'-16'61'584,"0"0"1,-2 35-675,4-80 90,14-9-180,0-7 90,0-7-1169,0-2 630,0-7 359,0 0 270,0 0 0,0 7 0,0-5 0,0 12 0,7-12 899,2 5-539,0 0-180,5-6-90,-5 14 180,0-13-180,5 12 89,-5-13-89,0 14-269,5-14 89,-12 13 180,12-12-900,-5 5 360,0 0 450,-2-5 0,0 5 0,2-7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7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7533,'-17'75'599,"0"0"1,5-4 0,1-19-1050,4-43 180,7-2-719,-7 0 449,5-5 180,-5 5 90,7-7 0,0-7-89,0-2 359,7-7 0,-5 0 0,5 0 0,0 0 90,-5 0-90,12-1-90,-12 9 90,12-7 270,-12 6-181,12 1 91,-12-7-180,13 6-180,-13 0 180,12-5 0,-5 5 0,0-7 0,5 0 0,-5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8.0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7533,'13'49'944,"-1"0"1,4 23-1485,-9-74 360,-7-12 90,7 5 90,-5-7-450,5-1 180,-7 1 181,0 0-181,0 0 0,0 8 270,0-7-180,-7 6 180,5-7-90,-5 0-90,7 0 90,-7 7 270,5-5-90,-5 12-180,7-12 540,0 12-180,0-6-180,0 1 89,0 6 91,7-6-180,-5 0 90,5 5 0,0-5 0,-5 7 0,12 0-180,-12 0 360,12 0-270,-12 0 0,12 7 0,-12 2-90,12 14 179,-12-6-448,5 14 179,-7-13 0,0 12 90,0-12-450,0 12 180,0-12 90,0 6-629,0-8 359,0 0 180,0 0-90,0-7-89,0 5 449,0-12 0,-7 12 0,-2-5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8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7533,'0'25'-450,"0"-2"450,7-14 0,-5 6 0,5-14 0,-7 14 0,0-13-360,0 5 180,0-7 0,7 0 180,-5 0 0,5-7 0,-7-2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8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7533,'9'25'90,"-2"-2"90,0-14-180,-5 5 0,12-5 179,-12 0-448,12 5 269,-12-12-90,12 12-540,-12-12 360,5 5 270,0-7 0,-5 0 0,5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19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7533,'26'10'809,"-10"4"-449,-2-5-360,-5 7 180,7 7 90,0-5-90,-7 12-450,6-11 270,-14 3-90,14 2 0,-14-6 90,6 12 90,-7-5 0,7 0-450,-5 5 180,5-4 90,-7 6 90,0 0-899,0 0 449,0 0 180,0 8 270,-7-7 0,-2 21 0,-7-4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2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7353,'0'16'180,"0"0"0,7 7-90,-5 2-90,12 7 89,-5 0 181,7 8-270,0-7 90,0 21 90,-7-18-360,6 10 270,-6-6 0,7-6-180,1 5 180,-1-7 0,0 0-90,-8 0-90,7-7 0,-14 6 90,14-14-90,-14 7-90,14-8 270,-14-7-180,7 5-90,-8-12 1,7 5 89,-6-7 0,7 7-90,-8-5-90,0 5 180,0-7-540,0 0 361,0 7 179,0-5-90,0 5 180,0-7 0,0 0 0,0 7 0,0-5 0,0 5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2.4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7533,'0'8'-180,"0"7"90,0-6 90,0 7 90,8 0 90,-7 0 0,14 0-1,-14 0-268,14 0 178,-6-7 91,-1 5 0,7-5-270,-6 0 90,7-1 90,-8-8-180,7 0 0,-6 0 180,-1 0 0,7 0 90,-6-8-180,-1-1 90,7-7-809,-13 0 449,12 7 90,-12-5-90,12 12-360,-12-12 271,6 12 359,-8-12 0,7 5 0,2-7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2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7533,'18'96'629,"3"-22"-449,-19-60-270,12-12 180,-12 12 0,12-12 0,-12 5-90,12-7 0,-12-7 90,12 5-270,-5-12 180,0 5 0,5-14-270,-5 5 180,0-12 0,-2 19 0,-7-11-89,0 13-1,0-7 0,0 0 90,0 8 90,0-7-90,0 13 0,-7-5 90,-2 7 0,0 0-90,-5 0 0,5 0-90,-7 0 180,0 0-90,7 0-90,-5 7 180,5-5-90,0 13 0,-5-14-89,12 13-1,-5-12 90,7 5 90,0-7 0,-7 0 0,-2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8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7982,'-10'0'270,"1"0"-180,9 0-270,0 0 270,9 0-90,2 0 0,8 0 90,10 0 0,2 0-90,18 0 90,2 0-477,17 0 477,-6 0-851,15 0 582,-7 0 268,18-8-89,3 5-1107,-1-5 1197,7 8-90,-30 0 0,1 0 45,-13 0 0,0 0-45,13 0 0,-1 0-450,29 0 180,-5 0 180,-9 0-90,4 8-359,-16-5 179,1 14 180,-3-15 180,-16 6 0,-1 2 0,11 1 0,31 9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9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7533,'8'0'1259,"6"0"-1079,-13 0-270,13-7 180,-6 5-90,0-12-180,6 13 180,-6-6 0,0 1 180,6 4-810,-6-5 450,1 7 90,-3 0-179,-6 0 179,0 7 0,0 1 1349,-13 75-1169,10-58-180,-11 55 90,14-78-270,7 4 90,-6-6 0,13-6 270,-5-2-90,6-7 90,0 0-180,-6-1-989,4 1 449,-5 0 180,1 7 181,-3-6 269,-6 13 0,0-13 0,0 6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4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17 178 6723,'8'0'-360,"43"-7"450,-33-2-90,34 0 90,-36-5 0,0 12-90,7-13 0,-5 14 90,5-14-90,0 13 90,-5-12-270,12 5 270,-12 0-90,12 2 0,-12 0-90,6-2 0,-8 0 90,0 2 0,0 0-180,0 5 180,0-12 0,-7 12-90,5-5 90,-12 7-90,5 0 90,-7 0 360,0 0-360,-7 0 90,5 0-90,-5 0 0,0 0 90,-2 0-90,0 0 0,-5 7 90,5-5-270,0 5 90,-5 0 90,5-5 0,-7 12 0,0-5 0,-1 0 0,1 5 90,0-5-90,0 7 0,0 1 0,-7-9 90,5 7 90,-5-6-180,0 7 0,5 0 90,-12 0-90,12-7 90,-20 12-90,18-17 90,-10 17-90,21-12 0,-6 0 90,7-2-90,-1-7-90,2 7 180,7-5-90,-8 5 0,7-7 90,-6 0-90,7 0 180,0 0-180,7 0 0,-6 0 0,14-7 90,-6 5-90,-1-5-90,7 0 180,-6 5-90,14-12 0,-5 12 90,5-12-90,1 5 0,-6 0-90,12-5-90,-12 5 180,12-7 0,-5 0-180,0 7 180,5-5 0,-12 4 0,13 2 0,-13-7-90,5 13 90,-7-12-180,0 13 180,0-6-90,0-1 180,-7 6-90,-2-5 0,-7 7 180,0 0-540,-7 0 180,-2 0 0,-7 0 180,0 0-270,0 0 270,0 7-89,0-5-1,-22 20 0,17-11 359,-24 11-179,27-12-90,-5 4 0,7-5 360,-7 0-180,5 5-90,-5-5 90,7 0 90,7 5-270,-6-12 90,14 5 0,-14 0 90,13-5-90,-5 5-270,7-7 629,0 0-359,7-7 180,2 5-270,0-12 90,6 12 0,-6-12-180,7 5 0,7 0 180,-5-5 0,12 5-540,-12 0 270,12-5 1,-12 4-91,5 2 90,-7-7 0,8 13 180,-6-12-540,5 13 180,-7-14 360,0 13 0,-7-5 0,-2 7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5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0 7083,'0'10'0,"0"-3"90,0-7-90,0 7 90,0-5 0,0 12 90,0-5-90,0 7 0,0 0 0,0 7-90,0 2 89,0 7 1,0 1 0,0 6-180,0 2 180,0 7-322,0 0 142,0 8 0,0-6 90,0 12 90,0-12-360,0 6 180,0-8-89,0-7 89,0 5 0,-8 3 90,7 1 0,-14 5-90,14 1 90,-6-14-90,-1 12 90,0-13 0,-1 0-90,2-9 90,-1-9 0,7-7-90,-14 1 90,14-9 0,-6 0-38,7-8-142,0 0 0,-8-8-89,7 0 269,-6-9 0,7-6 0,0 6 0,0-7 0,0 8 0,0-7 0,0 5 0,0-13 0,0 6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5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7533,'9'25'-990,"-2"-2"1620,-7-14-360,0 5-180,8-4 90,-7 5-1,14 2 1,-13-1 0,13 0 0,-14-7 0,14 5 0,-6-12-540,-1 12 180,7-12 180,-14 5-180,14-7 180,-14 0 0,21 0-269,-12 0 179,6-7-900,13-16 630,-17-4 91,19-13 269,-15 16 0,0-14 0,1 4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8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97 7533,'-9'0'-1619,"2"0"1619,7 0 539,-7 0-179,5 0-180,-5 0 90,7 0 539,0 0-719,0-7 0,7 5-90,-5-5 90,12 7 0,-12 0-180,12 0 90,-12-7 0,5 5 90,0-5-180,-5 7-90,5 0 270,0 0-180,-5 0 0,5 0 90,-7 0 0,0 0-180,0 7-89,0 16 89,0-3 0,0 10-270,0-13 270,0-2-90,0 2 90,0-9 1,-7-1 179,5 1 0,-5-6 0,0 5 0,5-7 0,-12-7 0,12-2 0,-5-7 0,7-1 0,0 2 0,0 5 0,0-11 0,7 17 0,-5-17 0,5 12 0,0 0 0,-5-5 179,5 12 1,0-12 180,-5 12-90,12-12 0,-12 12-270,12-12 180,-12 12-180,12-13 180,-12 14 89,12-6-269,-12 7-89,12 0 268,-12 0-269,12 0 90,-12 0 90,5 0 0,0 0-180,-5 7 0,5-6 180,-7 14-90,0-6-179,0 0-1,0 5 0,0-5 0,0 7 0,0 0 0,-7-7 180,5 5-180,-12-5 0,5 7 90,-7 1-180,0-2 270,7 2-89,-5-9-91,5-1 180,-7 1-90,7-6 90,-5 5 90,12-7 0,-5 0-90,7 0 1888,0 0-1618,7-7-90,2 5-90,0-13 0,5 14 0,-5-13 90,7 12-360,0-13 90,0 14 180,0-14-270,0 6 90,0 1 0,1-7 180,-1 13-270,-7-5 90,5 7 90,-12-7 0,12 5-359,-12-5 179,5 7 0,-7 0-540,0 0 270,0 7 181,0 2 269,-7 0 0,5 6 0,-26 1 0,15 1 0,-18 7 0,15-8 0,0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9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7443,'70'-44'2159,"-19"1"-2699,-36 34 270,-6 0 180,0-6-450,5 14 270,-12-7 91,5 8-1,-7-6-180,7 4 180,-5-5 0,5 7-360,-7 0 271,0 7 269,0-5 0,0 12 0,-7-5 0,-2 0 0,-7 12 0,0-10 0,0 5 0,-1-2 0,1-5 0,7 0 0,-5 5 0,12-12 0,-5 13 0,7-7 0,0 1 0,0-2 449,0-7 1710,0 0-1799,7-7-90,2 5-270,0-12-90,5 13 360,-12-14-90,12 13-1,-12-12 1,13 12 0,-13-12-540,12 12 181,-12-5-271,5 0 270,-7 5-540,0-12 271,7 12 269,-5-12 0,5 5-360,-7 0-539,-7-13 1079,5 11 0,-5-4 0,0 7 0,5 8 0,-5 0 0,7 0 0,-7 0 0,5 0 0,-6 8 0,1 0 0,5 9 0,-5-1 0,7 0 0,0 0 270,0 0-91,-7-7 1,5 5 180,-5-5-90,7 0 0,0 5-180,0-12 180,0 13-91,0-14-89,7 13 90,-5-12-90,12 5 90,-12-7 0,13 0-270,-6 0 0,7 0 180,-7 0 90,5 0-450,-5 0 180,7-7 0,0-2-629,-7 1 359,5-7 180,-5 6 90,7-7-540,-7 0 271,5 0 359,-12-8 0,12 14 0,-5-19 0,7 12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3:39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18 7533,'8'15'809,"0"2"-809,-8-2 0,0 2-539,0-9 89,0-1 270,0-7-540,0-7 271,-8-1 269,7-9 180,-14 2 0,7-9 0,-8-1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6543,'0'9'-719,"0"5"1168,0-5-89,0 0-270,0 5-270,0-12 180,0 12 0,0-12 0,0 6-719,0-8 719,7 0 0,-5-8 0,5-1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0.3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41 7533,'-16'24'-900,"7"1"1080,2 0 90,7 5-180,0-5 0,0 15-180,7-7 180,2 7 0,0-16-90,5 7 90,-4-13 0,6 5 0,0-7 0,-7-7 0,5 5-180,-5-12-90,7 5 0,-7-7 180,5-7 90,-12-2-270,12-7 180,-12-7 90,5-2-180,0-7-90,-5 0 0,5-8 180,-7 0 0,0-2 0,-7 3 0,5 7 0,-12 0-180,12 7-90,-19 1 450,17 15-180,-17 9-90,19 9 180,-12 15-90,5 1 0,0 7 0,2 0-90,0 0 90,5-7 0,-12-2-180,12 1 180,-5-14 0,-1 12 0,6-13-180,-5-1 1,7-1 179,0-7-45,0 0 0,0-7 0,0-1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0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7533,'16'0'-540,"7"0"540,-5 0 180,12-7 90,-12-2-90,12-7-450,-12 0 180,12 0 0,-12 7 90,13-5 0,-13 5-90,12-7-90,-5 0 90,-7 7 180,3 2-270,-19 7 0,5 0 270,-7 0-180,0 0-180,-7 0 1,5 0 179,-12 0 90,12-7 0,-12-3 0,5-6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0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6903,'9'7'-450,"5"-5"450,-12 13 90,12-13 0,-12 5-90,12 0 0,-12-6 90,5 6 0,-7 1-180,0-6 180,0 12 0,0-12-180,0 12 0,0-5 90,0 7 0,0 0-270,0 0 90,-7-7 1,-2 5 179,0-12 0,-5 12 0,5-5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9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0 122 7623,'15'-7'449,"-6"-1"1,4-1-90,-4-4 0,6 11-360,-7-12-90,5 13 270,-4-12 0,-1 11-540,5-12 270,-4 13 0,-1-6 180,-1 7 90,-7-7 0,0 5-90,6-4-1530,-4 6 631,5 0 449,-7 0 270,0 0 0,0-7 0,0-1 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1.1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7533,'8'-9'-900,"-7"2"900,7 7 270,-8 0-90,0 7 0,7 9-90,-6 2 0,14 12 0,-13-4 0,13 13-180,-6-13 180,0 19 0,5-25-450,-12 17 270,12-12 0,-12 0 90,5-1-540,0-9 540,-5 2 0,12-1 0,-5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4.1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7533,'9'0'-1080,"-2"0"1080,-7 0 450,0 0-270,7 0 0,2 0-90,0 7 0,6 2 0,-6 7-180,0 0 0,5 0 90,-5 0 90,7-7-180,-7 5 90,5-5 90,-5 7-540,0-7 270,5-2 90,-12-7-90,5 0-180,-7 0 292,0 0 1,0-7 0,0-2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7533,'16'7'-1619,"0"-6"1619,-7 14 269,5-6 1,-5 7-180,0 0-90,5 0 180,-12 8-90,12-7 0,-12 14-180,5-14 180,-7 14 0,0-6-90,0 7-180,0-7 0,0 5 90,0-12-180,0 5 91,-7-7 89,-2 0 90,-7-7 0,0-2 0,0-7 0,0 0 0,7 0 0,2-7 0,0 6 0,5-13 0,-5 4-180,7 2 180,0-7 0,0 6 0,0-7 0,0 7 180,7-5 179,-5 5-179,5-7 90,0 7-270,-5-5 90,12 12 0,-12-5 90,5 7-180,-7 0-90,7 0-90,-5 0 270,5 7-180,-7 2 0,0 14 180,0-5-90,0 12-180,0-5 0,0 8 270,0-1-180,0 0 0,0-7 0,-7-2 90,5-7 90,-5 0-90,7 1 0,0-2 180,14 9-180,-10-14 180,17 12 90,-4-20-270,1 12 0,5-12 180,-7 5-180,14-7 90,-3-15-180,5 5-90,-9-13 270,-7-1-540,-7-1 270,5-7-90,-12 0 270,5 0-179,-7 0 179,0 0 0,0-8 0,0-1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4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0 178 6633,'7'16'180,"-5"0"-90,12 0-180,-12 1 90,12-2 90,-12-5-90,12 4 0,-12-5-90,5 7 90,-7-7 90,8-2-180,-7 0 0,6-5 90,-7 5 0,0-7 0,8 0 0,-7 0 0,6 0-90,-7-7 90,0 5 0,0-12 0,8 12 0,-6-12-180,5 5 0,-7-7 180,0-1 0,0-5-179,0 3-91,0-18 270,0 10 0,0-5 0,0 2 0,0 12 0,8-5 0,-7 6 0,6 9 0,-7-7 90,8 13 90,-7-5-180,6 7 269,1 0-89,-7 7 0,14 2-90,-14 7 90,14 1 0,-14 6-90,14-5 0,-14 12-90,7-12 180,-1 12-180,-6-12 0,6 5 90,1-7 0,-7 1-180,6 5 0,-7-3 180,0 4-90,0-7-180,0 0 90,0-7 0,0 5 90,-7-12-270,6 5 180,-14 0 0,14-5-450,-14 5 271,14-14 269,-14-2 0,14-7 0,-14 0 0,6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0 370 7533,'18'58'-225,"0"0"0,25 14 315,-33-85-90,13-17 90,-6 14-450,-9-7 90,7 5 180,-6-13-270,-1 6 181,7 0-1,-14-5 180,7 5 0,-8 0 0,0-5 0,0 11 0,0-3 0,0 5 0,0 9 0,0-7 0,0 13 0,0-5 0,0 7 629,0 0-629,7 0 180,-5-7-90,6-2-180,-8-7 180,0 0 0,0 7 0,0-5-360,0 12 360,0-5-90,0 7-90,0 0 90,0 7 90,0 2-180,0 7 90,0 0 0,0 0 0,0 0 180,0 7-180,7 10 0,-5-7 0,12 5 0,-12-22-90,5 5-90,0-12 180,-5 5 0,12-7-180,-12 0 180,5-14 0,0-4-180,-5-14 1,5 0 89,-7-1 90,7 1 0,-5 7-90,5-5 90,-7 19 180,0-11-90,0 21-90,7-6-90,-5 7 269,12 0-89,-12 14-90,12 4 270,-12 21-90,12-12 0,-12 10 0,12-18 90,-12 3-180,12-12-180,-12 4 180,5-13-90,0 6 90,-5-14-90,12-1-90,-12-16 180,12 7-90,-5-14 90,8 6-90,-1 0 90,0-5-900,0 12 810,0-13 0,7 7 0,2-8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2.0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7533,'0'9'-1080,"0"-2"900,0 0 180,0-5 90,0 5-90,0-7 90,0 0-180,7 0 90,-5 0 0,5 7-180,-7-5 91,0 5 89,0 0 0,0-5 0,0 5 0,0 0 0,0 3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2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7533,'0'33'-420,"7"-2"0,2-15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7533,'16'33'-990,"-7"-2"1170,-2-15-90,-7 0 0,7 0 0,-5-7-90,5 5 90,-7-12-270,0 12 0,0-5 90,0 0 0,0-2 90,0-7-270,0 0 91,0 7 89,0-5 0,0 5 90,0-7-90,0 0 90,0 7 0,7 2 0,-5 7 0,5 0 0,-7 8 0,0 1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2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6723,'7'32'-180,"9"65"0,-5-49 0,3 49 1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2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7533,'16'17'-360,"0"6"630,-7-12-90,-2 10-180,0-19 0,-5 5 0,5-7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39.8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9422,'0'16'629,"0"5"-359,0-4-90,0 12 0,0-12 0,0 11-810,6-11 450,-4 11 180,5-10-90,-7 3-629,0-6 359,0 1 90,0-8-629,7 5 359,-6-11 270,6 5 0,-7-1-269,0-4 539,0 4 0,0-12 0,0-2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6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7533,'-7'37'-180,"5"6"719,8 6 1,3 2-360,3 1 0,18 21-630,-13-57 270,-1-7 180,1-2-180,-2-7 90,2 0 1,-1-7 178,-8-2-358,7-43 179,-14 27-90,7-27 180,-8 37-90,-8-9 90,0 6-90,-8-12 90,0 12-180,-1-5 0,9 14 0,-14-5 90,11 12 90,-6-6-90,3 16 180,12 1-90,-5 7-90,7 0 90,0 0 0,0 0-90,0 0 90,0 0-180,0 0 91,0 1 89,0-9 0,0 7-270,0-14 270,0 6 0,0-7 0,0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6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1 241 7533,'67'-26'134,"0"-1"1,0 0 0,20-15 0,-20 13-404,-46 27 179,-19-5 0,5 7 90,-7 0-450,0 0 270,0-8 180,0 7-450,-7-14 180,5 6 91,-5 1-1,0-7 90,5 13 90,-5-5 0,7 7 0,0 0 0,0-7 0,0 5 0,0-5 0,0 7 359,0 0-179,0 7-180,7 2 360,2 0-180,0 13 0,5-11 0,-12 11-90,6-5 0,-1 6 0,-5-6 0,5 7 0,-7-8 0,0 0-270,0 0-270,0 0 360,0-7-90,-7 5-450,-3-12 630,1 12 0,-12-12 0,3 6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7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7533,'7'23'90,"-5"2"90,12 7-1,-12 0-179,12 0 0,-12 7 270,12-5-180,-5 13-450,0-21 270,5 12 90,-12-13-719,13 7 269,-13 1 450,5-9 0,0 7 0,2-6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7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1 209 7533,'16'50'-450,"0"-3"720,0-22 90,0-1-270,0-9 179,14 2-89,-10-9-270,10-1-90,-14-7 1,1-7 89,-8-1 180,-2-9-90,-7 2-90,0-2 0,0 1 180,-7-7-180,-2 5-90,-8-12 0,-6 5 270,5 0-90,-5 9-90,7 9 90,0 7 0,0 0 0,0 0 0,7 7 0,-5 1-90,12 9 180,-12 6-90,12-5-90,-5 5 90,7-7-90,0-7-90,0-2-90,0 0-269,7-19 449,2 8 0,0-12 90,5 2 0,-5 5 0,14-7 0,-5 0 0,5 0 0,-7-8 0,0 6 0,0 2 0,0 2 90,-6 5 0,4-7 89,-5 0-179,14-7 0,-5 5 90,5-5 360,7 7-180,-10 7-90,10 2-180,-7 7 90,-5 0 90,-2 0-90,-1 0 0,-6 7 0,7 2-90,-7 7 269,5 7-179,-12-5 0,12 5-90,-12-7 0,5 7 90,0-5-180,-5 12 180,5-4 0,-7-2-270,0 0 90,0-8 180,0 7-90,0-5-449,0-2 269,0-2-540,0-4 450,-7-2 90,5 0-90,-12-8 270,5 0 0,-14-8 0,-2-1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8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7533,'25'-9'-720,"-2"-5"900,-7 5 180,7-7-630,-5 7 180,5 1 0,-7 1-360,1 6 270,-1-6-89,0 7 269,0 0 0,0 7 0,0 1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7803,'0'9'-90,"0"-2"-270,0 0 180,7 2 0,-5 7 0,5 0 180,0 1 0,-5-2-450,5 2 270,-7-1-89,7 0 269,-5 7 0,5-5 0,0 12 0,2-4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9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7533,'33'93'-1080,"-2"-2"900,-23-62 90,0 6 90,-8-33-179,0 5 179,0-7 0,0 0 0,0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09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7533,'8'27'-810,"7"9"990,-14-33 0,7 26-180,-1-18 0,-6 12 180,7-7-90,-1 0 90,-6-7-360,7 5 180,-8-5-180,0 0 90,0 6 0,0-14-90,0 13 90,0-12 0,0 5 90,0-7 90,0 0-90,0 8 0,0-7-360,0 14 1,0-6 179,7 7 180,-6 0 0,14 0 180,1 28 899,17 30-1529,-14-24 90,3 7 270,-22-57 90,0 0 0,-7 0 0,-2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0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7533,'7'16'-1439,"-5"-7"2068,5 13-539,-7-12 0,7 21 0,-5-6 90,5 0-90,0 5 0,-5-5 0,5 0 0,0 5-180,-5-12 180,5 6 90,1-1-540,-7-13 270,6 5 0,-7-15-810,0 0 900,0-7 0,-7-2 0,-2-7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0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0 177 7533,'16'-7'-360,"0"5"360,0-13 180,1 14 0,-2-13 90,1 4-360,8-5 359,-7 5-89,6-4 0,-6 13-450,-1-14 180,0 13 0,0-12 270,-6 12-629,4-5 269,-12 7 90,5 0-360,0 0 360,-5 0 0,5 0-270,-7-7 180,0 5 1,0-5 179,-7 0 0,-2-2 0,-7-7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0.1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61 7533,'40'-34'1079,"-11"8"-989,-23 26-630,1 6 270,-5 3 91,4-1-1,-6 5 90,0-4 0,0 6 90,0 0 90,0 0-180,0 0 90,0 7-180,-6-5 630,4 5-360,-5-7 89,7 0 91,0 0-90,-6 0 0,4-6-180,-5 4-90,7-4 90,0-1 90,0-1-180,7-7 0,-5 0 180,11 0-90,-11 0-450,11 0 181,-11-7 89,4-1 90,1-8-630,-5 8 270,5-6 181,-7 13 269,0-13 0,0 13 0,0-13 0,6 6 0,3-7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0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7533,'9'0'-630,"-2"0"360,0 0 180,-5 0 0,5 0 360,0 0 0,-5 7-180,12 9-180,-12 2 90,12 5 90,-12 0 0,5-5-270,0 12 0,-5-11 180,5 32 0,-14-35 0,-2 20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1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80 7533,'-9'38'-450,"2"-9"360,14 10 180,-5-9 180,12-12 90,-5 5-270,7 0 89,0-12-89,0 10 90,0-19-180,0 5 180,0-7-90,0 0 90,1-7-270,-1-2 0,0-21 90,-7 3 0,-2-12-180,-7-1 0,0 7 90,0 0-90,-14-4 1,10 17 89,-17-3-180,4 9 180,-1 12 90,-5-5-90,14 7 0,-5 0 90,12 7-90,-12 2 0,12 7 90,-12 0-90,12 8 0,-5-7-90,7 6-90,0-6 270,0-1-359,0 0 359,0-8 0,-7 7 0,-2-6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4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7533,'10'25'-1350,"4"-2"1620,-5-14-270,0 5 0,5 2 0,-5-5 0,0 3 90,5-6-270,-12-6 180,12 5 0,-12-7 0,5 0-180,-7 0 112,0 0 1,7-7 0,2-3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4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7533,'9'25'-900,"-2"-2"810,1 0 0,-7-4 180,6 4-90,1-7 90,-7 0 0,6 0 0,-7-7-180,0 5 0,0-5 90,0 0-180,0-1 270,0-2-90,0-4 0,0 5-90,0-7-90,0 0 270,-7 0-359,6 0 269,-14 0 0,6 7-180,0-5 90,-5 5 90,12-7 0,-12 0 0,12 0 0,-5 0 0,7 0 0,0 0 90,-7 0-180,5 7 90,-5-5 180,7 6-180,0-8 90,0 0-90,0-8 359,0-1-269,0 0-90,7-5 180,-5 12-90,5-4-90,-7-2-90,0 6 180,7-5-90,-5 7 90,5 0-270,-7 0 180,7 0 90,-5 0-90,5 0-90,-7 7 90,0-5 0,0 12 0,0-12 0,0 12 0,0-5 0,0 0 0,0 6 0,0-7-90,0 9 90,0-1 0,0 0 0,0-8 0,0 7-90,-7-6 90,5 0 0,-5 5-90,7-12 90,0 12 0,-7-12-90,5 5 90,-5-7 0,7 7 0,0-5 0,0 5 0,0-7-90,0 0 90,-7 0 0,5 0 90,-5 0-90,7 0 630,0 0-630,7 0 90,-5-7-90,12 5 0,-12-5 90,5 7-180,0-7 180,9-2-270,2 0 270,-2 2-90,-1 7 0,-13 0-90,13 0 90,-14 0 0,14 0 180,-14 0-180,6 0 0,-7 0-90,0 0 0,0 7 90,0-5 0,0 5-270,0-7-359,0 0 539,0 7 0,0-5 90,0 5 0,-7-7 0,6 0 0,-7 0 0,8 0 0,0 0 90,8 0 89,-7-7-358,14-2 179,-14-7 0,14 0 0,-7-7 0,8-2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7353,'7'-16'-360,"-5"7"540,6 2-360,-1 0 90,-5 5 180,12-12 0,-5 5-180,0 0 0,5 1 90,-5 1-90,7-1 180,0-1-180,-7 2 180,5 7-180,-12-7 180,5 5-270,-7-6 180,0 8-450,0 0 450,-7 0-269,5 0 89,-12 8 180,12-6 0,-12 12 0,12-5 0,-5-1 0,0 14 0,5-11 0,-5 12 0,7-7 0,0 0 180,0 0-180,0-7 179,7 6-89,-5-7 0,12 1 0,-12 6 180,12-14-270,-12 7 90,5-8-270,0 0 180,-5 0 180,12 0-180,-12-8 90,12 7-90,-12-21 90,5 11-630,-7-12 270,0 0 270,0 5 0,0-12 0,0 4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5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7533,'36'68'-23,"0"0"1,-1 0-1,15 27 1,-14-24 112,-29-55-180,-5-7 0,5-2 90,-7-7 90,0 0-90,0-7 0,0-2 0,7-7-90,-5 0-90,5-1 180,-7-5 0,7 3-180,-5-11-90,12 12 270,-12-5-450,12 0 271,-5 5 179,7-5 0,0 0 0,0-2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6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7533,'8'25'-1170,"-7"-2"1170,6 0 0,1-5 0,-7 13 360,14-14-90,-14 14-90,14-14-90,-14 7-180,14-15 0,-14 5 180,14-12 0,-14 5-270,7 0 90,-8-5 180,0 5-90,7-7 0,-6-7 0,7 5 0,-8-12 0,0 5 0,0 0 0,0-5-90,0 5-90,0-7 180,0 0 0,0 0-180,0 7 0,0-6 180,0 6-180,0 0 90,7-5 90,-5 5-89,6 0 178,-1-5-89,-5 5-89,12 0 89,-12-5-90,5 12 0,-7-5 449,0 7-179,0 0-270,7 0 270,-5 0-90,5 0 0,-7 7-90,0 2 0,0 7 0,7 0 90,-5 0-90,5 8 0,0-14 90,-5 12-180,5-20 90,0 5 0,-5-7 0,5 0 0,-7 0 0,0-7 0,0-3 0,0-6-180,0 0 90,0-7 90,0 6-90,0-7 90,0 8 0,0 7-90,0-5 180,0 12-90,0-5 0,0 7 0,0 0-90,7 7 90,-5-5 0,5 12 0,-7-5 180,7 0 0,-5 5-180,5-5 0,-7 0-90,0-2 90,0-7 0,0 7 0,0-5-450,0 6 450,0-8 0,0 7 0,0 1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7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64 7533,'0'25'180,"0"20"-1,0-23-179,0 15 0,0-21 180,-7 0-180,5 0 0,-12 0 90,12 0 0,-12 0-360,12 0 91,-12 1 89,5-8-540,0 5 270,-6-5 180,13-1 90,-13-1-269,14-7 179,-6 0 180,7 0 0,-8 0 0,7 0 0,-7-7 0,8 6 0,8-6 0,-7 7 0,14 0 0,-14-7-90,14 5 180,-6-5-90,8 7 180,-1-7-91,-7-2 91,5-8-90,-5 1-90,7 0 0,-7 0 0,5-7 90,-5 5-180,0-5-90,5 7 180,-5 7 0,0-5 0,-2 5 0,0 0 0,-5 1-90,5 8 90,-7 0 90,0 0-90,0-7 0,0 6 270,0-6-90,0 7 90,0 0-180,-7 0-90,5 7 90,-5-6 0,7 21-90,0-12 90,0 21 0,0-13 0,0 12 0,0-12-180,0 12 90,0-12 90,0 6 0,0-15-270,0-2 270,0 0-90,0-5-360,0 5 180,0-7 0,0-7 180,0-2-180,0-7 180,0 7-90,0-6 0,0 6 0,0 0 90,0-5-90,0 5 180,7-7 90,-5 0-270,12 0 0,-12 0 270,12 0-90,-12 0-90,12 0-180,-12 0-90,12 0 270,-12-1 0,13 1-179,-13 0-1,5 0 90,0 0 90,-5 7 0,12-5 0,-5 5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7.6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6453,'16'-16'540,"0"-7"-450,-7 12 0,-2-3-270,-7 14 270,0 0-90,0 7 0,-7 2 90,5 7 0,-5 0-90,7 0 0,0 0 0,0 0 0,0 0 90,0 0-270,0-7 180,0 5 90,0-12-90,0 5-180,0 0 0,7-5 180,-5 6 0,12-16 0,-12-1-90,5-7 90,0 0-180,-5 0-90,5 0 180,0-7 0,-5 12 1,5-10-1,-7 12 90,0 0 0,0 1-90,0 8 90,0 0 90,7 0-90,-5 8 269,5 1-89,0 14-90,-5-5 0,12 13 180,-12-14-90,12 6 0,-12-7-90,5-7 0,0-1-90,2-16-90,0-1 0,-1-7 360,6-21-630,-10 15 180,17-15-270,-19 21 1,19 0 449,-17 0 0,17 0 0,-12-1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19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7533,'0'25'-1439,"0"6"1439,7-6 0,-5 7 0,12 0 0,-12-7 449,12 6-179,-12-6 0,13 7-90,-13-7-90,12-2 0,-12-7 0,5 0-270,0 0 270,-5-7 0,5 5-360,-7-12 180,0 5-90,0-7 90,0 0 90,0-7-450,0-2 270,0 1 180,0-7 0,-7-1 0,-2-9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0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67 7533,'0'-17'180,"0"4"-1,0 6 181,0 5 0,0-4-180,0 6 0,0 0 0,6 0 0,-4 0-450,5 0 180,-1 0 180,-4 0 0,5 0-360,-1-7 270,-4 6 0,12-6 180,-6 7-900,1 0 720,11-7 0,-16 12 0,9-3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0.0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7533,'9'0'0,"-2"0"0,0 0-630,-5 0 810,12 0-90,-5-8 0,0 7 180,5-14-90,2 6-1,2 1-89,5-7 90,-7 6-90,7 0 90,-5 2-180,13 0 0,-13 5 90,12-5 0,-12 7 90,12-7 0,-12 5-90,-2-5 90,-2 7-720,-12 0 360,12 0 90,-12 0-539,5 0 629,-7 0-90,0-7-90,0 5 90,0-12-270,0 12 180,0-12-90,-7 12 180,5-13-359,-5 14 179,7-13 270,-7 12 0,5-12 0,-12 5 0,5-7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0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7533,'13'53'-360,"1"-1"0,-2 4 0,-3-10 180,-9-26-89,0 3 269,-7-15 0,-2-1 0,-7 2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0.4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7533,'9'7'-900,"-2"2"720,0 14 90,2-5 450,0 5-90,5 1 0,-5-6-180,0 5-90,5-7 90,-5 0 0,0-7 90,6-2-360,-6-7 270,0 0-180,5 0 0,-12-7 180,5-9 0,-7-2-90,0-12 90,0 12 0,0-13-1170,-57 6 990,42 22 180,-49-1-180,55 41-90,0-24 0,2 16-668,7-27 0,-7 12 0,-2-5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1.4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1 178 8252,'9'-8'270,"5"-1"-90,-12-7 0,12 0 0,-12 0 0,5 0-810,0 7 450,-5-5-360,12 5 91,-12-7 449,5 7 0,-7 2-180,0 7-90,0 0 180,-7 0-90,-2 7 90,0-5 0,2 12 90,0 2 90,5 1-180,-5 7 0,7-8 270,0 8 0,0-7-270,0 14 90,0-14 180,7 7 0,-5-1-180,12-13 0,-12 12 270,12-20-270,-12 12 0,12-12 0,-5 5 90,0-7-90,-2 0 90,0-7-270,-5-2 180,5-7 90,-7 0-540,0 0 180,0 0 90,0-8 90,0 7 90,0-14-90,0 14-90,0-14 91,0 6-91,0 0 180,-7 2 0,5-1 0,-5-1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1.6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7533,'26'49'179,"-1"0"1,20 17-90,-36-21-269,-1-29-181,-1 8 270,2-14 180,0-3-90,-2-16 0,0-7-90,-5 0 180,5 7-270,0-5 180,2 5-180,7 0 0,0-5 90,0 5-360,0-7 181,0 0-1,0 0 270,0 0 0,0 0 0,0-1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1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7533,'9'27'-180,"-2"2"270,0-28 0,-5 13 180,5-12-181,0 13 91,-5-14-90,5 14-360,-7-13 181,7 12-1,-5-13-270,5 6 90,0 1 0,-5-6 180,5 5 90,-7-36 0,-7 8 0,-2-25 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2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7533,'25'16'270,"-9"0"-360,-9 0 0,0 0 270,-5 0-270,5 0 90,-7-7-90,0 6 270,0-7-360,0 1 90,0 6 90,0-14 90,0 14-90,0-13-90,0 12 90,0-13-270,0 6 90,-7 1 180,5-6 0,-5 5-180,7-7-360,0 0 540,0-7-90,0-2 0,0-7 180,0 0-359,7 0 269,-5-1 0,5-20 0,-7 16 0,0-17 0,0 22 0,0 0 0,0 7-90,0-5 180,0 12-90,0-5 0,0 7 629,0 0-629,7 0 360,-5 0-180,5 7-90,14 45-90,-15-33-180,15 31 180,-21-50 90,0-14-90,0 10 0,0-17 0,7 12 90,-5 0 0,5-5-90,0 12-180,-5-12 180,5 12 0,-7-12 90,0 12-360,8-5 90,-6 7 0,5 0 180,-7 0-180,0 0 0,0 0 1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2.6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0 290 7533,'0'8'-360,"0"6"360,0-12 270,0 5-180,0-7 0,0 0 0,7 0 269,-5-7-89,12 5 0,-5-12-180,7 5-90,1-7 180,-1 0-90,-7 0-360,5 0 180,-12 0 0,12 7 180,-12-5-270,12 12 90,-12-13 90,5 14-539,-7-6 269,0 7 180,0-7-90,0 5-630,-36 38 1170,27-12 270,-27 59-630,36-53 270,8 15-91,-6-36 1,12 5 0,-5-12-180,0 5-90,5-7 0,2-7 0,2-9 180,5-2-719,-14-13 359,5 6 180,-12-7-270,12-7 90,-12 5 90,5-5 1,-7-1 179,0 6 0,0-12 0,0 5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2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97 7533,'9'51'-90,"5"-6"360,-12-29-91,12-7 1,-12 5 0,13-12-90,-13 5-90,12-7 180,-12 0 0,12-7-270,-12-2 90,5-14 90,-7 6-360,0-14 270,0 13-90,0-12 180,0 12-1799,-50-34 1259,38 43 450,-39-17-848,44 34 0,5 0 0,-5-8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3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7173,'9'7'180,"-2"2"0,0 14 0,-5-5-1,13 12-179,-6-12 0,0 5 180,5-14-90,-12 6-270,12-14 90,-12 14 90,12-13 90,-12 5-180,5-7-89,0 0 269,-5-7-90,5 5-90,1-6 90,-7 1 90,6 6-450,-7-7 180,0 1 0,0 6 180,0-6-180,0 7 0,0 0 90,0-8-360,0 6 181,0-5 269,0 7 0,0 0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0.3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1 107 7533,'0'8'-1529,"0"5"1529,0-11 809,0 5-269,0-7 89,0 0-449,0-7 0,6-1-899,3-1 359,-1-4 270,6 4-90,-13-6 270,13 0 0,-13 0-90,6 6 0,0-11 0,1 3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3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7533,'-9'25'90,"2"-9"449,7-2-89,0-5-90,0 7-180,0 1-90,0 5 270,0 18-271,0-4 181,-7 17-90,5-19 0,-12 13-540,12-21 270,-5 12 180,0-27-989,5 10 539,-5-19 270,0 12 0,5-12 0,-6-2-90,8-9 180,-7-14-180,5-2-1079,-5 0 629,7-5 271,0 11 359,0-4 0,0 7 0,7 0 0,-5 0 0,13 0 0,-13 7 0,12 2 270,-12 0-181,12 5 91,-5-5-90,7 0 0,0 5 0,0-12-90,0 12 180,-7-12-540,5 12 180,-5-13 90,7 7 90,-7-1 0,6-6 0,-7 6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3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66 7533,'-17'69'719,"2"-10"-719,15-22 0,-7-22 90,5 20-180,-5-33-90,7 5 270,0 0-360,0-5 91,0 6-1,0-16 180,0-1 0,0 0 90,0-5-180,0 13-180,7-14 90,-5 6 0,12 0 90,-12-5 90,13 5-180,-14-7 90,14 0 0,-7 0-180,1 0 1,6-8 269,-14 7 0,14-7 0,-13 1 0,6 6 0,-1-7 0,2 8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3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0 210 6993,'10'-7'540,"-2"5"-540,-1-12 90,-6 12 0,14-12 0,-14 12-1,7-6 1,-8 8-269,7-7-1,-6 6 90,7-7 0,-8 8 90,0 0 0,0 8 0,0 1 0,0 14-270,0 30-90,7-42-539,2 0 899,7-54 0,-8 2 0,7 11-90,-14 13 90,14 8 0,-6 2 0,-1 7 0,0 0 0,-1 7 0,-6 2 0,7 8 539,-8-1-179,0-7-180,0 5 90,7-5 0,-6 0-270,7-2 180,-8-7-270,0 0 0,7 0 180,-6-7 449,43-38-539,-21 20 180,24-27-270,-17 36 180,-12 0-719,12 7 359,-12-5 180,5 12 90,-14-5 0,5 0 0,-5-2 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4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7533,'0'25'-1170,"0"-2"1440,0-14-270,0 5 90,0-12 90,0 13-90,0-14 0,0 14 0,0-14 0,0 6 0,0-7-360,0 0 180,0 8-540,0-6 361,0 5 269,0-7 0,0 14 0,0 3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4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7533,'7'16'-1170,"-5"8"1170,13 0 0,-6 2 90,7 3 0,-7-18-90,-2 11 0,0-20-90,-5 12-269,5-12 359,-7 12 0,0-12-90,0 5-90,0-7 180,0 0 0,0 7 0,0 2 0,0 7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4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6633,'0'9'-629,"0"5"449,0-5 180,0 0 0,0 6 0,7-7 270,-5 9-91,5-2-89,0-5 90,-5 4-90,12-5 0,-12 7-90,5-7 90,0 5-90,-5-12 90,5 12-90,0-5 0,-5 0 90,5 5 0,-7-12-90,7 12 90,-5-12 0,6 6 0,-8-8-450,0 7 180,0-6 180,0 6 0,0-7 0,0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5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0 145 7083,'0'9'0,"0"-2"360,0-7-450,0 0-90,7-7 180,-5-2-270,13-7 90,-13 0 0,12 0 90,-5 0-269,7 0 89,0-1 270,0 1 0,7 0 0,2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5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7533,'92'-8'-420,"-1"0"0,-9 2 0,-17-4 151,-34-14 269,-6 7 0,0-14 0,5 6 0,-5-7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5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7533,'36'9'-1080,"0"-2"1080,-27-7 270,7 0-90,0 0 0,-7 0-90,5 0-270,-5 0 0,14-7 90,-5 5 0,5-5 90,-7 0-360,-7 6 181,6-6 89,-6-1 0,0 6 90,5-5 0,-5 7 0,7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5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7533,'63'4'-195,"0"1"0,-2 1 0,-15-5 0,-37-8 0,7-2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0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7173,'0'8'540,"7"6"-91,-6-12-89,6 11-180,-7-4 90,0 6-630,0 0 270,0 0 180,0 0-1079,0 0 539,0 0 270,0 0 90,0 0 90,0 1 0,0-1 0,0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6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7533,'32'0'-540,"0"0"270,7 0 180,-5 0 0,5 0 360,-7 0 0,0 0-180,-6-7 90,33-9-90,-27-2 0,28-13 0,-28 14 90,1-14-810,-1 14 90,0-7 270,0 8 180,0 7-179,0-5 269,1 12 0,-1-12 0,0 4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6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0 323 7533,'34'-35'-1529,"4"12"1349,-20 9 539,12 12-179,-12-5 90,13 7-360,-14 0 0,14 0 90,-13 0 90,5 0-180,-7 0 0,0 0 90,7 0 0,-13 0 90,12 0-180,34-38 0,4-10 90,-16 20 0,23-23 0,-4 0 0,-38 26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7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33 7533,'-7'43'224,"53"-20"1,7-16-135,-36-28-135,37 15 0,-7-3-45,-55-28 90,7 28 0,-14-5 0,6 12 0,1-6 90,-7 8-269,6 0 179,-7 0 0,6 0-270,-4 0 180,5 8 0,0 1 90,-5 14-90,12-12 90,-5 10 0,7-12-180,-7 7-180,5-7 90,-5-2 0,7-7 270,0 0 0,0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7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7353,'9'9'-450,"-2"-1"180,-7-8-90,0 0 1,7 0 359,-5 0 0,5 7 0,-7 1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7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7533,'32'43'-135,"-14"-27"0,4-20 0,-13-19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8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7443,'-9'0'539,"2"0"-89,7 0-180,0 0-270,0 7 0,0 1 180,0 16 90,0-7-90,7 14-90,2-6 0,0 7 89,5 0 1,-12 0-180,12-7-90,-12-1 90,5-8 0,0 0-449,-5 0 269,5 0 90,-7-7 90,8-2 90,-6-7-90,5 0-990,-7 0 1,0-7 989,0-2 0,0-7 0,0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28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16 306 6723,'7'8'-270,"-5"-1"270,5-7 0,-7 0 0,0 0 90,8 8 0,-6-6-90,12 5 270,-12-7-270,12 0 90,-12 0-90,12 0 0,-12 0 0,12 0 0,-12 0 0,12 0 0,-5 0 90,0 0-90,5-7-180,-5-2 0,7-7 270,-7-1-90,5 2-270,-12-2 90,12-6 90,-12 6-89,5-7 179,-7 8-90,0 0 0,0 7 180,0-5-90,0 5-90,0 0 180,0-5-180,0 12 90,-7-13-90,5 14 90,-5-14 0,0 13 0,5-12 180,-12 5-90,12 0-90,-12-5 0,12 12 89,-12-5-89,5 0 0,0 6 90,-5-7 90,5 8 0,0 0-90,-5 0 0,5 8-90,-7-7 90,0 13-90,7-12 270,-6 12-90,13-5-90,-5 0 0,0 5-360,5-12-270,-5 5 270,7-7 247,0 0 1,0-7 0,0-1-1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0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65 531 7533,'-8'0'-900,"-7"0"1170,13 0 0,-13 0-90,13 0-90,-5 0-90,0 0 0,5 0 90,-5 0 0,7 0-270,0 0 180,0 7 0,0-5 90,0 5-180,0-7 360,0 0-180,29-7 89,-14-2-179,22-7 90,-13 7-90,1-5 180,7 5-90,0 0 0,0-5-180,7 5 180,-5-7 0,13 0 0,-6-7-180,7 5-111,7-5 291,2 6-656,8 1 386,-1 0-782,7-7 1052,-5 5-360,6-5 180,-7 7-90,-1 0 180,0 0-270,-7 7 180,6-5-90,-13 5-383,5-7 473,-7 7 90,-7-6-96,5 6 96,-11-7-180,-3 0 90,-2 0 670,-12 7-310,5-5 894,-7 5-1074,0 0 637,-7 2-637,5 7 367,-12-7-457,5 5-90,-7-5 90,0 7 90,0 0-90,-7 7 90,5-5-360,-12 12 91,5-12-1,-7 5 90,-7-7 90,5 7 0,-5-5 0,0 5-90,-2-7 180,-8 7-270,-27 9 180,14 2-518,-17 5 518,17-7-180,4 8 1,1-6 89,-12 12 90,10-5-90,-13 7 90,8-7-90,-14 5 90,10-5 0,-18 1-90,20-3 0,-12 0 270,12-5-270,1 5 90,3-14 180,-17 5-180,17-12 0,-22 5 0,34-7 0,-5 0 0,7 0 0,7 0 0,-6 0 0,14 0 90,-6 0 90,7 0-1,7 0 429,-6 0-518,14 0 180,-6 0-180,7 0-90,0 0 90,7 0-1,2 0 1,7 0-90,0 0 90,7-7 90,2 5-180,7-12 90,0 12-90,0-12 90,7 5-90,-4 0 0,11-5 90,-5 5-270,7-7 270,0 0-90,1 0-607,13-1 517,-10 9 90,17-7 90,-11 6-359,13 0 89,-12-5 90,18-2-1656,-26 1 1,0-2 1655,31-10 45,-31 11 0,-2 2-56,6-2 101,-14 0-90,-2-1-179,-6 1 89,-1 0 0,-7 8-90,-2-7 180,-7 13 0,-7-5 345,6 7-435,-14 0 1026,6 0 1,-7 0 0,0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0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7533,'9'-7'-360,"5"5"360,-12-6 90,12 1 90,-5 6 0,7-14-90,0 14-90,0-6 90,0 7-90,-7 0-90,5 0 180,-5 0-1,0 0-178,5 0 178,-12 0 91,12 0-90,-12 7-180,5 1 0,-7 9 180,0-1-90,0 0 90,0 0-90,0-7 90,-7 5-899,5-5 449,-12 0 180,12-2-450,-12-7 361,5 0 269,0 0 0,2 0 0,7-7 0,-7-2 0,-2-7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1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49 162 7533,'38'-48'0,"1"1"0,22-14 90,-52 56-270,-4 21 270,-19 7-90,12-5-270,-12 5 90,4 0 90,1 3 90,-5-2-360,5 7 90,0-13 90,-5 12 91,5-12 89,0 5-90,-5-14 0,12 6 270,-12-14-270,5 13 0,0-12 0,-5 13 90,12-14 0,-5 7 0,0-8 90,5 0 179,-5 0-179,7 0 450,0 0-540,7-8 450,-5 0-180,12-9-90,-5-6 89,7 6-89,0-7-90,0 8 0,0 0 0,0 0 90,0 0-90,0 0-90,8 7-90,-6-5 0,5 12 180,-14-13-450,5 14 180,-5-14 90,0 14 0,5-6-179,-12 7-271,5 0 360,-7 0 0,0 0 90,0 7-360,0 1 181,-7 1 269,5 13 0,-19-12 0,3 14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0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7713,'7'24'719,"-5"-9"-719,4-2 270,-6-4-180,7 6 0,-5-7 0,4 6-360,1-6 90,-5 7 90,4-7-809,-6 6 449,0-6 180,0 1 0,0-2-179,0-1 449,0-4 0,0 5 0,0-7 0,0 0 0,0-7 0,0 5 0,0-11 0,-6 4 0,4-6 0,-5 0 0,7 7 0,0-6 0,0 6 0,0-7 0,0 7-270,0-6 450,0 12-1,0-5 1,7 1-90,-5 4 90,4-11-90,1 11-90,-5-4 540,4 6-270,1 0 0,-5 0-181,5 0 361,-1 0-180,-4 6 90,5 3-360,-7-1 180,0 5-90,0-4 180,0 6-720,0 0 270,0 0 180,0 0 0,0 0-900,0 0 451,0-6 179,0 4-540,-7-11 810,5 5 0,-11-1 0,4 3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1 242 7533,'16'-10'-630,"0"-4"720,0-2 630,0-2-271,7-5-89,-5 7-270,12-7 90,-12 12 0,6-11 0,-8 14-450,7-9 270,-5 1-90,5 7-180,-14-5 90,5 12 90,-12-5 180,5 7-270,0 0 0,-5 0 180,5 0 90,-7 0-539,0 0 269,-7 0 0,-2 0-540,0 0 271,-5 7 179,5 2 270,-7 7 0,0 0 0,0 1 0,0-2 0,0 23 0,0-16 0,7 15 0,2-21 0,-1 0 270,6-7-181,-5-1 1,7-8 900,0 0-630,7 0-180,-5-8 89,13 6-89,-13-12 0,12-2-90,-5 5 90,7-10-540,-7 12 270,5-7 0,-5 7 180,0-6-180,5 14-90,-12-6 270,12 7-539,-12-7 269,5 5 0,-7-5 0,0-1 0,0 7 0,0-14 0,0 13-90,0-12 1,0 5 269,0 0 0,-7-5 0,-2 5 0,-7-7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1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33 7533,'-9'74'449,"0"-1"1,1-15 0,2-11-360,6-18-180,21-27 90,-8-2 180,10-10 0,-9-5-810,-5-2 360,0 1 180,5-7 0,-5 5-629,7-5 359,-7 7 90,5-7-270,-5 5 181,7-13 359,0 14 0,1-7 0,-1 8 0,0-7 0,0-2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1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7533,'43'0'359,"-13"7"1,-23-5-180,-7 12-630,0-12 360,0 5 90,0-7 90,0 0 90,0-7-180,0-2 0,-7-14 0,-2-2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2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33 7533,'-9'-18'359,"2"4"181,7 14-270,-7 0 180,5 7-720,-5 2 180,0 14 0,5 9-270,-12 9 180,12 7-549,-12 0 729,5 1 90,0-1-171,-5-7 81,5 6-540,0-13 270,-5-2 90,12-9 0,-12-14 180,12-2 0,-12 0 0,5 2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2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7533,'65'24'0,"0"0"0,0 0 0,14 4 0,1 1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3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6183,'0'10'-60,"7"-3"0,2-7 1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3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6993,'9'-7'-180,"-2"5"0,0-12 0,2 5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3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7533,'0'-16'-1529,"0"7"1529,0-6 0,0 7 0,0-9 0,0 1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4:34.1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7533,'0'-8'0,"0"1"-540,0-1 360,0 6 180,7-5 0,-5 7 0,5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6:15:19.48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145 81 7533,'-82'-43'0,"19"6"0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1.0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77 7533,'15'-14'359,"1"11"-89,-1-17-180,-7 12 0,5-1-629,-11 3 269,12-1 180,-13 5-90,6-5-180,0 7 180,-6 0 0,6 7 90,-7-5-359,0 11 449,-7-4 0,-1 12 0,-7 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1.1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1 151 7533,'0'9'-450,"0"-2"540,0-1 90,0-4 0,0 5 0,0-7-1,0 0 1,6 0 0,-4 0 0,11-7-630,-11-2 181,12-6 269,-13 0 0,13 0-810,-13 0 450,6 0 270,0 0-269,-6 0 359,6 0 0,0-7 0,1-2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19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22 100 7533,'-12'0'-90,"3"0"90,9 0 360,0 0-181,0-9-89,9 7 0,2-16 270,10 16 0,-2-16-180,10 16 0,-7-16-90,15 16 90,-15-16-90,15 16-270,-15-7 180,7 9 0,0 0-810,-7 0 450,7 0 180,0 0-3302,-7 0 3482,24 9 0,-22 2 0,13 9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1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8342,'0'15'900,"0"7"-630,0-5-1,0 5-89,0-1 0,0-4 0,7 5 90,-6 0-90,6-5 0,-7 4-990,0 2 810,0 13 0,0-15 0,0 5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1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7533,'8'24'989,"-1"-2"-629,-1-14-180,-4 6-180,12-13 0,-13 6 90,19-7-90,-10 0-90,12 0-810,6 0 900,-9-7 0,16-1 0,-12-8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3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1 7623,'-8'0'180,"-5"6"-180,11 3 89,-11 6 181,4 20-270,-6-8 90,7 17 90,1-7-180,7 2 180,-7-1-90,6-1-90,-6-7 90,7 0 90,7 1-90,-6-8-180,13-8 0,-13-1 0,13-6-450,-6 1 270,7-3 180,0-6-89,-6 0-541,4 0 270,-5 0 180,7-13 270,-6 9 0,11-23 0,-3 11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3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 6633,'-8'0'540,"-6"0"-450,13 7 90,-6 1 180,0 7-1,6 1-179,-13-1 0,12 7-180,-4 1 180,6 1-90,0 4-90,0-11 90,0 4 0,0 2 90,0-7-180,0 6-90,6-14 270,-4-1-450,12-7 270,-13 0-90,13 0 180,-6 0-540,7-7 270,0-1 90,-7-7 0,6 0-809,-13 0 449,6-1 180,-7 2-269,0 5 539,0-4 0,0 4 0,0-6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3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1 7533,'-8'8'0,"1"6"539,0-12-179,6 5 0,-6-7-90,7 6 90,0-4-1,0 4-359,53-26-269,-33 15 179,43-8 90,-55 14-540,6 13 270,-6-6 90,1 14 0,4-12-90,-11 17 270,5-17-179,-7 12 358,0-7-89,0 0-180,0 0 0,-7 7 90,-1-5-89,-1 5-1,-4-14-360,11 6 180,-12-13 90,6 6 180,-1-7 0,-4 7 0,4 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4.2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31 197 7803,'0'15'449,"-7"-7"-359,6 6 270,-6 8-270,0-4-180,5 18 0,-4-20 90,6 6-90,0-7 180,0 0 0,0-6 0,0 4-180,0-11-90,0 4 270,0 1-270,6-5 180,-4 5-90,12-14 90,-13-1-2428,19-82 2428,-16 57 269,9-49-179,-13 75 0,0 7 540,0 7-360,0 1-180,0 7 0,0 0 270,0 0-181,0 1 1,0-2 0,0 2 90,0-1 0,7 0-180,-6-6-180,13 4-90,-6-5 360,0 1 0,6 4-630,-5-11 270,-1 4 90,-1-6-180,0 0 90,-6 0 1,6-6 89,0-3 0,-5-12 90,4 4-90,1-5 0,-5 0-90,4 5 90,-6-12 90,0 13-180,7-6 90,-5 0 0,4-1-270,-6-7 91,0 6 89,0 2 180,0 14-90,0-6 90,0 6 0,0-7 0,0 0 0,0 6 0,-6-4 0,4 11 359,-5-5-89,7 7-90,0 0-180,0 7 90,0 1-90,0 8 720,0-1-271,0 6-179,0 3 90,0 6 0,0-6-270,0 5 180,0-6-450,7 1 270,-5 4-90,11-11 90,-11 4-540,11-5 270,-11-1 90,5 0-629,-1-6 359,-4 4 90,5-12 90,-7 6-270,0-7 450,0 0 0,0 7 0,0 2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4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75 7533,'0'-8'1169,"14"-12"-1079,-4 17 270,12-17 0,-13 18-270,4-5-810,-5 1 360,7 4 180,0-5 90,1 7-809,-1 0 449,-7 0 180,5 0-180,-4 0 181,-1 7 269,-1-5 0,-1 11 0,3-5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4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1 167 7533,'6'9'0,"-4"4"-90,11-11 360,-11 5 89,12-7-179,-6-7 0,7-1 0,1-1 180,-8-4-180,6 4 0,-6-6 0,7 0-360,-6-7 180,4 12-90,-11-10-630,4 12 450,-6-7 90,0 6 90,0-4-539,0 4 269,0 1 180,0 1 0,-6 7 0,-3 0-90,-6 0 91,7 0 358,-6 7-179,6 1 0,-7 7-89,-1 7 718,8-5-359,1 5 2698,7 47-2698,0-41-90,7 35-270,1-57 90,8-6-270,-1 0 270,0 0-90,0 0 270,0-6-1439,0-3 719,0 1 180,0-6-449,7 6 269,-5-8 270,5 2 270,-7-2 0,0 1 0,0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5.1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7533,'-31'38'809,"2"-7"-809,21-3 0,-6-11 180,6 5 180,0-7 0,1 0-180,7 1 0,0 5-91,0-4 91,0 5 0,0-14-270,0 6 90,7-6 90,-6 7 450,19 0-360,-10 1 0,12-8-180,-13 5 180,4-11-90,-11 5-900,11-7-449,-11 0 629,11 0 270,-11 0 180,11-7-89,-11-2-1,4-5-810,8-22 1080,-10 23 90,10-14-180,-14 27 1260,0 0-1170,6 7 90,-4-6 0,5 13 89,-1-13-358,-4 6-1,11-7 270,-11 7-90,11-5 269,-11 5-269,12-7 90,-13 0-90,6 0 0,0 0 0,-6 0 90,6-7-180,0-2 0,-6-6 90,6 7-269,-7-6 179,0 6 0,0-1 90,0-4-270,0 11 270,0-4 0,-7 6-90,6-7 90,-13 5-90,13-5 90,-13 7 90,13 0 0,-13 0-90,-1 14 0,5-4 0,-10 5-270,18-2 90,-4-4 180,6 6 0,-7-7-540,5 6 271,-5-12 269,7 11 0,-7-11 0,-2 4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5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16 7533,'-8'15'0,"1"1"0,7-1 539,0 0-179,0 0 0,0-7-180,0 6 270,0-6-91,0 7-179,0-6-539,7 4 359,-5-11 0,11 4 89,-11-6-448,11 0 179,-11 0 180,11 0-180,-11 0 90,12-6 0,-12-3-630,11-19 540,-11 9 1,4-3-181,-6 9 270,0 5 0,0-1 90,0 2 90,0 1-180,0 4 0,0-5 180,0 7 809,0 0-899,0 7 90,0-5 180,7 4-90,-5 1 90,5-5-360,-1 11 90,-4-11 90,5 11 0,-1-11-450,-4 4 180,11 1 0,-11-5-359,5 5 269,-7-7 90,7 7-270,-6-6 270,6 6-90,0-14 90,-6-1-89,6-7 269,-7 0 0,0 0 0,0 6 0,0-4 0,0 4 0,0 1 0,0-6 0,0 13 90,0-6-90,0 7 1079,0 0-539,0 7-181,0-6-89,0 13 360,7-6-630,-6 8 360,6 5-630,-7-4 180,0-2-540,0-1 360,0-13 180,0 6 1,0-7-271,0 7 90,0-6 0,0 6-360,7-14 451,-6 6-91,6-13 270,-7 6 0,0-7 0,0 0 0,0 0 0,7 0 0,-6-1 180,6 8-180,-7 1 90,0 0-180,7 6 90,-6-6 90,6 7 629,-7 0 1,7 0-1,-6 7-179,6-6-270,-7 13 90,7-6-720,-5 1 360,4 4-90,-6-11 360,0 11-1170,0-11 540,0 5 181,0-1 89,0-4-900,0 4 450,0-6 540,0 0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0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1 7533,'-11'0'0,"2"0"0,0 0 0,7 0 180,-7 0-90,0 0-90,7 0 0,-7 0 89,9 0-89,0 0-179,0 9 269,0-7-1,0 7 91,9 0-90,2-7-90,18 7 270,11-9-180,2 0-90,24-9-1089,-4 7 1359,17-16-270,0 16 90,19-7 0,-6 9-1002,-38 0 1,0 0 956,0 0 0,0 0 45,-3 0 0,0 0-1082,7 0 1,0 0 856,-2 0 0,-1 0 45,0 0 0,0 0 0,44 0-1058,-2 0 788,-15 0 90,-3 0-270,-10 0 540,-10 0 0,0 0 0,0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6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0 318 7533,'17'-8'180,"-4"1"-1,-6 1-268,-5-3-1,4 1 0,1-12 0,-5 9 90,5-10-270,-1-1 180,-4 5-90,11-5-180,-11-6 180,5 9 0,-7-9 1,0 6 179,0 5-90,0-5 90,0 7-180,0 7 180,0 1 719,0 7 91,0 0-540,0 7-1,-7-6 181,5 13 180,-4 1-270,6 2-90,6 5-91,-4-7 1,5 0 90,-1 0-180,-4 0 180,11 7 0,-11-5-270,11 11-90,-11-11 360,11 5-540,-11-7 180,5 0 0,0 0 180,-6 0-720,6 1 360,-7-1 180,0-7-1259,0 5 1079,0-11 1,0 4-1081,-7-6 901,6-6 449,-13-2 0,6-7 0,-7-1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6.3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91 7533,'9'0'0,"-2"-7"0,-1 5 809,3-11-359,-1 11-90,5-11 269,-4 4-179,6 1 90,13-12-540,-9 17 90,10-11-900,-14 14 361,0 0 359,0 0-1530,-6 0 811,-3 0 809,1 0 0,-5 7 0,4 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6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7533,'0'8'-810,"0"-1"450,0-7 210,0 0 0,0 0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6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8882,'0'15'1709,"0"0"-1529,0 7 0,0-6 0,0 6-990,0-7 540,0 0 90,6 1 270,-4-8-1349,5 5 629,-1-4 361,-4-1 89,5-1-810,0-7 990,-5 0 0,11 0 0,-4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7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7533,'0'15'809,"0"0"-719,0 1 90,0-1 270,0 0-90,0 0-180,0 0-270,0 0 90,7 0 179,-6 0-628,6 0 449,-7 1-1260,0-8 271,0 5 989,0-11 0,-7 12 0,-1-6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7.3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7533,'0'-9'449,"0"3"-179,0-1 90,7 5-180,-5-5 360,5 7-181,-1-7 91,3 6-270,-1-6 0,6 7 90,-6 0-360,0 0 90,-1-6 180,0 4-810,-6-5 450,13 7 90,-13 0-989,6 0 629,-7 0-1799,0 0 1890,0 7 359,-7-5 0,-1 11 0,-7-5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7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16 7533,'0'8'0,"0"-1"0,0-7 449,0 7 1,0-6-90,0 6-90,0-7 449,0 0-449,7 0-90,-6 0 0,13 0 0,-13 0 0,13 0 90,-13 0-90,13 0-900,-13 0 450,6 0 180,0 0 0,-6 0-1259,-7 34 1259,-4-19-1079,-12 34 539,7-39 270,0 10 360,0-19 0,6 6 270,-4-7 180,11 0-450,-12 0 0,12 0-90,-4 0 0,6 0-90,0-7 1529,6 6 180,3-13-809,6 6-360,1-1 0,-1-4-180,0 5-360,0-1 180,7-4 90,-6 4-1080,6-6 540,0 7 271,-5-6-1,4 13-1350,-6-13 721,1 13 809,-8-13 0,6 6 0,-5-7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7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7533,'15'-7'1259,"1"-1"-1079,-8 0 180,5-6-450,-4 12-810,-1-11 450,-1 11 271,0-4 179,-6 6-630,6 0 360,-7 0-90,0 0 540,-7 0 1169,-15 67-719,11-44-270,-9 53-180,20-54 90,0-12-1,6 10 181,3-18-360,6 4 360,-7-6-1350,6 0 541,-6 0 269,7-6-1080,0-3 541,0-6 359,0 0 90,-7-7 0,6 6 180,-6-7 0,7 2 0,0-3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8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7892,'0'32'1440,"0"-4"-1170,0-6 539,0-5-269,0 5-180,0 0-990,0 1 360,0 1 360,0-3-180,0 2-989,0-7 629,7 6 270,-5-14 180,4 6-90,-6-13-180,0 6 180,0-7-989,0 0 629,0-7 0,0 6 900,0-13-900,14-41 450,-11 28 0,17-35 0,-11 47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8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7533,'-9'15'989,"3"-7"-899,6 6-90,0-6 180,0 7 90,0-7-90,0 6 0,0-6 89,0 1-538,6 4 359,3-11-90,6 11 90,-7-11 89,5 5-179,-4-7 180,6-13-180,-7 9 180,6-16-90,-13 11-809,6 1 179,0 1-540,-6 7 541,6 0 269,-7 0 270,0 7 0,-7 1 0,-1 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40 7533,'0'11'-1170,"0"-2"1170,0-9 1709,0 0-1619,9-9 0,2 7 0,9-7 0,0 9 0,-1-9-270,1 7 0,0-7 270,9 9-539,2 0 269,9 0 90,8-9-90,-6 7-569,15-7 479,-15 9 90,15 0 180,-6 0 0,9 9 0,-1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8.5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7533,'0'15'2878,"0"-6"-2338,0 4-180,0-11-1,0 5-179,6-7 0,3 0 90,6 0-90,0 0-180,0-7 270,-7-2-90,6 1-720,-6-6-360,0 6 541,6 0 179,-13-6-1349,6 13 719,-7-13 180,0 12-539,0-4 539,0-1 630,0 6 0,-7-6 0,-1 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8.6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7533,'0'15'90,"0"-6"-90,0 4 180,0-4 179,0-1-179,0 6 0,0-13 0,0 6 90,6-7-90,-4 0 0,12 0 0,-13 0-90,13 0 179,-6 0-89,0 0 0,6 0 0,-13 0 90,13-7-90,-13 6-1799,6-6 809,0 0 360,-6 5 450,6-4 0,-7-1 0,0-1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8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7533,'24'0'2248,"-2"0"-2068,-7 6 0,0 2 0,0 8 0,1-1 180,5 13-180,-4-9 0,5 16-630,-14-18 270,5 11 180,-11-4 90,5 6-720,-7 0 360,-7 1 180,-1-1-1259,-7-6 630,6-3 269,-4 1 180,5-5 270,-7-2 0,-7-2 0,-2-5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49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7533,'11'74'179,"1"0"1,-4-11 0,-1-15-539,0-35 359,-7-13 0,7 0 0,1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0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60 7533,'9'32'719,"-2"-3"-809,-7-7 90,0-5 180,0 4-180,0-6 90,0 7 180,0-5-90,0 5 0,0-7 0,0 0-270,0-7-450,0 6 270,-7-12 270,-1 5-90,-1-1 180,-5-4 0,6 5-270,-14-14-180,6 5 271,-6-11-91,7 11 270,0-12-45,-4-34 0,3-6-45,2 16-218,-1-21 0,3 8 218,12 43 0,7-6 0,-5 13-89,11-13 89,-11 13-90,11-6 449,-11 7 166,11 0-345,-4 0-180,6 7 90,0-6-90,0 6 0,0 0 0,0 1 90,0 7 0,0 0-90,0 1-270,1-2 90,-1 2 90,0-1-269,-6 0 179,-3 0 0,-6 0 90,0 7 90,0-5-180,0 5 90,0-14-90,0 5 180,0-4 0,-6 6 0,-3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1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92 16 9062,'0'-9'719,"0"2"-539,0 7-90,0 0 90,0 7 0,0 2-360,0 6 180,-7 0-90,-1 0-360,0 0 181,-6 0 269,5 7-90,1-5 0,-6 4 0,13-5 90,-6-8-180,0 6-1169,5-13 539,-4 13 360,6-12 1,0 4 449,0-6 0,0 0 0,0-6 0,0-3 0,0 1 0,6-6 90,-4 6-90,12-8 0,-13 8 0,6-5 719,0 4-269,1 1-270,1-5 0,5 11 359,-6-12-179,7 6-90,14-7-90,-11 0-270,4 6 90,-9 3 0,-11 6-900,4 0 451,-6 0 269,0 0-180,0 6 90,0 3 270,-6 6 0,-9 7 0,-9 1 0,-6 7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1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46 7533,'-7'9'2878,"33"-16"-2968,-19-3 90,28-12 0,-20 13 180,0 3-720,0 6 270,0 0 270,-6 0-269,4 0 269,-11 0-180,4 6 90,1 3-90,-5 6 180,5 0-180,-7 0 0,0 0-90,0 0 180,-7 0 0,5 1-449,-11-1 179,11-7 90,-5 5 90,1-11-450,4 5 630,-5-7 0,1 0 0,-3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7533,'15'0'1169,"-7"0"-809,-1 0 0,-7 6-91,0 3 1,0 6-90,0 0-270,0 0 90,0 0 90,0-6-899,0 4 449,0-4 270,0 6-90,0 0-540,0 0 720,0 0 0,-7 0 0,-1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2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7533,'0'23'1259,"0"-8"-899,0-8-450,7 0 180,-5-6 90,5 6-90,-1-7-1080,-4 0 540,11 0 181,-11 0 89,11 0-360,-11 0 270,5 0-90,-1 0-89,-4 0 449,5 0 0,-1-7 0,3-1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2.3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1 7533,'8'13'2608,"6"84"-3327,-13-53 584,3 10 0,-1-5 45,-3-34-6560,-7 7 6470,-1-12 0,-7 3 1589,0-13-1409,7 0 590,-6 0-320,13 0-180,-13-7-1,12 6 3124,-4-6-3213,6 0-90,0 5 0,0-4 360,0-1-91,0-1 1,0-7-270,6-1 90,3 1 0,6 0 90,0 0-809,0-7 359,0 6 180,-7-7 180,6 2 0,-6-3 0,7-6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2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159 21 7533,'-50'11'-540,"10"-2"450,11-9 0,18 0 180,2 0 0,9 0 0,-9 0 0,7 0 90,-7 0-90,9 0 90,0 0-90,9 0 0,-7 0-90,7 0 89,0 0 91,-7 0-90,7 0 0,0 0 0,2 0-270,9 0 270,0 0-90,9 0 0,10 0 90,3 0-580,24 0 580,-13 0 90,24-9-913,-6 7 733,8-7 90,0 9-1394,1 0 1394,-1 0-90,10-9-888,-8 7 888,16-7 90,-7 9 0,9 0-805,0 0 805,1 0 0,-18 0-449,12 0 74,-21 0 15,6 0 360,-10 0-720,-10 9 1061,-8-7-700,-2 7-361,-10 0 1053,-8-7-423,-3 7 0,-8-1 0,0 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2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8252,'9'0'900,"4"0"179,29 7-1619,-25 2 361,24-1 269,-41 6-450,0-6 180,0 7 90,-7 0-90,5 1 0,-11-2 180,5 2-270,-1-1 270,-4-7-809,11 6 269,-5-12 180,0 4 360,5-6 0,-5 0-180,7 0 0,0-13 450,7 3-270,2-19 90,0 6-180,4-1 0,-4-4 90,-1 10-90,5-3 540,-4 6-270,-1 0-90,6 6 90,-6 2 180,0 7-180,6 0-1,-13 0 181,6 0-180,0 0 0,-6 7-90,6-5 90,-7 11-90,0-4-360,7 6 180,-6 0 0,6-7 180,-7 6 0,0-6 0,0 7-90,0 0 90,0 1-1529,0-2 719,-7-5 720,6 4 0,-6-4 0,7 6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2.9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9152,'0'15'270,"0"0"-270,0 6 0,7-3-630,-5 10 360,11-4 180,-11 6 0,4 0-629,1 0 449,-5 0 90,4 1 90,-6-8-180,7 6 0,-5-12 0,5 11-89,-7-18 359,0 10 0,0-11 0,0-1 0,0-1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3.2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137 0 7533,'-7'15'359,"5"-7"1,-5 6-90,1-6 0,4 8-180,-11-1 180,11 0-450,-11 0 270,11 0-90,-5 0-360,7 0 180,-6-6 180,4 4 0,-5-4-270,1-1 180,4 5 90,-5-11-1349,0 11 1169,-1-11 180,-1 5 0,-5 0 0,6 1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3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7533,'17'32'-383,"-3"-10"1,-21-15 0,-2-7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3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0 151 7533,'0'-8'989,"0"1"-809,0 7 360,7-7-180,-5 6-1,4-6 1,1 7-180,-5-7 0,11 6 0,-4-13-630,6 13 450,-7-13-90,5 12 180,-4-11-1259,6 11-990,0-18 2159,0 10 0,0-12 0,1 7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3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7533,'0'8'449,"0"5"-269,0-4 90,0 6-90,0 0 0,0 0 90,0 0-2069,0 61 1079,0-46 720,0 39 0,0-56 0,0-4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4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7533,'7'-8'2698,"-5"1"-2518,4 7 90,1 0-270,-5-7 450,19-1-360,-11-1 179,11-4-269,-6 11-359,1-11 359,-1 4-90,0 1-360,0-5 180,0 11 180,0-12 0,-7 13-360,5-6 181,-4 7 89,-1-7-90,6 6-180,-13-6 180,6 7 0,-7 0-179,0 0 269,0 7 0,0-6 0,0 6 90,0 0-90,-7-6 0,6 13 90,-13-6-90,13 1 90,-13 4-89,12-4 179,-11 5 0,11-5 0,-11 4 0,11-4-180,-11-1 270,11 6-180,-4-6 90,-1 0 0,5 6 0,-4-12 0,-1 11 180,5-11-1,-4 4-89,-1 1 0,5-5 0,-11 11 90,11-11-90,-11 12 270,11-13-90,-11 12-90,11-4 269,-5-1-269,7 6 90,0-12-90,0 4-90,0 1 90,0-6 0,0 6-180,7-7 180,-5 7 180,11-5-271,-5 5 181,1-7-90,4-7-360,-4-2-539,6-6 359,-7 0 270,5 0-810,2-7 451,2 5 179,5-11 0,-7 11 270,0-5 0,1 0 0,-1-1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4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7533,'9'0'-270,"4"0"810,-11 0-91,11 0-89,-11 0 90,11 0-90,-11 0-91,11-7-538,-11 6 269,11-6 0,-11 7 180,4 0-270,-6 0 90,0 0 179,0 7 1,0-6-360,0 13-179,0 14 179,-6-8 90,4 16-90,-11-21-450,11 0 181,-5 0 269,1 0-810,4-6 451,-5-2 539,7-1 0,-6-4 0,-3 4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4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0 122 7533,'57'-57'2338,"-15"14"-2158,-35 37-1349,-7 6 629,0 0 270,6 0 180,-4 0-719,5 6 359,-7 3 180,0-1 90,-7 6-89,5-6 179,-4 0 0,-1 6 90,5-6 0,-11 1 0,11 4 0,-4-11 0,6 11 0,0-11 0,-7 11 809,5-11-359,-4 4-90,6-6-270,0 0 180,0-6-1,6-2-89,-4-7-540,11 0 360,-4-8-449,6 7 179,0-6 180,-6 14-90,-2-6-90,-1 12 90,-4-4 0,5 6 90,0-7 1,-6 5-91,6-4 90,-7 6 809,0 0-719,0 6 810,0-4-360,0 11-181,0-11-89,0 12 0,0-6 90,0 7-180,0 0 270,0 0-810,0 1 270,0-1 180,0 0 90,0 6 0,0-4 90,0 5 0,0-7-1799,0 0 809,0-6 810,-7-3 0,6 1 0,-6 2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5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7533,'0'-9'90,"7"3"899,-6 6-449,6 0-180,-7 6 89,0 3-269,0 6 0,7 6 360,-6 3-360,6 6 0,-7 0 89,0 1-179,0-1 180,7-7-90,-6 6 0,6-6-180,-7 8 90,0-1 90,0 0-450,0 1-629,0-1 539,0-7 90,0 6-899,0-6 629,0 1 90,0-9 180,0-1-1079,0-13 629,0 6 720,0-7 0,-7-14 0,-1-3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5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417 377 7533,'-20'12'-90,"0"-3"180,0-9-90,-8 0 0,6 0 0,-7 0 90,9 0 0,-9-9 0,7-2-450,-7-9 270,9 0-90,-8 0 450,-12-18-270,16 5 180,-11-6 0,33 19-91,-16 3-89,16 14 0,-7-14 90,9 14 0,0-15-180,0 16 0,0-6 180,0-1-90,9-2-179,-7 0 89,16-7-90,-7 7 0,0-9 180,6 9 0,-15 2 0,16 0-270,-16 7 90,16-6 90,-16 8 180,7 8-90,-9 4-90,9 7 90,-7 1-90,7 9 0,-9-7 90,0 15-90,0-6 450,-9 0-270,7 7 90,-7-16 0,0 15-180,7-6 0,-7 0 90,9 6-90,0-14 0,0 5 0,0-8 90,0-9-270,0 7 180,0-16 0,0 7 0,0-9 0,0 0 0,9 0 0,2 0 0,8 0 0,-7-9 0,5-2-270,-6-9 90,9-9 90,0 7 0,0-15-270,0 6 180,0-9 1,0 0 179,-9 1 0,7-1 0,-8 1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6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9062,'50'-17'360,"-10"4"-450,-40 13 90,0 0-90,0 6 90,0 3 360,0 6-181,0-7-89,0 12-539,-6-9 269,4 10 0,-5-6 180,1 1-630,4-1 360,-5 0 90,7-7-359,-6 5 269,4-4 0,-5-1 0,7 6 270,0-13 0,-7 6 0,-1-7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6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7533,'0'55'1304,"0"-1"0,0 22-1214,0-27 0,0-33 180,0 13-90,0-12-630,0 5-1079,0-7 629,0 0 451,0-7-271,0 6 180,0-13 271,0 6 269,0-7-90,-6 0 90,4-7 0,-5-1 359,7-7-269,0 0-90,0 0 90,0 0 450,0 0-270,0-1-90,0 1 0,7 0 0,2 0-1,6 0-179,0 6-629,-7-4 269,5 5 180,-4-1 180,6-4 0,0 4 0,0-6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6.7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7533,'0'15'449,"0"-7"-269,0 5 0,0-4 0,0 6 360,0 7-360,7-12 0,-6 10 0,6-19-91,40-14 1,-35 1-2428,42-10 1528,-52 16 450,5 6 360,-14 0 0,-2 6 0,-6 3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6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10951,'15'0'2248,"0"0"-1618,0 0-450,1 0 0,-1-7 90,0 6-540,0-13 270,0 12 0,0-4-1169,1-1 719,-8 5 270,5-11 270,-4 11-1439,-1-4 719,-1 6 630,-1-7 0,-4 5 0,5-5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7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7533,'33'10'2158,"0"-5"-2158,-31-27-449,11 12 269,-11-10 180,5 12 0,-7-7-540,0 6 270,0 2 90,0 7 90,0 0-179,-7 0 269,-1 0-270,-1 0 630,-4 0-271,5 7 1,-1-5-269,-4 11 358,11-11-179,-4 11-90,-1-4 180,5-1-90,-4-2 90,6-6-68,0 0 1,0-6 0,0-2-1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7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7533,'32'-8'1529,"-3"8"-1799,-20 8 90,4 7 90,-11 0 90,4 0 0,-6 1 0,0 5 180,0-4 0,0 5-180,0-7-180,-6-6 360,4 4-90,-5-5-720,1 7 360,4-6-449,-5-2 359,7-7 90,7 0 0,-5 0 270,4 0 0,1 6 0,1 3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7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7533,'0'8'0,"7"5"0,-5-4 0,4-1 1529,-6-1-630,7 0-359,-5-6-270,4 6 180,-6-7-271,7 0 1,-5 0-1349,5 0 719,-7 0 420,0 0 0,0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8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9332,'8'0'989,"5"0"-809,-11 0 0,11 0 90,-11 0-270,11 0-180,9 0 180,-3 0 270,2 0-900,-14 0 450,0 0 90,-6 0-449,6 6 269,-7 3 90,0 6 0,-7 7-90,6-6 90,-13 6-90,6-6 180,0-2 0,-6 2 0,6-8-89,0 5 358,-6-11-179,12 12 90,-4-13-270,6 6 900,-7-7-360,5 0-180,-4 0-90,6-7 180,0-1-1,6-1-89,-4-4-90,11 5-90,-4-1 180,6-4-90,-7 11-270,6-11 90,-6 11 0,7-5-1079,0 1 539,0 4 360,1-5 1,-8 0-721,6 6 990,-6-13 0,1 6 0,-3-7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9.0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364 167 7533,'0'40'539,"0"2"-5569,-7-18 5479,5-1 1230,-11-8-1499,11-1 859,-11-13-859,11 13-180,-11-12 270,4 11 3302,1-11-3392,-6 4-990,6 1 541,-7-5 179,-8 4 0,7-6-450,-6 0 360,0 0 0,-1 0-360,-7-6 271,6-3-1,3-6 90,5 7 540,1-6-270,0 13 0,6-20 449,-4 18-269,11-17-90,-5 12 0,14-8 0,-5 2 90,11-9-270,-4 0-180,6-7 180,7 6 0,-5-4-360,11 4 270,-11-6-450,38 0 360,-38 13 90,30 3 180,-38 14-90,6 7 0,-7 2-90,6 6 1,-12 7-91,11-6 90,-11 13 629,11-6-269,-11 8-90,4-1 0,-6-7-540,7 6 270,-5-6-90,4 1-809,-6-2 989,0-7 0,7 0 0,2 1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3:59.9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31 7533,'-17'8'1169,"10"-1"-1079,22-14 0,-5 5-90,11-4 0,-13-1 90,1 6 90,4-6-360,-11 0 180,11 5-90,-11-5-180,11 7 270,-11 0 0,4 0 0,-6 0 0,0 0 0,0 7 0,0-5 0,0 12 0,0-6 0,0 7 0,0 0 0,0 0 90,0 0-450,-6 0 180,4 1-90,-5-1 270,1 0-179,4 0-1,-5-7 90,7 6-270,0-6 90,-6 1 90,4 4 0,-5-11-269,7 4 449,0 1 0,0-5 0,0 5 0,0-7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5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7263,'9'11'0,"-7"7"0,16-16-90,-7 7-90,1-9 180,6 9 0,-16-7 0,15 7 0,-14-1 0,5-6 0,1 7 0,-7 0 0,7 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0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7533,'4'53'629,"0"-1"1,3 33-1709,-7-57 539,0-4 360,0 6-360,0-7 540,0 6 0,0-12 0,0 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0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7533,'8'-9'-630,"-1"3"1440,-7 6-361,0 0-89,7 0 0,-6 0-360,6 0 90,-7 0 90,0 13 0,0-3 0,0 12-1,0-7 1,0 0-989,0-6 449,0 4 180,0-4 90,0-1 0,7 6 180,-6-13-90,6 6 270,-7-7 0,0 6-270,7-4 0,-6 5 180,13-7 0,-13 0-90,13 0-540,1-7 450,2-1-270,4 0 180,-12-6-90,4 12 270,-11-11-90,4 11 0,1-11 0,1 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0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7533,'0'9'2338,"7"-2"-1798,-6-7-180,6 0 449,0 0-359,1 0-90,7 0-360,0 0 180,14-7 0,-11-2-360,10 1 180,-6 1-90,-5 7-1259,5 0 719,-6-6 360,-8 4 90,5-5-1349,-11 7 630,5 0 449,-7-7 450,0 6 0,0-13 0,0 6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0.8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15 137 7533,'34'30'2608,"-18"-27"-3147,19 0 359,-22-31 180,-4 11-720,-1-4 450,-1-2 90,-7 13 90,0-10-90,0 12 90,0-7 1,0 6-91,0-4 360,-7 11-91,-1-4-89,-7 6-179,0 6 89,0 3 0,6 6 0,-4 0 270,4 0 0,0-7-91,-4 6-718,11-6 359,-5 1 90,7-3 90,-6 1 90,4-5 0,-5-2 0,7-9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1.0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45 7533,'-8'24'539,"1"-2"-359,7-7 0,0 0-180,7-6 90,-6-3 90,6-6 0,0 0 0,1 0 0,1-6 0,4-3-360,-5-6 90,1 0 90,4 0-540,-11 0-449,-2-14 989,-8 17-90,-8-8-180,8 20 90,-5 7 0,4 1 90,-6 1-270,7 4 180,-6-11-89,6 11 269,0-11 0,-6 11 0,13-11 0,-13 12 0,6-6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1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7982,'6'15'1080,"-4"0"-361,5 0-359,-7 7 0,0 2 180,6 13-181,-4-6 1,11 13-360,-11-5 0,5 6 63,0-6 117,-6 5-1170,13-13 540,-13 0 360,6-3-1529,0-11 720,-6-2 539,6-1 90,-7-13 322,0 6 0,0-21 0,0-3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1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46 7533,'9'0'1889,"4"-7"-1530,-11 6 181,18-13-360,-10 6 0,5 0-630,-2 1 270,-4 7 270,-1 0-90,-1 0-180,0 0 90,-6 0 90,6 0 90,-7 0 270,0 0-450,0 7 180,0 1-90,-7 7 0,6 0 0,-13 0 90,6 7-270,-1-5 0,-4 11 270,5-11 90,-1 12-1349,-4-13 539,5 6 360,-1-7-1079,-4 1 1349,5-8 0,-8 5 0,1-4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1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7533,'8'7'180,"-1"-5"-180,-1 4-90,3-6 90,-1 0 0,6 0 0,-6 0 0,1 0-810,5 0 810,-6 0 0,7-6 0,0-3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7533,'9'15'270,"-3"0"-1,1 0-179,-5 7-809,4-5 359,1 12 180,-5-13 0,4 13 180,-6-6-90,0 1 90,0-2 0,0-7 0,7 0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2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0 227 7533,'0'-15'1799,"14"-47"-1619,-4 42-990,12-40 450,-7 51 270,-7-6 0,5 6-899,-4-4 539,-1 12 0,-1-13 450,-7 12 0,7-5 0,2 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6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7533,'20'-11'1979,"0"-7"-2249,0 16 180,1-16 0,-2 16-90,-7-6 90,5 8 90,-15 0 0,16 0 90,-16 0 0,7 0-180,0 0 90,-7 0-900,7 0 361,-9 8 269,0 3 270,0 9 0,-9 0-90,-2 0-90,0 8 450,-7-6-180,16 16 0,-15-16 90,14 7 0,-5-1-90,-1 3-90,7 0 89,-7-11-89,9-3 0,9-14 90,1 6-90,2-9 0,5 0 0,-6-9 90,9-2-270,0-1 1,-9-5 179,-3 15-90,1-16-90,-7 16 180,7-7 0,-9 0 0,0 7 0,0-7-90,0 9 90,-9-8-180,7 5 90,-7-5 0,1-1-180,-3 6 270,0-6-90,2 1-180,0 5 180,7-5 90,-7 8-359,9 0 359,0 0 0,0-9 0,0-2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2.5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1 204 8432,'0'-8'630,"0"-6"-450,7 6 90,1-7 89,7 0 721,0 0-451,0 0-269,0-1 180,0-5-90,0 4-91,0-5-179,1 13-539,-1-4-1710,13 5 1889,-16 6 0,8-3-90,-20 12 0,0 0 0,0 1 1,0 0-1,0 6-90,0-6 270,-7 7-90,5 0 90,-11 0 90,11 1-90,-11-1-90,11 0 270,-11 0 0,5 0-270,-1 0 90,2 0 0,1-6 0,4 4 0,-11-5 540,11 1-360,-5 4 0,7-11 90,0 11 540,0-11-271,0 12 361,0-13-540,0 6-90,7-7-540,-5 0 180,11 0 180,-4 0 0,6-7-900,0-1 451,0-7 269,-7 0-720,5-1 451,-4-5 449,0 4 0,4-12 0,-4 6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3.1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7533,'9'-6'0,"4"4"1619,-5-11-630,1 4-449,4-6-630,-5 7 180,8-6-90,-1 6 270,1-1-90,-8 3 0,5 6-1,-11-7-1618,5 5-1349,-7-4 2518,0 6-540,0 0 541,-7 6 269,-1 3 0,-7-1 0,6 6 0,-5-13 0,6 13 0,-8 1-90,8-5 90,-5 10 0,11-11 0,-5 6 539,7-7-269,0 5-180,0-4 270,-6-1-180,4 6 90,-5-12-180,7 4 90,0-6-91,0 7 1,0-6 180,0 6 90,0-7 0,0 0-270,7 0 450,-5 0-271,4 0 181,1 0-360,1-7 0,7 6 90,-6-6 0,5 1-630,-6 4 270,8-12 180,-1 13 0,-7-6-540,5 0 271,-11 5 179,12-4-180,-13 6 90,6 0 0,-7 0 0,0 0-90,0 6 0,0-4 1,0 12-1,-7-6-180,-1 7 180,-7 0-90,0 0 1,0 0 179,-1 1 180,1-1 0,-1 0 359,1 7-269,7-12-359,-5 17 89,11-24 180,-5 11 2338,7-14-359,0 0-1529,7 0 1439,-5 0-810,11-7-449,-11-2 359,11-6-269,-5 7-360,8-12 89,-1 10-359,7-12 90,-5 7 0,5-1-899,0 1 359,-6 0 360,6 0 90,-7 0-810,7 0 450,1-7 270,-6 12-2518,3-4 1258,-18 14 361,4 0-810,-6 0-180,0 0 1169,0 7 361,0-5 359,-6 12 0,4-13 0,-11 12 0,4-4 0,-6 6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3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91 7533,'0'43'2698,"0"-3"-2338,0-38 0,0 11-90,0-11 89,13 5-179,-3-14-629,12-1 359,-7-15 90,0 7 90,0-13-990,-6 12 450,-3-4 360,-6 5-719,0 1 449,0 0 90,0 7 90,0-6-90,0 13 91,-6-6-91,-3 7 180,-6 0 90,0 0 0,0 7-270,0 1 720,0 7-360,0 0 0,7 0-1,-6 1 91,13-1-90,-13-7-90,13 6-629,-6-13 269,7 6 180,0-1 0,0-4 180,0 5 0,0-20 0,0-4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3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7533,'9'-8'719,"4"-5"1,-11 11-270,11-12-91,-4 13 1,-1-6-450,5 0 90,-11 6 90,11-6 90,-11 7 90,5 0-180,-7 0 90,0 7 180,0 1-1,0 7-179,0 0 0,0 0 0,0 1 0,-7-1-630,-1 13 180,-1-2 180,-4 4 90,5-9-1619,-1-5 720,3-1 539,-1 0 360,5-7 0,-11 6 0,4-6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3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7533,'15'0'1349,"-7"0"-1169,-1 0 0,0 0-1260,-6 0 1080,13 0 0,-6-7 0,7-1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4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7533,'0'15'359,"0"0"-269,0 0 0,0-6-90,0 4 0,0-4 0,7 6-180,-5-7 180,5 6 0,-7-6 0,0 1-719,0 4 359,0-11 90,0 11 360,0-11 0,0 4-180,0-6 0,0 0 540,0 7-270,0-5-90,0 5 180,0-7 179,0 0-449,7-7 180,-5 5-180,11-11 180,-5 4-90,7-6 0,-6 0-180,4 0 90,-4-7 90,6 6-90,0-7-270,-7 15 180,-1-6 90,-14 47 0,-1-25 0,-7 34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4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0 121 7533,'0'15'1439,"0"-6"-1259,0-3 629,0-6-359,7-6-90,2-3-90,6-6-1530,0-7 631,7 5 269,-5-5 180,5 7 0,-7 0-180,0 0 91,-7 7-1,5 1 0,-11 7 90,5 0 90,-7 0 810,0 0-451,0 7-179,0 1-90,0 7 540,-7 0-360,5 7-90,-11-5-810,11 5 450,-11-14 91,11 6-669,-4-6 0,-1 7 0,-1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4.6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7533,'8'0'2428,"-1"0"-2158,0 0-90,-5 0 0,12 0-630,-6 0 360,0 0 90,6 0 0,-6 0-90,1 0 360,4 14-90,-11-4 0,4 11-90,-6-5 90,-6-1-90,4 0 0,-5 0-90,7 0-270,-6-6 180,4 4 0,-5-5-989,7 1 539,0 4 180,0-11 270,0 12-1259,0-6 1349,7 0 0,-5 6 0,4-6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4:04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7533,'0'24'2158,"0"-2"-1798,7-14-180,-5-1 1259,4 0-629,-6-5-270,0 4-630,7-6 90,-5 0 90,4 0-2789,1 0 1260,-5 0 719,5 0 720,-7 0 0,6-6 0,3-3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29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61 7533,'-8'9'899,"1"-2"-719,7-7 0,0 0-270,0-7 1079,7-8-539,1 5-540,7-4 180,-7 14 0,6 0 90,-12 0-270,11 0 0,-5 0 180,7 0 0,0 7-180,1-5-90,-1 4 270,7-6-90,-5 0 90,11 0-90,-4 0 90,-1 0-540,12 0 270,-16 0 90,23 0-89,-17 0-1,13 0 180,-2 0-90,3 0 180,-1 0-90,6 0-90,-5 0 90,6 0 180,-6 0-270,4 0 90,-4 0 0,6 0 90,-6 0 90,5 0-180,-6 0 0,15 0-559,-13 0 649,10 0-90,-11 0 90,6 0-90,-6 0 0,5 0 180,-13 0 0,13 0-180,-5 0 0,-1 0 90,-1 0 468,0 0-468,-5 0-180,5 0 0,-6 0 90,-1 0 90,0 0-270,0-6 180,0 4 90,1-5-90,-8 7-180,6 0 270,-12 0-180,11 0 450,16 0-360,-16 0 90,21 0-90,-39 0 0,11 0-180,-13 0 0,7 0 90,-7 0 90,-1 0 90,0 0-90,-6-7-539,6 6 179,-7-6 90,0 7-180,0 0 0,-7-7 1,-1-1-1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47.400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60 0 11629 184666 56891,'-33'64'0'0'0,"7"-9"0"0"0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6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 6633,'-11'0'990,"2"0"-810,9 0 359,0 0-179,0 9-90,0 2 180,0-1-270,-9 8-1,7 2 1,-7 2 90,9 15-90,-9-5 0,7 7 0,-7 1-180,9-9 180,0 6 0,-8-6 0,5 9-1,-5-1 1,8 1 90,0-9-1439,0 6 719,0-6 180,0 0 180,0-2-90,0-9 90,0-1 180,0 1-2248,0-9 1618,0-2 180,0-9-269,0 0 449,-9-9 90,7-2 90,-7-17 0,9 6 180,0-16-180,0 16 0,0-7-90,0 10 449,0-1-269,9 0 0,-7 0 90,15 0-90,-14 0 90,14 1-180,-6-1-180,18-9 180,-16 7 90,14 2-90,-24 3 0,23-3 0,-4-11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46:15.3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1 112 24575,'39'0'0,"19"0"0,-3 0 0,7 0-2891,13 0 1,8 0 2890,-9 0 0,6 0 0,7 0-1020,-10 0 1,6 0-1,5 0 1,0 0-1,0 0 1020,-2 0 0,0 0 0,1 0 0,2 0 0,3 0-307,0 0 0,5 0 0,3 0 0,-1 0 0,-3 0 1,-5 0 306,13 0 0,-6 0 0,-2 0 0,5 0 0,-7 0 0,3 0 0,1 0 0,0 0 0,-4 0 0,8 0 0,-4 0 0,0 0 0,3 0 0,-12 0 0,3 0 0,0 0 0,-2 0 0,-4 0-450,-1 0 0,-4 0 0,-2 0 0,2 0 450,8 0 0,2 0 0,-3 0 0,-7 0-29,18 0 1,-2 0 28,-3 0 0,5 0 0,-6 0 0,-1 0 0,-6 0 1161,0 0 1,-4 0-1162,-21 0 0,-5 0 3790,44 0-3790,-5-17 0,-34 12 0,18-12 3628,-32 17-3628,8-7 3002,-20 6-3002,-1-6 1362,-10 7-1362,1 0 472,-7-4-472,5 3 0,-5-9 0,0 8 0,5-9 0,-5 4 0,1 0 0,4 2 0,-12 0 0,6 4 0,-7-3 0,-1 4 0,1 0 0,-5 0 0,-1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6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197 16 6273,'-8'0'540,"1"0"-360,7 0 90,0 0-90,-6 0 0,4 0 0,-5 0-91,7 0 91,-6 0-180,4 0 90,-5 0 0,1-7 0,4 5-90,-5-4 90,0 6 0,6 0-90,-13 0 180,12 0-90,-12 0 0,13 6 0,-13 3 0,6 12 0,-7 3-360,0 13 180,0-5 0,6 11 180,-4-11-180,11 12 0,-4-5 90,6 6-270,0-6 180,0 5 0,0-13 0,6 6-359,-4-6 179,11-1 90,-11 0 0,11-7-540,-4 6 720,6-12 0,7 12 0,1-6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6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7533,'15'0'1259,"14"14"-1079,-11-4 90,11 19-270,-14-6 180,7 7 0,-5 0-360,5 1 180,-7 6 0,-7-6 180,6 13 89,-6-5-89,0 0 0,-1 4 0,-7-11-630,0 5 270,-7-7 1,6 0-451,-13 7 270,-1-5 180,-8 12 0,-1-12-809,-5 11 869,-1-4 0,-9 13 1,-6 2-1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7.3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7533,'0'99'1709,"3"-43"0,1-10-1529,-2-26 0,11 22 179,-11-5-89,4-3-90,-6 10 0,0-7 0,7 1 0,-5 8 0,4-1 0,-6 0-90,0 1-1,0-1 1,0 1-379,0-1 19,0 0-450,0 27 630,0-33 90,0 16-312,0-46 132,0 4 90,0-11-990,0 5 361,0-1 359,0-4 423,0 5-1502,0-7 629,0 0 810,-6 0 0,-3-7 0,-6-1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7.52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7533,'15'57'4047,"0"-15"-3687,0-28-450,0-12 90,14 4-989,-10-6 449,16-6 360,-11 4 90,6-18-1889,-7 10 1979,6-12 0,-6 0 0,7-1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8.33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197 0 8972,'0'8'1259,"0"-1"-989,0 0 90,0-6 269,0 26-629,-7-15 0,-2 23 180,1-18-629,-6 12 359,6-12 0,-7 4 180,0 2-810,6-7 360,-4 6 180,5-7 90,-1 0 0,-4-6-89,5 4 89,-1-11-90,-4 4 0,11-6-1079,-11 7 539,11-5 270,-5 5 90,1-7 181,4 0 268,-5 0-178,7 0 89,0-7-180,0 5 180,7-5 0,-5 1 269,11 4 901,-5-11-631,7 11-269,1-12-90,-1 6 450,0-1-270,6-4-90,3 5 89,-1-7 271,6 0-180,-5 6-180,-1-4-540,-1 11 270,-7-12 0,0 13 90,0-6-1080,-6 7 540,4 0 271,-11 0 179,4 0-1620,-6 0 1620,0 7 0,-6 1 0,-3 8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8.5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 7533,'0'8'1799,"6"-1"-1709,3-7 90,-1 0-1,5 0 181,-4 0 0,13 0-180,-5-7-3662,12 5 3302,-13-11 270,6 11-720,-7-5 271,0 7 269,0 0 0,-6 0-270,-3 0 3662,1 0-3392,-5 0-90,4 0 90,-6 7 90,0 1-180,-6 1-180,4 4 91,-11-4-91,11-1 270,-11 6-540,4-6 630,-12 7 0,-3 0 0,-6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8.7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60 7533,'0'24'1169,"0"-2"-449,0-14-271,0 6 361,0-6-360,0 0-91,6 6 1,-4-13-360,12 6 0,-6-7-629,21-7 269,-10-1 270,16-7 90,-18-7-900,11 5 900,-5-18 0,7 10 0,1-12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9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91 1 10681,'0'15'1529,"0"-7"-1169,0 6-180,-7-6 90,6 7-91,-6 7-718,0-5 359,6 5 270,-13-7-990,6 7 451,0-6 269,-6 6 180,13-13-1170,-6 4 541,7-11 269,-7 5-630,6-7 361,-6 0 269,7 0-90,0 0 360,0-7-90,0 5 1,0-11-1,13 4 180,-9-6 0,16 7 539,-19 1-359,13 7-90,-13 0-90,13 0 1259,-13 0-719,6 0-90,0 7 180,-6-6-451,20-1-538,-18-1 269,17-13-180,-18 6 0,4-7 90,1 0 0,-5 6 90,11-4 0,-11 4 0,4 1 180,1-6 0,-5 13-180,5-12 90,-7 11 270,6-5-90,-4 7 0,5 0-180,-7 0 450,0 0-180,0 7-180,7 1 449,-6 7-179,6-6-180,-7 4 90,0-4-360,0 6 270,0 0-900,0 0 450,0 0 180,0 0-90,0 0-719,0 0 359,0-6 270,0 4 90,0-11-89,0 11 269,0-11 0,0 4 0,0-6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9.3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77 7533,'15'-16'1079,"-7"8"-719,5-5-180,-4 11 0,-1-12 629,5 13-269,-4-13-180,-1 12-90,6-4-181,-13 6 91,13 0 0,-13 0 0,13 0-270,-13 6 90,13 3 0,-13 6-809,-1 47 719,-1-35 0,-6 35-810,7-53 451,0 4 179,0-11 0,-7 5-810,6-7 451,-6 0 179,7 0 450,0-7 0,0-2 0,0-6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6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7982,'-9'37'630,"7"-13"-540,-7 14-180,9-18 90,0 9 0,0-7 0,0 6 0,0-17 180,0 7-90,0-7 0,9 0 90,-7 6-270,7-14 90,-1 5-360,3-8 270,0 0-90,7 0-270,-7 0 181,9-8 179,-1-3-90,1-9-450,0 0 270,-9 0 90,6 0 1,-14 1 269,15-10 0,-16-2 0,7-8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39.70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7533,'0'9'989,"0"4"-359,0-4-180,0 6 629,0 0-449,0 7-181,7-5-89,-5 11-270,4-11 270,1 18-180,-5-10 0,11 6 0,-11-3-1,5-11-1618,-7 11 720,0-10 449,0 3 180,0-6-1439,0-6 719,0 4 181,0-11 89,0 5 270,0-1-180,0-4 270,0 5 450,0-21-180,0 4-180,0-12 1260,0 7 1438,20-60-3507,-9 44 539,11-37 180,-9 54 180,-11 12 0,5-5 0,0 7 0,1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6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1 7533,'-9'0'90,"3"7"90,6 1-1,0 1 91,0 4 90,0-4-180,0 6 90,0 0-90,0 0 0,0 0 0,0-7-1,0 6-179,0-6 180,0 1 0,6-2 0,-4-7-180,12 0 90,-13 0-360,13-7 270,-12-2-90,5-6 180,0 0 90,-6 0-180,6 0 90,0 0-899,-6 0 179,6 6 270,-7 2 90,0 1 90,0 4 0,0-5 1,-7 7 89,-1 0 359,0 0-269,-6 0 90,5 0 0,1 0 0,-6 0-180,12 0 90,-4 0-449,-1 0 179,5 0 90,-4 0 180,6 0-270,0 0 0,0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6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7803,'0'16'269,"0"-1"1,0 0 270,0 27-90,0-14-180,0 16 89,7-15-1078,-5-6 449,4 8 90,-6-8 90,0 5-809,0-11 449,0 5 270,0-7-90,0-6 90,0-3 90,0-6 0,0 0 0,0-13-180,0 3 181,0-12 178,0 7 451,0 0-270,0 0-270,0 0 540,0 6-360,0-4-1,7 4-89,-5 1 0,4 1 90,1 0-180,2 6 0,-1-13 0,5 13 180,-4-6-90,-1 7-630,6-7 271,-12 6 179,11-6-90,-11 7-540,5-7 360,0 5 91,-6-4 269,6 6 0,-7 0 0,0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6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7533,'0'8'629,"0"-2"-359,0-6-180,6 0 360,3 0-180,6-6-90,7 4-360,-5-11 180,5 4 0,0-6 270,-6 7-91,6-6 1,0 13 0,-5-13 90,4 12-1259,-12-11 539,4 11 270,-11-4-540,11 6 271,-11-7 269,5 5 0,-7-5-180,0 7 135,0 0 0,0-6 0,0-3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6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7533,'-1'65'629,"-4"-16"-899,11-42 181,1-1-811,-5-4 450,11 5 180,-11-7 1,4 0 269,1 7 0,-5-6 0,4 6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7.1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181 1 7533,'0'8'90,"0"5"179,0-4-358,0 5 89,0 2 89,0-8 91,0 6-719,0-6 269,-7 7 180,5 0 0,-4 0 180,-1 0 0,-1 1-1259,-14 12 899,5-9 270,-5 3 0,7-9 0,0-12 0,0 13 0,7-12 0,-6 5 0,6-1 0,0-4 1259,1 5 1439,40-34-2698,-17 13-90,25-21 360,-26 20-809,0 0 269,1 0 270,-1-1-90,0 8-1169,0 2 629,0-1 180,1 5 450,-8-5 0,12 0 0,-3-1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7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46 7533,'-8'8'-180,"-5"6"270,11-13 719,-12 26-809,13-15 90,-6 17 90,7-14 0,0-7 0,0 5 90,0-4-90,0 6 0,7-7-540,-6 6 270,6-12 90,-7 5-90,7-7 90,-5 0 0,4 0 0,-6 0-90,7-7 0,-5 5 180,4-12-450,-6 6 180,0-7 90,0 0 90,0 0 0,0 0 0,0 0 0,0-1-90,0 1-269,0 0 89,0 7 0,0-6 270,0 13 90,0-13-270,7 12 180,-5-11 270,11 11-90,-11-4-90,4 6 269,1-7-179,-5 5-90,5-4 0,-7 6 180,6 0-270,-4 0 90,12 0 90,-13 6-90,6-4-90,0 11 180,-5-4-270,5 6 0,-7 0 180,0 0-90,6 0-450,-4 0 270,5 1 90,-7-1-539,0 0 269,0 0 180,0 0-180,0 0 360,0 0 0,-7 0 0,-1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8.0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7533,'8'7'180,"-1"2"539,-7 12-179,6 3-270,-4 6 90,5-6-181,-7 5 1,7-6 0,-6 7 90,6 0-900,0-6 451,-6 5 89,6-13 90,0 13 90,-6-12 89,6 4-89,-7-5-1799,0-8 810,0 5 899,0-11 0,0 5 0,0-7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8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0 7533,'-15'73'2788,"7"-16"-2788,1-35 90,0 0-360,5-6 180,-11 6 0,11 0 270,-5-5-989,1 5 449,4-7 180,-5 0-450,7-7 360,0 6 91,0-12-91,-7 5 0,6-7 270,-6 0 0,7 0 0,0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8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7533,'0'16'-450,"0"-1"450,7-7 0,-5 5 0,4-11 0,-6 4-360,0-6 180,0 7 0,0-5 180,0 5-90,0-7 90,7 0-90,-5 0-89,4-7 89,-6-1 0,7-1 270,-5-4 269,5 5-179,-1-7-180,-4-1 90,11 1-90,-11 0 0,11 0-90,-11 0 0,11 0 0,-11 6 90,5-4-180,-1 11 90,-4-11 90,12 11-90,-13-5 90,6 0 1619,0 33-1439,-6-19 0,6 28-91,-7-20-269,0 7 90,0-6 180,0 13 0,0-12-90,0 5 90,0-7 0,0 7-90,0-5-1529,-7-2 719,6-2 270,-6-11 450,7 11 0,-7-11 0,-1 5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6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1 7263,'-11'0'540,"3"0"-361,8 9 91,0 2-270,0 9 180,0-1 0,0 1 180,0 9-180,0 2 0,0-1 0,0 17-90,0-14-1350,-4 42 1,-1 4 539,3-30 495,-3 24 1,1-23 224,4-59 0,0-19 0,0 4 0,0-14 90,0 18-90,0-9-90,0 7 449,17-24 451,-3 31-630,15-20-90,-9 23 180,-9 1-180,7-7-90,-7 8 0,8-10 0,1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8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7533,'9'6'0,"4"-4"0,-11 5 989,4-7-269,1 0-360,-5-7-1,11 5-179,-4-18 0,-1 10 0,5-12-540,-11 0 270,11 6 0,-11-6-539,5 7 359,-1 0 180,-4 0-2609,-2 6 2520,-8 3-91,-7 12 270,0 3 0,6 12 0,-4-4 0,4 5 359,1 0-269,1-5 0,1 11 0,4-11-90,-5 32 720,7-27 359,0 20-449,0-27-180,7-7-1,-5 5-89,11-11 0,-5 12-90,8-13-270,-1 6-90,0-14 270,6-1-630,-4-7 360,5 0 90,-7 0 0,0-7-1169,-6 5 539,5-5 270,-13 0 180,6 5-989,-7-11 1169,0 11 0,7-12 0,1 6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9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7803,'0'15'1259,"7"1"-989,-6 5 719,6-4-449,0 12-180,-6-6 89,13 8-359,-13-1 90,6 0 0,0 7 0,-5-5-450,4 5 270,1 0 0,-5-5-899,4 5 899,1 33 0,1-36 0,7 28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9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 7533,'0'15'719,"0"-7"-449,0 6-180,0-6 180,0 0-90,-6 26 0,4-21-810,-11 29 270,11-25 270,-5 5-719,1-7 449,4 0 90,-5 0 90,1 1 0,4-1 450,-25 6 90,22-11 0,-15 4-90,20-14-90,0 0-91,7 0 1,1-7 0,7-1 270,7-14-90,-5 5-180,4-11 180,2 11 0,-7-12-180,13 13 0,-12-6-90,5 7 90,-7-1-1,0 1 91,0 7-539,-7 1 269,6 7 90,-13 0-810,6 0 450,-7 0 180,0 7 90,-7 1 90,-1 7 0,-7 7 0,0 2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9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7533,'-8'17'1079,"1"-3"-719,7-14 0,7 0 89,-5 0-269,11 0 0,-5 0-719,8 0 359,-1-7 90,1 5 90,-1-12-270,0 13 180,0-6 0,-7 7-360,5 0 270,-11 0-90,12 0 270,-13 0 90,6 7-90,-7 1 0,0 7 360,-7-6-270,6 4 90,-6-11-270,0 11 90,-1-11-90,-1 5 90,-24 0 0,19 1 0,-21 7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49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7533,'0'9'1979,"0"4"-1530,0-4-179,7-1 90,-5-1-180,12-7 360,-6 0-271,8 0 91,-1 0-1439,0 0 629,0 0 270,0-7 180,0-1 0,7-15 0,1 7 0,7-6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0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1 8972,'0'8'1079,"0"6"-899,0-6 0,0 0 450,0 6-181,0-6-89,-6 7-180,4 1 0,-5 5 0,7 3 0,0 6-3778,-20 68 3148,8-65 90,-10 48-629,15-81-1,7 0 990,0-7 0,0-1 0,0-14 0,7 5 0,-6 2 0,13 2 0,-12 4 0,11 1 180,-4-6 1170,19 12-811,-9 2-179,3 2 180,-9 12-90,-4-6-91,-1 1 1,5 4-90,-11-12-90,5 13 0,-1-12-270,-4 5-810,5-7 630,-7 0-629,0 0 809,0-7-90,6-2 0,-4-6 0,5 0 0,-7 0 1,6-7-181,-4 5 360,5-4-270,-7-1 180,7 5-90,-6-5-90,6 0 180,-7 5-90,0-4 90,0 5 0,0 8 450,7-5-270,-6 11 0,6-5-180,-7 0 990,0 6-451,0-6-269,0 7 0,0 7-90,7-6 180,-6 19-270,6-10 1079,-7 19-449,0-5-180,7 6 0,-6 0-361,6 0-89,-7 1 270,0-1-899,0 0 449,0 0 180,0-6 0,0 4-1170,0-10 631,0 3 179,0-6-1169,0 1 719,0-8 810,0-1 0,0-7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0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46 7533,'0'17'1079,"0"3"-449,7-18-270,-5 11 179,4-11 181,1 4-540,1-6-450,1 0 180,4 0 180,-4-6 0,-1 4-450,-1-11 270,-1 11 180,-4-12-900,5 13 541,-1-13 89,-4 6 0,5 0-270,-7 1 90,0 0 180,0 5 0,0-11 1,0 11 89,-7-4 0,5 6-180,-11 0 90,5 0 90,-1 6 0,-4 10 270,11 0-90,-11 13 0,4-6 539,1 8-359,1-1 90,7 13 180,0-16-270,0 15 0,0-25-1,0 5 91,0-14-180,0 6 0,7-12-180,1 4 180,7-6 0,1 0 0,-1-6 0,0-3-1,0-6 1,0 0-1169,0 0 449,1 0 360,-1 0 90,-7-7-1709,6 5 900,-6-12 899,0 13 0,6-13 0,-6 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1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7533,'0'23'1349,"0"-1"-1169,0 0 629,0 1-269,0 14-180,0-5 0,0 5-1,0 0-89,7-5-90,-6 5 0,6-7 0,-7 0 90,0-6-90,7 4-1440,-6-18 721,6 11 359,-7-13-720,0 1 541,0-3 179,0-6-810,14-13 810,-11 3 630,17-12-360,-18 7 0,11 0-450,-5 0 360,7-1-90,-6 1 0,4 0-449,-4 0 269,-1 0 0,-1 0 270,-7 7 0,6-6 0,3 5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2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0 106 9242,'9'-8'90,"4"-5"90,-5 11-450,8-11 270,-1 4-90,7-6 360,8-7-180,-4 12-540,2-3-90,-13 13 180,-7 0 180,-1 0 1,0 0-1,-6 0 0,6 0 90,-7 0 180,0 6-90,0 3-90,-7 6 180,6 0 0,-13 0-90,13 0-90,-13 0 0,6 7 0,-7-5 90,7 12 0,-6-13-270,6 6 90,-1-7 90,-4 1-180,11-1 0,-5 0 181,7-7-91,0 5 180,0-11 0,0 5 0,0-7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2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7533,'0'15'359,"0"0"181,0 14-720,0-11 180,0 18 90,0-19 0,0 4 180,0 1-90,0-5 0,0 5-810,0-7 630,0 0 0,7 0 0,1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7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7533,'11'0'-360,"7"-9"360,-7 7 0,9-7 630,-1 0-271,1 7-808,18 19-1,-40 8 270,-2 41 0,-29-31 360,3 12-270,13-36 0,15 6 0,-16-14 90,16 14-90,-7-15 0,9 16 90,0-16 990,0 16-451,0-16-269,0 7 180,18-9-360,-14 0 90,22 0-90,-15 0 90,0 0-270,7 0-540,-6 0 270,7-9-449,2-11 359,-1-2 270,-9-7 0,6 10-360,-6-1 181,0 0 359,7 0 0,-7-9 0,8-2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2.4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15 243 7533,'-8'-9'-450,"1"-5"540,7 13-90,0-12 0,0 4 90,0 1 90,0-6 269,0 6-269,7-7 0,1-7 0,1 5 0,4-5 0,-5 7 0,7 0-270,0 0 90,-6 0 0,4 6 90,-11-4-720,12 11 360,-13-5 180,13 7-539,-12 0 269,5 0 180,-7 0-90,0 0 180,0 7-180,0-5 270,0 11 0,0-4 0,0 6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2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9781,'15'0'720,"-7"-6"-540,12-3 0,-9-6-90,17-7-180,-11 5 270,11-4-900,-11 5 360,-2 1 270,-1 7 90,-5 1-1439,-1 7 720,-1 0 719,-7 0 0,0 0 0,0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2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82 7533,'0'8'899,"0"-1"-269,0-7 89,0 0-539,7 0 90,-5 0-90,11-7 450,2-1-630,2-7 90,5 0 90,-7 0-630,1 0-4587,-1-7 5037,-14 25 0,-9 7 359,-9 16-269,2 2-180,1-6 540,12-5-270,-4 5 0,6-7-180,0 0 989,0 0-449,0-7-90,6 6-270,3-13 90,6 6-90,1-7 89,5-7-89,-4-1 0,5-14 0,-7 5-1169,0-11-720,0 4 1709,0 1 0,0-12 0,0 2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3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7533,'8'0'809,"-1"0"-89,0 0-270,-6-6-91,13 4 361,-6-11-180,1 11-181,4-12 1,-4 13 0,13-12-180,-5 4-450,5 1-989,-14 1 719,5 0 270,-11 5-989,5-4 629,-7 6 271,6 0 179,-4 0-90,5 0 0,-7 6-180,0 3-269,-7 13 3417,-1 35-2338,-1-32-90,3 22 0,6-47-810,0 0 540,6-7-540,3-1 360,-1-7 0,5 0 180,-11 0 0,11-7 0,-4-2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3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7533,'8'16'90,"-1"-1"90,0 0 899,-6 20-978,13 5 438,-13 8-269,6-5 144,0-13-684,-5 0 360,5 1-90,-7-8 180,0-1 0,7-7 392,-6-7-392,6 6-97,-7-12-443,0 5 270,0-7 0,0 0 90,7 0-90,-6-14 180,6 4-180,-7-12-360,0 0 180,7 5 180,1-11-539,7 4 269,0-6 180,7 7 0,-5 1-629,11 6 359,-4 2 450,6-2 0,1 1 0,-1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3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7533,'8'23'0,"-1"-7"0,-7-3 2069,-7-11-990,6 5-360,-6-7-359,7 0-1799,0 0 1439,0-7 0,-7-1 0,-1-8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8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7533,'0'9'719,"0"11"-179,0-10-180,0 18 0,0-4-91,7 13-628,-6-5 269,6 5 180,0-7-90,-6-7-720,6 6 450,0-12 180,-5 5 0,5-7-270,-7-7 181,7 6 89,-6-13-900,6 6 990,-7-7 0,0 0 0,0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8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257 212 7533,'-6'30'-180,"4"-6"809,-11-2-179,4-7-90,-6 0-180,7 0 0,-5-7 0,4 6 0,-6-13-270,7 13 0,-6-12 90,6 5 180,0-7-810,-6 0 360,5 0 180,-6-7 0,7-2-450,-6-6 271,6-7 179,-7 6-180,0-13 0,6 5 180,-4 1-90,11-6 450,-4 12-180,6-11 0,0 11 0,0-12 0,0 13-180,0-6 0,0 7 360,6 6-180,3-4 90,6 5 89,-7-1-179,5-4 90,2 11-90,2-5 180,5 7-180,-6 0 0,-1 0 0,0 7-270,0 1 90,0 15 0,0-7-360,0 13 181,0 1 89,0-5 0,-6 11 0,4-13 0,-11 1 180,4-3-630,-6-6 630,0 1 0,-6 5 0,-3 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9.8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46 7533,'8'-22'449,"-1"12"-359,-7-4 90,0 14 450,0 0-450,0 7 180,0-5-180,0 12-1,0-6 1,0 7 0,0 0 0,0 0 0,0 0 180,0 7-90,-7 2-1,5-1-89,-11 6-270,11-6-269,-24 21 179,21-17 180,-22 8-90,19-20-630,-7 0 360,6 0 181,-4 0-631,11-6 450,-11-2 0,11-1 91,-5-4-91,1 4 0,4-6 90,-5 0 90,7-6-449,0 4 629,0-11 0,7 4 0,1-12 0,7-3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5:59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7533,'16'-9'1889,"32"-11"-1709,-40 17-270,33-11 180,-33 14-1,7-6 91,0 4-629,0-5 359,-6 7 90,4 0 0,-11 0-450,11 0 360,-11 0-720,4 0 271,-6 0 179,0 0 0,-6 0 0,-3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7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8072,'0'20'989,"4"40"1,3 27 0,0-11-1350,6 12-960,-6-14 1,-1 12 0,1-19 1319,1-21-630,-8-32 1052,9 12-422,-7-24 408,7 7-498,-9-18-270,9-2 90,-7-9 2049,7 1-2048,-9-10 179,9-2-90,-7 0 90,7 3-360,-9-1 270,9-2-90,2 0-179,1-6 449,5 14 0,-15-5 0,16-1 0,-7-2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0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0 122 7533,'91'-7'3238,"-16"5"-3328,-60-11 90,7 11-360,-5-11 270,5 11 0,-14-11 180,6 11-989,-6-12 449,1 13 90,-3-6-539,1 0 269,-5 5 270,4-4-90,-6-1 91,0 6 359,0-6 0,0 0 0,0-2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0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8972,'0'8'630,"0"-1"-451,0 0-89,0-5-270,0 11 91,0-5-1,0 7-1170,7 8 1080,-5-7-269,11-1 449,-11-1 0,4-19 0,-6 3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0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7533,'17'34'989,"4"0"-719,-13-33 90,14 6-180,1-7-900,1 0 720,37-27 0,-36 7 0,31-23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1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0 8972,'-7'74'1979,"6"-11"-1799,-13-48-630,6 0 360,-1 0 90,-4 0 0,11 0-450,-12-6 270,12 4 0,-11-11-539,11 5 269,-4-7 270,6 6 0,0-4-989,0 5 449,0-7 720,0 0 0,-7-7 0,-2-1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1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7533,'17'9'1709,"3"5"-1439,-19-13-270,13 12 269,-13-11-179,13 12 180,-13-13-720,6 13 361,0-12 178,-6 11-1438,6-11 720,-7 4 359,7-6 90,-6 7-540,6-5 720,-7 5 0,-7-14 0,-1-2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1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7533,'40'-32'1979,"-5"10"-2069,-20 9-450,-6 4 270,4-6 180,-11 0 90,11 0-360,-11 6 270,12 3-90,-13 6-359,6-7 179,-7 6 180,0-6 0,0 7-449,0 0 629,-7 0 0,6-7 0,-6-2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1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7982,'-9'9'900,"2"4"-450,7-4-91,0 6 1,0 0-90,0 0-90,0 7 0,0 1 90,7 7-270,-5 1 90,11-1 90,-11 0-630,12-6 360,-13 4 90,13-4 0,-12-1-900,11-1 451,-11-7 269,5 0 0,-7-6-900,0-3 451,0-6 539,0 0 0,0-13 0,0-3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2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61 9691,'15'-7'720,"0"5"-540,0-11 90,0 11-810,0-12 450,0 13 90,0-12 0,0 11-719,0-5 359,0 7 270,0 0 0,-6 0-270,-3 0 90,1 0 90,-5 0 270,5 0 0,-7 7-270,0 1 270,-7 7 0,5 0-180,-11 1 0,11-1 180,-5 0-2289,1 0 2289,4 0-540,-12-7 270,13 6-90,-6-12-539,7 4 359,0-6 450,0 0 0,-7 0 0,-1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2.3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7533,'0'9'1349,"0"4"-1079,0-5 359,0 8-269,0-1 180,7 27-450,-5-14 0,11 16 90,-11-16-180,11-4 0,-4 6 180,-1-6 89,-1 5-89,-1-13 0,-4 6 0,5 0-540,-7-12 270,0 10 0,0-12-719,0 7 359,0-6 270,0-2 90,0-1-1169,0-4 539,0 4 271,0-6 449,0-6 0,-7-2 0,-1-7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2.4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92 7533,'8'0'809,"5"-7"-539,-4-2-90,-1 1-90,6-6 0,-13 13-360,13-12 90,-6 11 90,0-5-809,-1 0 359,0 6 540,-6-6 0,6 0 0,-7-1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8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20 7533,'0'11'0,"0"-2"449,0-9-89,9 0 0,-7 0-360,7 0 0,0 0 180,-7-9 0,15 7-360,-14-7 90,14 9 90,-15 0-720,16 0 361,-16-9 179,7 7 90,-9-6-360,0 8-180,0 0 361,-9 0-1,-2 8 899,-61 56-539,48-31-90,-38 31 90,62-55 1259,9 0-989,2-7-90,9 7 0,-9-9 0,15 0-180,-13 0-90,16 8 90,-10-6 90,1 16-450,-9-15 180,7 6 0,-7-1 270,0-5-450,6 5 90,-15 1 90,7-7 90,-9 16-270,0-16 180,0 16-90,-9-7-179,-2 0 89,-8 6 0,8-14 270,-7 14-270,7-14 0,-9 5 90,9-8-90,-6 0 91,6 0 89,0 0-90,2 0 180,9 0 0,0 0 0,-9 0 539,7 0-269,-7 0-180,9 0 270,9 0-180,-7 0 0,16 0-90,-7 0 0,9 0-90,-1-8 180,1 5-180,0-14-540,9 6-3122,2-9 3662,9 0 0,8-9 0,3-1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3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46 7533,'8'-16'1079,"6"8"-719,-13 1-90,13 0-450,-5 6 180,-1-6 0,6 7-270,-6 0 180,7 0 90,0 7 0,-6-6-630,4 13 361,-5-12 179,1 11-360,-3-4-90,-6 12 450,0-4 90,0 5-270,-6-14 270,-3 6-90,-6-6 0,0 1-89,0-3 538,0-6-179,0 0-90,7 0-90,-6 0 630,12 0-270,-5 0-180,7 0 269,0 0-269,7 0 90,2 0-90,13 0 0,-6 0-90,6 0 270,-7 0-360,7 0-810,-5 0 450,4-6 270,-6 4-809,0-5 449,7 7 180,-5 0 90,-1-6-179,-3 4 359,-4-5 0,6 0 0,0-1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4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514 136 7533,'-7'30'0,"-14"7"270,2-12-1,-10-3-179,7-8-90,5-12-90,-5 11 360,-13-5-540,15 1 270,-21 4 0,3-5 0,5 1-90,-11-2-89,0-7 179,18-14-180,-16 4 180,25-19 90,-5 13 0,14-6-180,1 0 719,7-8-359,0 5-90,0 3 90,7 8-90,1 6 90,14-1-180,-5-4 89,11 12-269,-4-13 270,6 12 0,0-11-90,0 11-90,7-11 0,-5 4-450,5-6 271,-7 7 89,-6-5-90,4 11-270,-11-5 270,5 7 0,-7 7 0,1 1-180,-8 14 271,6-5 89,-13 11 0,13-4-180,-13-1 90,6 6-180,-7-12 0,7 5 0,-6-7 270,6 0 0,0 0 0,1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4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6375,'7'23'1978,"-6"-1"-1326,6-7-742,0 0 465,-6 0-195,13 0-711,-13 0 261,13 1 573,-6-1-1383,7-7 541,-7 6 359,6-13 180,-5 6 0,6-1 0,0 3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4.9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 7533,'8'32'809,"-1"-4"-359,-7-6-180,0-5 0,0 12-90,0-13-90,0 13 89,0-6 1,0 1-539,0 4 269,0-11 90,-7 5 0,5-7-540,-4 0 270,-1-6 90,5-2-270,-18-1 360,10-11-89,-12 3 89,7-19-90,7 4 90,-5-5 450,11 7-181,-5 7-89,7-6 90,0 6 0,0-7-180,0 6-90,7 3 90,8 6-360,2 0 181,5 0-1,-7 0 270,0 0-90,0 0 0,0 0 0,6-7 0,3-2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5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8432,'0'16'1709,"0"5"-1259,7 3 0,-5 6-270,5 0-1,0 1-448,-6-1 179,13-7 180,-12 6-90,4-12 180,1 12-1530,-5 1 451,11-5 449,-11 3 270,4-19-1259,-6 4 1439,0-11 0,0 5 0,0-7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5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7533,'15'-9'1169,"-7"3"-899,5 6 629,-11 0-359,11 0-180,-11 0 0,11 0-360,-11 0 0,5 0 180,0 0-1,-6 0-358,13 0 179,-12 0-90,12 6-540,-13-4-3328,6 38 3598,-7-25 360,-7 34 0,-1-32 0,-8 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5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7533,'9'41'719,"-3"1"361,-6-26-451,0 6-179,0-7-90,7 0-360,-5-6 0,4 4 90,1-11 90,-5 4-1260,11-6 541,-11 0 359,11 0 90,-11 0 0,11-6 90,-11-2 0,11-14 0,-4-2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5.7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 77 7713,'8'48'-360,"-1"-6"-90,-14-20 540,-1-12-180,-1 10 0,-4-18 900,11 11-361,-11-11 91,4 5-270,1 0-180,1-6 90,7 6 539,0-7 91,0 0-360,0-7-450,7-1 0,1-7 269,8-7-718,-1 5 269,6-5 270,3 7-1260,7-7 631,-1 5 269,-7-4-180,13-1 270,-18 5 180,10-5 0,-12 7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6.0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7533,'0'24'1439,"0"4"-1169,0-11-90,0 11 0,0-11-1,0 5-358,0-7 179,0 0 0,0-6 0,0 4-90,0-5 989,54-6-809,-33 3-90,34-11-180,-41-1 90,-13 5-1079,6-4-990,-7 6 2159,0 0 0,-7 0 0,-1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6.1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76 7533,'-15'7'0,"6"-5"1349,2 11-540,7-11-269,0 5 629,0-7 1,0 0-810,7 0-1,8 0 1,9 0-180,6-7 90,0-8-90,-6-2 0,5 2-1260,-6 1 541,7 6-631,-6-1-449,-3 3 180,-6-1 1439,-6 6 0,-3-6 0,-6 7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8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40 7533,'-11'0'180,"2"0"-180,9 0 359,0 0-89,9 0 0,-7 0-180,16 0 0,-7 0 0,17-9 0,-6 7-810,7-15 360,-18 15 181,6-7 89,-5 9-540,-1 0 360,-2 0 90,0 0-90,-7 0 270,7 0 0,-18 9 0,-2 2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6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7533,'53'21'1709,"1"0"0,34 13-1619,-65-34-1440,-13 0 631,10-7 359,-11-2 360,-1-6 0,-1 0 0,-7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7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7533,'0'17'629,"6"3"-539,-4-12 180,5 0-90,-7 6-450,0-6 180,0 1 0,0 4 270,0-11-1079,7 11 449,-6-11 450,6 12 0,-7-13 0,0 6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7713,'0'9'539,"0"4"-359,0-4 90,7 6-180,1-7 180,1 6-180,4-6-540,-5 7 270,1 0 180,4 0-809,-11-6 449,11 4 270,-11-11 90,5 5 0,-1-1 0,3 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9.1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 7533,'-7'32'629,"6"10"-449,-6-24-270,7 11 90,0-14 90,0 0 0,0-7-270,7 6 180,-6-12 0,13 4-90,-5-6 180,6 0 0,0 0 0,-6-6 90,4-3-90,-5-13 0,1 5-270,-3-4-180,-6 5 180,0 1 90,0 0-179,0 0 89,0 7 90,0-6 0,0 13 90,-6-6 0,4 7 90,-18 0-90,10 7-90,-5-6 270,1 13 0,13-6-270,-13 7 90,12-6 0,-5 4 90,7-5-90,-7 1-450,6-3 180,-6 1 180,7-5-90,0 5 180,0-7 0,0 0 0,0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9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7533,'0'15'899,"0"7"-719,0-5 0,0 11 90,0-4-90,0-1 90,0 6 89,0-6-179,0 15-360,7-20 180,-5 15 90,4-22 90,-6 17-1079,0-4 449,0-1 270,7-1-899,-5-7 1079,5 14 0,-1-11 0,3 10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9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7533,'15'-26'629,"-7"0"-449,6 24-540,-13-11 181,13 11 179,-12-4 0,12 6-810,-13 0 810,6 0 0,0 0 0,1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9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1 197 7533,'0'15'-1439,"0"-6"1259,0-2 180,0-7 0,0 0 0,6 0 1439,3-7-720,6-2-179,0-6-180,0 0-90,0-7 0,0 6-1979,14-33 1709,-10 27 0,9-27 0,-13 26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09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8252,'0'15'630,"0"1"-360,7 5-90,-6 3-90,6 6 90,0 7 89,-5-5-179,4 12-90,-6-6 0,7 1 180,-5-2-450,4-7 180,-6 0 0,0 1 270,0-1-899,0 0 359,0-7 270,0 6 0,0-12-719,0 5 359,0-7 180,0-7 270,0 6 0,7-19 0,1 3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0.0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1 136 7533,'6'-15'1799,"-4"0"-1350,11 0-179,-11 0 90,11 0-180,-4-1-540,6 8 270,0-5 90,1 11 0,-1-12-539,0 13 359,-7-6 90,6 7 90,-13 0 0,13 7 90,-13-6-180,6 19-90,-7-10 0,0 13 90,0-8 0,0 0 0,-7 7 0,-1 1 0,0 1 0,-6-3 0,6 1 90,-1-5-629,-4 5 359,11-7-180,-11 0-90,11 0 181,-4-6 359,6-2 0,-7-7 0,-2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0.3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7892,'0'15'990,"0"-7"-900,0 12 1079,7 4-629,-6 1-180,13 10-1,-13-11-89,13 13-90,-12 2 0,4 6 180,-6 27-720,0-20 180,0 20 180,0-33-1169,7-2 539,-5-7-719,4-7 180,-6 6 899,0-19-90,0 4 90,0-14-90,0-14 1,0 4 359,0-12 0,0 0 0,0-1 359,0-1-359,0-4-90,0 11 90,0-12-179,0 13-1,0-13 180,7 12 629,15-25-449,-3 22-180,9-22 0,-6 19 0,2-8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8.4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1 100 7533,'11'0'0,"6"0"0,-6 0 449,9 0-89,-9-9 0,15 7 0,-22-16 359,40 7-988,-28-9 269,13 9 0,7-7 0,-38 16 0,17-7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0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7533,'0'8'0,"0"-1"449,0 0-269,7 1-180,-5 7 90,4-6 90,1 4-90,-5-11 90,4 11-900,1-11 271,-5 11 179,5-11 0,-1 12 270,-4-13 0,5 6 0,-7-7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0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46 77 7533,'-15'6'1169,"6"-4"-1169,2 11 2788,1-11-2068,4 4-270,-5-6 0,14 0-91,1 0 1,8-6-720,-1 4 270,0-11 90,7 4 90,-12-6-1169,17 0 629,-17 7 270,12-6 270,-14 13-1529,5-6 630,-11 0 359,5 5 90,-7-4-360,0 6-89,0 0 719,0 6-90,0 3 0,-7 6 270,-1 0-180,-1 7 0,-4 1-90,11 8 810,-11-1-360,11 0-270,-4 0 0,6-6 629,0-2-269,0 0-180,0-12 0,0 10 0,0-12 719,40-80-1079,-30 52 135,15-25 1,-3 1-136,-21 29-180,6 6 180,-7 2 0,0 7 90,-7-6-360,6 4 91,-13-5 89,13 7 0,-13 0 0,12 7-90,-11-5-488,5 4 0,-7 1 0,0 2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1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7533,'8'7'2788,"6"-5"-2428,-13 18 0,6-10-90,0 12-1,-6 0-89,13 8 0,-13 9-540,6 6-179,-7-6 359,0 4 180,0-4-1709,0 6 809,7-6 540,-6-2 181,6-7-631,-7-6 270,0-3 271,0-12 628,0-2-359,0-7 3059,-7-61-2430,12 39-269,-10-47 0,19 48 90,-5 4-990,6-5-1259,0 0 989,0 5 451,-6 2 359,-3 2 0,1 4 0,1-6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1.3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7533,'0'32'1349,"0"-11"-1079,6-8 90,-4-11 179,12 5-179,-6-7 0,7 0-180,-7 0-450,13-7 270,-11-1 0,12-7-1889,-13 0 1889,4 0 0,-5-7 0,7-2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1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1 167 7533,'57'-41'2788,"-15"-1"-3507,-28 32 359,-6-10-1079,0 12 629,6-8 360,-13 8 180,6-5-89,-7 11 359,0-5 0,0 7 0,-7 0 0,6 7 0,-13 2 0,13 5 0,-13 2 0,13-1 0,-6 6 0,7-3 629,-7 3-359,5 1 0,-5-5 450,7 12-271,0-13-179,0 6 0,0-7 90,7-6-90,-5 4-1,5-11-358,0 11 178,-6-11-89,13 4 180,-13-6-809,13 0 449,-13-6 90,13-3 90,-13-6-720,13 0 720,-13-7 0,13-1 0,-6-7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7533,'-8'22'5577,"1"1"-5128,14 8-89,1-1 0,1 0-180,4 1-180,-5 5 180,8 3 0,-8 6-1,5 1-1078,-11-7 539,11-3 270,-4 1 180,0-12-1799,-2 11 720,-7-13 539,0 1-180,0-9 360,0-9-719,0-6 449,0 0 181,0-13 269,0-4 90,0-13-270,0 0 90,0 6 1079,0-4-539,0 11-90,6-11-810,-4 11 270,11-5 1,-4 0 269,13-1 0,-6-8 0,6 1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12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8072,'0'9'450,"0"4"360,7-11-181,-5 5-269,4-7-990,-6 0-719,0 0 1349,0-7 0,0-1 0,0-8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32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7533,'33'34'1979,"-5"-8"-1889,-12-26-90,-1 0 89,0 7 1,0-5 0,7 5 0,-6-7-180,13 0 0,-13 0 180,13 0-90,-5 0-180,13-7 91,-5 5-91,11-5 270,-4 7-270,13 0 90,-5 0-331,5 0 421,0 0-90,2 0 0,0-6 90,4 4 0,-10-5-90,10 7 90,-4-6 0,6 4 0,1-4 0,-1 6-90,-13 0 0,11 0-90,-11 0 0,40 0 180,-33 0-90,23 0 360,-52-7-180,17 5 90,-24-5-270,18 7 360,-13 0-180,1 0 90,5 0 89,-12 0 422,4 0-511,-6 0-90,-6 0-270,4 0 90,-11 0 90,5 0 180,-7 0-540,0 0 0,0-7 1,0-1-1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39.7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0 288 7443,'22'-15'1349,"-23"18"-1259,62-51-90,-37 33 90,7-7-180,-1 5 90,7-5 90,1 7-561,8-7 381,-1 6 0,-6-7 90,5 8 0,-6 7 162,-6-5-252,10 4 180,-17 1-720,5-6 271,-7 13 89,-2-6-180,-11 7 489,11 0-758,-13 0 719,0 0-90,-1 0-90,-14 7 180,-1-6 0,0 6 0,-6-7 0,-1 7 0,-8 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0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7533,'9'7'-450,"-3"-5"540,-6 12-360,0-6 180,0 7 0,0 0 180,0 0-180,7 0 180,-5 0 0,4 0 0,1 1-180,-5-8-90,11 6 270,-5-13 0,8 6-180,-1-7 90,0 0 90,0 0-360,7 0 180,2-7 90,-1-1 0,6-7 0,-6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8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7533,'-20'20'0,"9"-1"0,-6 1 0,5 0 0,2 0 270,1-9-181,9 6 1,0-15 0,0 16 90,0-15 270,0 14-270,0-14 0,0 5 0,9-8 0,1 0 0,10 0-540,0 0 270,0 0 90,8-8-90,-6 5 90,7-14-90,-18 14 180,6-15-540,-5 16 180,-1-15 90,7 15 90,-16-7-359,16 0 179,-16 7 90,7-7-180,-9 9 90,9 0 0,-7 0 91,7 0-1,-9 0 180,0 0 0,-9 0 0,7 0 0,-16 0 0,16 0 0,-16 0 0,7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1.5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1 122 8432,'8'-8'360,"6"-6"-360,-6 6 90,7-7 90,0 6-540,1-4 360,-1 4-90,0-6 180,0 7-450,0-5 180,0 11 180,0-5-90,-6 7-539,4 0 359,-11 0 90,11 0 180,-11 0-90,4 0 90,-6 0 0,0 0 0,0 7 0,0 1 0,-6 7 0,4 0 0,-11 0 0,11 1 0,-11 5 0,11-4 0,-11 5 0,4-7 90,1 7 90,-5-5-180,4 5 0,1-7 180,-6 0 0,6 0-180,-1 0 0,2-6-90,0 4 0,6-5 90,-6 1-270,7-3 90,-7 1 0,6-5 0,-6 5 0,7-7 180,0 0 0,0-7-359,0-1 359,0-1 0,7-11 0,1 10 0,7-12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1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91 7533,'15'0'-360,"-6"0"270,-3 0 90,-6 0 0,7 0 270,-5 7-90,5-5 0,-7 11 89,0-4-179,0-1 90,0 6-270,0-13 90,0 12 0,0-4 180,0-1-360,0 6 180,0-13 90,0 6 0,0 0-540,6-6 271,-4 6 89,11-7-90,-11-7 90,11-1-90,-11-7 90,5 0 0,-1 0 90,3 0-90,-1 0 180,6-1-90,-12 1-90,5 0 90,0 0 90,-6 7-90,6-6 0,-7 6 0,7-1 0,-6 3 360,6-1-180,-7 5 0,0-4-180,7 6 269,-6 0-179,6 0 0,-7 0 0,0 0 180,0 6-180,0-4 0,0 11 0,0-4 0,0 6 0,0 0 0,0 0 0,0 0-90,0 0-180,0 1 90,-7-1 0,6-7-1259,-19 26 539,16-28 360,-16 28 450,18-32 0,-12 5 0,6-7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1.9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7533,'6'43'1619,"-4"-16"-1349,11 2-1,-11-23-358,11 1 178,-4-5 91,-1 5 0,6-14 0,-6-1 0,14-7 0,-5-7-1259,5 5 629,-7-5 270,0 7 180,0-7 0,0 5 0,7-11 0,2 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2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7803,'15'0'899,"-6"-6"-1079,-2 4 180,-1-5-90,-4 7-90,5 0 90,-7-6 0,0 4 90,0-5-809,0 7 696,0 0 1,-7 0-1,-1 0 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2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76 7533,'8'7'-270,"5"-5"630,-11 4-1,11-6 1,-11-6-450,11-3 270,-4 1 0,6-6 0,1 6-540,-1-7 360,-7 6-180,6 3 0,-6-1 180,0 5-90,-1-4 180,0 6 180,-6 0-270,6 0 90,-7 0 360,0 0-270,0 6 90,-7 3-180,-1 6 90,-7 0-91,7 0 1,-6 0 90,6 7-450,-7-5 270,-1 11-89,1-11-451,6 5 180,-11 0 180,17-5 180,-10 4 90,13-12-270,-7-3-629,5 1 269,-4-5 180,6 5 0,0-7 91,0 0 269,0-7 0,0-8 0,0-8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2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77 7533,'17'33'-630,"3"-6"450,-18-27 270,5 0-180,-1 0 90,-4 0 90,12 0-90,-13 0 90,13 0 0,-13-7-180,13-1 90,-13-7 180,13 0-180,-13 0 0,6 0 180,0-1-90,-6 8-90,13-5 90,-13 11-90,6-12 0,0 13 90,-5-6-90,4 7 90,-6 0 0,0 0-180,7 0 90,-5 7 90,4-6 89,1 13-89,-5-6-90,4 7 0,-6 1 0,0-1 90,0-7-90,0 5-269,0-4 89,0-1 90,0 6-450,0-6 360,0 0 0,0 6 0,0-12 90,0 5 90,0-7-60,0 0 0,0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2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7533,'0'64'2248,"6"-7"-2338,-4-20-5840,11 29 6020,-11-21 168,11 12-618,-11-28 1098,5-6-1637,0 8 359,-6-8 180,6-1 1161,-7-7 1,0 0 0,0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3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213 8 7533,'-7'-2'0,"-1"-3"0,-1 18 90,-4 3-90,4 0 0,-6 13 90,-6 8-90,4-4 90,-5 11-90,0-7 0,12-12 89,-11 4-89,20-14 0,-13 0 0,13-7 0,-6-1 90,7-7-90,-7 7 90,6-6-90,-6 6-90,7-7 90,7 0 90,-6 0-180,13-7 0,-6 6 90,14-13 0,-5 13-2240,5-13 2060,13 12 0,-15-11 0,16 12 90,-21-6 90,0 7-90,0 0 0,-7 7 2061,5-6-1791,-11 6-180,11-7-90,-11 6 270,5-4 0,-7 5-180,0-7 0,0 0-90,7 0 180,-6 0-90,6-7 180,0-1 90,-5-7-180,5 0-180,0-1-90,-6 1 270,6 7-90,-7-6 0,0 13 0,0-6 90,0 7-90,0 0 0,-7 0 0,6 0 90,-13 7-90,5 1 0,-6 7-90,0 0 180,0 1-360,6-8 270,-4 6 0,5-6 90,-1 0-720,-4 6 360,11-13 270,-4 6 0,6-7 0,0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4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0 273 7353,'0'8'-90,"0"5"270,0-11 0,0 11-180,0-11 0,0 12 90,0-6-90,0 0 90,0 6-540,0-12 270,0 11 0,0-11 180,0 4-270,0-6 0,0 0 450,0-6-270,7-3 0,-5-12 90,11 3-180,-11-3 90,11 6 450,-5-1 180,1 1-180,4 0-270,-4 7 180,-1-5-91,-1 11-89,-7-5 0,6 7-180,-4 0 90,5 0 180,-7 0-270,7 7 180,-5 1 0,5 7 0,-7 0-270,0 0-90,0 1 270,0-1-539,0 0 269,-7 0 180,5 0-270,-5 0 90,7-6 0,0 4 270,-7-4-269,5-1 179,-4 6 90,6-13 90,0 12-90,0-11 0,6 12 0,-4-13 0,12 6 0,-12-14 719,11-1-269,-4-7-180,-1 0 0,6 0-1,-6-1-89,0-5-90,6 4-180,-6-12 0,0 13 270,6-13-539,-13 12 269,6-12 0,0 13 90,-6-6-270,6 7 180,-7 0-90,0-1 90,0-5-90,0 4 90,0-5 90,0 7 90,0 0-180,0 6 90,0-4-90,-7 11 180,6-11 0,-6 11-90,7-4 180,0 6 90,0 0-90,0 6 0,0 2-180,0 8 180,0-1-1,0 0-179,0 0 90,0 7 0,0 1-90,7 8 90,-6-1-180,13 0 180,-13 0 0,6 0 0,0-6-450,-5 4 270,4-10 0,1 10 90,-5-11-719,4 5 359,-6-7 180,0-7 180,0 6 0,0-13 0,0 6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91 9602,'8'-7'359,"6"-1"-359,-6-1 180,7-4-90,-7 4-1169,12 1 539,-10 1 270,12 1-1169,-7 4 1439,-6-5 0,11 1 0,-4-3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8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20 139 7533,'-11'0'1259,"3"0"-809,25-8-180,-4 5 89,25-14-179,-16 14-180,15-14-90,38-3-402,-24 6 581,33-3-718,-53 17 449,6-9-450,3-2 450,-8 0 1,6 3-91,-27 8 90,6 0-90,-14 0-47,5 0-223,-8 0 181,-8 0 359,5 0 0,-14 0 0,15 0 0,-16 0 0,7 0 0,-9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4.9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46 7533,'-9'15'-720,"-4"0"990,11 0 0,-4 0-180,6 0 1439,13 14-1799,-10-24 180,11 7 0,-7-28-270,-6 1 180,6 0 1,-7 0 179,0 7-360,0-6 180,0 6 0,0-7 0,0-1 90,0 8 0,0-5 0,0 11 270,0-5-90,0 7-90,0-6 0,0 4 90,0-5-90,0 14 450,0 1-270,7 7-90,-6 0 89,6 1 91,0-1 0,-6 6-180,13-3-270,-6 3 90,0-6 90,6-6 90,-13 4 0,6-11 0,0 5 0,-5-7 0,4 0-900,1 0 361,-5 0 449,4-7 0,1-8 0,1-9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5.1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7533,'66'-8'2518,"-17"-6"-2338,-36 12 0,-5-4 0,1 6-1889,-2 0 899,-1 0 451,-4 0-721,5 0 541,-7 0 539,0-7 0,-7 6 0,-1-6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5.3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7533,'0'23'449,"0"-7"-89,0 4-180,7-17 0,-5 17-180,5-18 180,-7 11 0,0-11-360,0 11 90,0-11 90,0 12 180,0-6-450,0 0 90,0 6 180,0-12-809,0 11 359,0-11 270,0 4 0,0-6 180,0 0 0,7-6 0,1-3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5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7533,'0'22'1529,"0"-5"-1169,0 11 89,0-11-539,6 12 90,-4-6 90,5 7 90,-7-6-809,0 4 449,0-10 0,0 3-450,0-6 90,0 1 181,0-8 179,0-1-90,0-7-90,0 0 270,0-14-180,0 4 180,0-12-179,0 7 269,0-7 0,0 5-90,0-4 180,0 5-180,0 1 270,0 0-180,0 0 89,0 7-89,6-6 90,-4 6 0,5-7 0,0 6 90,-6-4 0,6 11-180,0-4 0,-6 6 270,13 0-90,-13 0 0,6 0-180,-7 0 360,7 6 179,-6 9-269,6 2-180,0 5 0,-5-7 90,5 7-360,-7-5 90,0 5 180,0-7-810,0-7 361,0 6 179,0-6 90,0 0 0,0 6 180,0-12-90,0 4 0,0 1 0,0 1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6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0 167 7533,'9'0'-540,"4"0"990,-11 0-90,11-6-91,-11 4-89,11-5 0,-4 1 0,6 4 0,0-12-540,0 6 270,0-7 0,-6 0 180,5 6 90,-13-4-90,13 11 0,-13-11-900,6 11 271,-7-12 179,0 13 270,0-12-270,0 11 180,0-5-89,0 0 89,-7 6 270,6-6-90,-13 7-90,5 0 180,-6 0 0,7 0-180,-13 0 180,18 7-1,-17 1-89,12 7 0,-1 0 90,3 0 0,-1 8 0,5-7 180,-4 6-90,6-7 0,-7 0-180,5 0 450,-4 0-180,6 0-1,0-6 1,0 4 0,6-11-90,-4 5-90,11-1 90,-11-4 90,11 5-180,-4-7-90,6 0-180,0 0 270,0 0-90,0 0-1170,7-13 990,-5 3 90,5-13-719,-7 8 809,0-7 0,0-1 0,0-7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6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7533,'0'8'-360,"0"-1"360,0 0 0,0-5 899,0 11 91,0-5-450,0 14-181,0-5 91,0 5-270,0 0 0,0-5 0,0 11-450,7 2 270,-5 2-720,4-2 361,-6-8 269,0-7 0,0-6-450,0-2 180,0-1 180,0-4 0,0 5 450,0-7-450,0 0 90,0-7-180,0 5 181,0-11 538,0 4-269,0-12-90,7 4-360,1-11 540,68-37-270,-39 32 0,5 0 0,0 4 0,-12 13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6:46.4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7533,'0'16'2698,"0"-2"-2721,0-21 1,-7-1 0,-1-7-1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3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445 16 7533,'-7'-9'2158,"5"3"-2158,-5 6 180,7 0-180,0 0 0,-7 0 90,5 0-180,-5 6-90,0 3 360,6 7-180,-14 0 90,14 0 0,-13 7 0,5-5-270,0 11 0,-5 3 180,5 2-179,-8-3 268,2-1-89,6-5 0,-5 7 0,5 7 0,-7-6 270,0 34-270,-6 7-424,4 2 424,2 0-900,2-29 900,5 1 0,-6 0 0,6-1 180,-13 51-180,12-46-459,-7 44 549,10-56-90,0 1 35,6 5-35,-6-6 90,0 8-90,5 7 90,-12 15-90,12-10 90,-12 16-90,12-26 90,-12 11 0,12-11-90,-5 4 89,7-6-268,0 0-1,0-8 1002,0 6-822,0 9 0,0-11 0,0 9 0,0-22 0,0 1 90,0 0-90,0 7 705,0-6-705,0 13 90,0-6-90,0 8 0,7 7 63,-5-6 117,5 6-90,0-7 0,-5 0 0,12-8-90,-12 6 0,12-13 89,-12 6-89,12-7-89,-6 0 178,1 6-89,6-4-89,-7 5 89,2-7 0,4 6 89,-5 10-358,6-6 607,1 4-788,-7-14 180,5 0 180,-5-1-450,0 1 181,5 0 89,-6 0 0,8-1-1259,29 44 1259,-22-33-416,21 32 506,-28-42 180,-8-1 0,14-6 0,-5-2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5.0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9332,'9'0'359,"6"7"-179,-6-5 0,0 12 0,5-5 0,-5 7 0,7-1-90,-1 1-270,1 0 180,0 0 0,0 7-90,0 2 180,-1 0 0,1 12 0,-7-4-90,5 15 0,-5-1-667,7 15 667,-8-11-90,7 18 180,-6-13 0,0 8 180,5-8-180,-5 6 0,7-6 0,0 1 0,6 5 0,-4-6 0,5 8 90,0-1-90,-6 1-1,6-1 1,-7 1 0,0-1 0,0-6 0,0 5 0,0-6-180,0 0 90,0 6 0,-1 1 180,-6-4-90,5 16 0,-12-9-90,12 6 270,-12-1 0,5-8-180,-7 1 449,7-1-179,-5-7-180,5-1 90,-7-7 539,0 49-629,0-30-1876,-7 32 1696,5-38 90,-12-11-901,5 12 721,0-6 700,-5 8-879,5-8 179,-6 6-391,-1-13 571,0 6 822,0 0-912,0-6-90,0 6 561,0-15-651,0 6-90,0-12 180,0 4-376,1-6 107,6-7 179,-5 5 272,5-13-1172,0 6 1046,-5-7-416,5-7 361,1 5-1530,-7-12 719,7 5 900,-8-14 0,-7-9 0,-3-9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5.9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7533,'0'32'0,"0"6"-180,0-4 90,0 5 360,0-14-180,0 5 0,0-13-90,7 13 0,-5-12 0,12 5-90,-12-15-810,5 7 360,0-14 540,-5 7 0,12-8 0,-5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48.639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1 358 11629 187764 60436,'0'-31'-270'0'0,"0"3"270"0"0,8 8 0 0 0,-5 0 90 0 0,5 0 90 0 0,1 0-1 0 0,-7 1-89 0 0,16 8-180 0 0,-7-7 1 0 0,0 7-1 0 0,7-9 0 0 0,-16 9 180 0 0,16-7 89 0 0,-7 16-89 0 0,9-15-269 0 0,0 15 268 0 0,-9-16 1 0 0,6 16-90 0 0,-6-16-179 0 0,9 16 179 0 0,0-16 0 0 0,0 16-180 0 0,-1-7 270 0 0,1 0-90 0 0,0 7 0 0 0,0-7 0 0 0,-1 9 0 0 0,2 0 0 0 0,-10 0 0 0 0,7 0-90 0 0,-16 0 90 0 0,25 0 0 0 0,-23 0 0 0 0,22 0 0 0 0,-23 9 90 0 0,5-7-90 0 0,1 16 0 0 0,-7-16 0 0 0,7 16 90 0 0,0-16-90 0 0,-7 16 0 0 0,7-16 0 0 0,0 16 0 0 0,-7-16 0 0 0,15 15 0 0 0,-14-15 0 0 0,5 16 0 0 0,1-16 89 0 0,-7 7-178 0 0,16 0 89 0 0,-16-7 0 0 0,16 7 0 0 0,-16-9 89 0 0,15 0-89 0 0,-14 9 0 0 0,14-7 0 0 0,-6 7 0 0 0,0-9 0 0 0,7 0 0 0 0,-7 9 0 0 0,1-7 0 0 0,5 7 0 0 0,-6-9 0 0 0,9 9 90 0 0,0-7-90 0 0,0 7 0 0 0,-1-1 0 0 0,1-6 90 0 0,0 7 90 0 0,-9 0 0 0 0,6-7-180 0 0,-6 16 0 0 0,0-16 180 0 0,7 16-90 0 0,-7-7-540 0 0,0 0 90 0 0,7-2 450 0 0,-16-9-809 0 0,6 0 179 0 0,2 0 540 0 0,-8 0 0 0 0,16-9 0 0 0,-7-2 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9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0 179 7533,'11'-8'0,"-2"6"0,-9-7-270,0 9 180,9 0 90,-7-9 360,7 6-180,-1-6-1,-5 1 1,14 5 270,-6-14-90,9 15-180,0-16 0,-1 7-90,1 0 90,9-6-1,-7 5 1,7 1 0,-9 2 0,0 9 0,-9 0-810,7 0 271,-16 0 359,7 0-540,-9 0 270,0 0 90,0 9 0,0 2 0,0 9 90,0 0-89,-9 0 179,7 0-90,-16 0 90,16-1-180,-16 1 270,16 0 0,-7-9-90,0 7 0,7-16-90,-7 7 180,9-9-180,9 0 270,-7 0-180,16 0 0,-7-9 0,9 7-360,8-16 180,-6 7 0,7-18 180,-9 7-540,-1-6 270,1 8 270,0 0 0,8-18 0,3-3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6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7533,'16'33'359,"-7"5"-359,6-14 90,-14 15-90,6-6 90,0 6-90,-5-14 90,5 5 0,-7-6-360,0 8 180,0 0 1,0-7-91,0 5-90,-7-13 270,-2 6 0,1-14 0,-7 5-90,6-12 90,-7 5 180,0-7-180,7 0-90,-5 0 90,5 0-90,1 0 90,-6-7-90,12 5 90,-5-12 450,7 12-181,0-12-89,0 13-360,0-14 91,0 7 89,7-8 89,2-7-538,6 5 269,-6-12 180,27-23 0,-22 14 0,23-21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6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7533,'0'16'629,"0"7"-449,0-5 0,0 4 0,0 1 0,0 2-630,0 7 360,0 0 90,0-1-90,0 1-449,0 7 269,0-13 90,0 18 0,0-24 0,0 17 90,0-13 90,0 1-180,0-9 0,0-2 0,-7-12 630,5 5-270,-5-7 0,7 0-270,0-7 270,0-2-90,0-14 90,0 5-180,0-4 360,14-30-181,-3 28-179,12-34 180,0 26-180,-6 6-90,6-12 180,-14 28-539,6-4 179,-14 7 180,13 5-90,-12-5-270,5 7 180,-7 0-179,0 0 269,0 7 180,-7 2 0,5-1 0,-12 7 0,5-7 0,-7 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6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7533,'9'-7'809,"5"-2"-179,-6-14-270,8 6-180,7-6-1,-5 7 541,33-21-540,-27 23 0,19-14-360,-27 20 90,-7 7 0,5-7 270,-12 8-540,5 0 270,-7 0 0,0 0-90,0 8 0,0-7 180,0 14 0,0 1-359,0 1 89,0 13 0,0-12 0,0 5 90,0-8 0,-7 8 0,5-5-269,-12-2-1,12-2 180,-12-5 0,5-1-179,-6-1 449,6-7 0,-5 0 0,5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7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7533,'15'-16'-720,"1"1"630,0 6 630,-7-5-180,5 12-1,-13-5-179,14 0-90,-14 5 0,13-5 90,-12 7-90,12 7 90,-12-5 0,12 12 0,-12-5-360,6 7 180,-8 6 0,0-4-180,0 19 90,0-10-270,0 5 180,0-10 0,0-6 180,0-7-629,-8 5 269,6-5 90,-12 0 270,12-2 0,-12 0 0,5 1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7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32 7533,'-8'50'-630,"1"-12"1080,7-8-180,0-12-270,0 5 449,0 14-449,0-16 0,7 9 180,-6-16 0,6-12-90,0 5 90,-5-7-270,5 0 90,-7 0 90,0-7-180,0-9 0,0-2 90,0-12 90,0 13-270,0-14 0,0 14 90,7-6-90,-5 7 1,5 0 179,1 1-90,-7-1-90,14 0 180,-13 0-90,12 7 90,-13-5-90,13 12 90,-12-5-90,12 0-90,-12 5 450,12-5-90,-12 7-90,12 0 269,-12 0-179,12 0 0,-12 7-180,12-5 90,-13 12 180,13-5 0,-12 7-270,12 0 90,-12 0 0,5 0 0,-7 6-270,7-4 180,-5 5-90,5 0-180,-7-5 180,0 4 0,0-6 90,0 0-719,0 0 359,-7 0 90,5-7 90,-12-2 180,5-7 0,-7 7 0,1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7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7533,'8'30'1349,"-1"-10"-1169,0 17 270,-5-13-181,13 8 1,-14 7-90,14-5 0,-13 4 0,12 1 90,-13-6-1529,6 6 719,-7-7 360,8 0 90,-7-8-899,6 0 539,-7-9 180,0 1 0,0 0 270,0-7 0,-7 5 0,-2-5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8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7533,'-9'57'1259,"0"-1"0,-12 18-2158,19-16 539,-5-40 180,7 5 90,0-7-719,0-1 449,0-5 180,-7 3-270,5-11 270,-5 5-90,7-7 1,0 0 269,-7-7 0,6-2 0,-6-7 0,7 1 0,0-9 0,0 7 0,0-6 0,7 7 0,-6 0 0,13 7 0,-12-4 90,12 11-1,-5-5 91,0 7 540,-2 0-270,0 0-180,-5 0-91,12 7 451,-12 2-270,5 6-90,-7 1 90,0 0-181,0 0 91,0 0 0,0 0-989,7-8 449,-6 7 270,6-14-90,-7 7-900,8-8 810,-6-14-89,5 3 89,0-12 0,-5 7 0,5 0 360,0 0-270,-5 0 0,5 1 90,0-1 90,-6 0-180,14 0 0,-14 0 180,13-7-90,-12 5 0,5-4 90,0 13-90,-5-5 0,5 12-90,-7-5 270,7 0-180,-5 5 0,5-5 270,-7 7 629,0 0-629,0 7-90,0 2 90,7 7-180,-5 0 90,5 6-91,-7 3 271,7 7-90,-6 0 90,6 0-540,-7-1 180,0 8 0,7-5-450,-5 19 180,5-19 180,-7 6-809,0-11 449,0-4 180,7 0 180,-5-9 90,5-9 0,-7 0 0,0 2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8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7533,'0'15'1709,"0"1"-1619,0 0 90,0 0-1,0 7-358,0 2 89,7-1 90,-5 7 180,5-14-270,-7 6 90,7-7 0,-5 0-1080,5 0 540,0-8 361,-5 6 89,5-12-900,-7 5 990,7-7 0,-5 0 0,5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8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6004,'9'0'1169,"-2"21"-180,-7-8-449,0 24-90,0-19-450,0 11 90,0-4 90,0 0 0,0 5-540,0-13 360,0 14 90,0-14-990,0 6 540,0-7 180,0 0 91,0 7-811,0-6 450,0 6 91,0-14 359,0 5 0,-7-5 0,-2 7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9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7713,'9'-7'719,"-2"6"-359,0-6-180,-5 7 0,12 0-180,-13 0 90,13 0 0,-5 0-450,0 0 270,5 0 90,-12 0 0,12 7-180,-12-6 90,5 13 0,0-12-540,-6 19 271,6-17 89,-7 24-540,0-17 361,-7 12 449,-1-8 0,-15 8 0,-2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9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7533,'11'11'1079,"-3"-2"-1079,-8-9 90,9 0 90,-7 0 0,7 0-180,0 0 180,-7 0 90,7 0-630,-9 0 360,9 0 0,-7 0 90,7 0 0,-9 0 90,8 0-1,-5 0-718,5 9-181,-8-7 270,0 16 271,0-7-91,0 9 270,-8-9-90,5 6 90,-14-6 90,15 9-90,-16 0-90,16-9 0,-7 6 360,9-5-90,-9-1-91,7-2 91,-7-1 0,9-5-180,0 5 90,9-8-90,-7 0 90,16 0-90,-7-8-270,17-4 90,-6-7 90,16 7 90,-16-5-629,6 6 269,1-9 180,-7 0-719,25-9 899,-23 8 0,14-8 0,-19 9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9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16 239 7533,'-9'0'-1619,"2"0"1619,7 0 2338,0 0-1888,0-7-90,7-2 0,2-7-270,7 1 0,7-1 89,-6 0 1,6 0-450,-7 7 270,0-5-89,7 13 358,-13-7-89,11 8 0,-19 0 0,12 0 90,-12 0-990,5 0 450,-7 14 91,0-3-271,-7 12 270,-2 0 0,0 1 0,-12 8-450,11-7 361,-13 5-1,7-13 0,0 7 0,0-9-90,1 1 180,-1-7 900,0 5 1799,21-19-1620,13-18-1349,15-5 270,-1-18 180,-2 14 90,-13 0 90,13 1 0,-12 6-180,12-5 180,-12 5-2159,5-6 1979,-7 6 0,7-5 0,1 5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9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48 7533,'0'16'180,"0"7"-1,0-6 1,0 13 0,7-12 0,-5 5 0,12-14 90,-12 5-90,12-12 90,-6 12-180,8-13 269,0-1-179,0-8 0,0-8-270,0-7 180,-7 5-90,5-11 270,-12 4-720,5 0 360,-7 2 90,0 7 0,0 7-449,0-5 269,0 13 90,-7-6-180,-2 7 180,-7 0-90,0 0 180,0 0-270,-7 7 90,5 1-179,-4 1-91,6 5-180,-7 2 450,5-5-269,-4 10 449,6-19 0,0 12 0,0-5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09.7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7533,'0'54'1799,"0"-11"-1529,0 2 89,7-13-179,-6 7 0,6-5-720,0 12 361,-5-20 179,5 11-1260,0-12 631,-5 7 179,5 6 450,-7-11 0,7 3 0,2-14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0.0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7533,'16'63'809,"-7"-40"-719,-1 42 0,-8-51 0,7-12 0,-6 12 0,13-12 90,-12 5 0,12-7-90,-5 0-180,0 0 90,5 0 90,-5 0 0,6-7-360,1 5 270,-7-12-90,5 12 90,-12-12 90,12 12-90,-12-4 90,5 6-1350,-7 0 271,0 0 989,-7 0 0,-9 6 0,-9 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1 144 7533,'0'9'0,"7"-2"1799,2-7-810,7 0-359,0-7-270,0-2 179,14-21-359,-18 11-540,24-12-1259,-33 16 810,18 6 449,-12-5 180,0 12 0,-2-5 180,0 7 0,-6-7 0,7-2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7533,'0'16'270,"0"0"359,0 0-179,7 0-180,-5-7-360,12 5 90,-6-13-90,8 6 270,7-7-810,-5 0 180,19-7 270,-11-9 91,13-1 89,0-6 0,-5 0 0,4 6 0,1-13 0,1 5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0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7533,'7'48'989,"-5"-15"-629,13 4 90,-14-19-270,14 5-1,-13-15-358,12 7 89,-13-14 90,14 7-360,-14-8 270,13-8 90,-5 0-90,0-16 270,5 7-90,-5-13 0,0 12-360,-2-5-450,0 7 360,-5-6 91,5 11-361,-7-10 450,0 12-90,0 0-90,0 2 91,0 0 269,0 5 0,-7-12 0,-2 5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81 334 7533,'-7'18'-540,"-2"10"540,0-17 0,-5 11 0,5 1 540,0 2-270,2 0-1,7-2-89,-7 0-270,5-6 270,-5 6-90,7-14-360,0 5 270,7-12-90,-5 5 180,12-7-360,-13 0 181,14 0-1,-13-7 180,12-2-90,-12-7 0,12-7 89,-12 6-808,12-14 359,-13 7 90,6-1 0,-7 2 1,0 0 89,0 13 180,0-11 0,0 12 0,0 0 0,0 2 0,0 7 0,0 0 359,0 7-89,0 2-180,0 7 0,0 0 180,8-1-180,-7 1 180,13 14 90,-5-3-91,7 5 1,-7-10-360,5-6 90,-5 0 90,-1-7 90,6-2-360,-12 0 90,5-5 0,0 5-89,-5-7 89,12 0 0,-12-7 180,12-2-180,-12-7-90,12-7 180,-13-1 0,14-8-360,-13 0 180,5 0-90,-7-6 90,7 4 90,-5-5 90,5 8-90,-7 6-179,0-5 179,0 5 0,0 1 180,0-7-180,0 14 90,0-13 0,0 12 0,0-5 0,-7 14 0,5-5 0,-5 5 180,0 1-90,5-6 89,-13 12 181,14-5-180,-13 7 90,12 0-180,-12 7-180,12 8 180,-5 10 0,0 7 180,5 0-180,-5 0-90,7-1 180,0 8-180,0-5 0,0 5 89,7-8 1,-5-6-90,5-2-90,0 0 90,-5-13-359,12 11 179,-12-19 90,12 12 0,-13-12-758,14 5 0,-6-7 0,7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2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0 159 7533,'0'33'449,"0"4"-359,0-19 90,7 5 90,-5 0-180,12-13-180,-5 12 0,7-14 90,0 2-270,-1 3 180,-6-11 0,5 5 180,-5-7-539,0 0 269,5-7 0,-12-2 180,12-7-450,-12-6 180,5 4 90,-7-5-89,0 7 179,0 0-90,0 0 180,0 0 90,-7 1 0,5-1-180,-5 7 359,7-5-179,-7 12 0,5-5-90,-5 7 360,7 0-180,0 0 630,7 0-451,-5 7-179,12 2 180,-12 7-270,12 0 90,-5-1-90,0 1-180,5-7 0,-12 5 90,12-12-270,-12 5 180,12 0 0,-13-5 180,13 5-180,-12-7 90,12 0 90,-5 0-270,7 0 180,0 0 0,-8-7-270,6-2 180,-12-14-89,12 6 179,-12-6-270,12 0 90,-12 5 90,5-5-450,-7 0 270,0 5 1,0-4 89,0 6 180,0 0 0,0 7 0,-7-5 0,5 12 90,-12-5-90,12 7 90,-12 0 359,12 0-179,-12 0-180,13 0 0,-13 7 0,5-5-90,0 12 180,2-5 270,0 14-91,5-5-89,-5 4 0,7 2-360,0-7 270,0 6-90,0-7 90,0 0-270,7-7 90,-5 4-90,12-11 0,-12 12 0,12-12 180,-5 5 0,-1-7-810,13 0 630,-10 0-269,5 0 89,5-7 90,-10 5 90,12-12 90,-7 5 0,0-6 0,0-1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2.1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7533,'0'9'1529,"0"-2"-1079,0-7-271,0 0-179,7 0 180,2-7 90,7 5-180,7-12 180,-12 12-1979,17-5 809,-17 0 451,5 5 179,-2-12-540,-6 12 810,1-12 0,5 5 0,-5-6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29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0 7533,'-11'11'359,"2"7"1,9-7-180,0 18 180,0-7-90,0 16 0,-9-17-90,7 17-90,-7-16 89,9 16 91,0-17-540,0 17 360,0-16-90,0 16 180,0-16 0,0 6 0,9-8 0,-7-9-180,7 7-1169,-9-16 629,0 7 180,0-9-1529,0 0 1889,0-9 0,0-11 0,0-11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2.3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7533,'-32'32'90,"14"-8"90,4 0-1,7-9 181,5-6-180,-5 5 90,7-5-90,0 0-540,0 5 270,0-12 180,0 12-360,7-12 270,-5 5-90,5-7 180,0 7 0,-5-5 180,19 5-180,-10-7 180,5 0-180,-2-7-90,-5 5 0,7-12 0,-7 12 90,5-12-2699,23-16 2609,-22 16 0,21-15 0,-36 29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2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16 144 7533,'-9'9'2788,"2"-2"-449,21-7-1889,-3 0-91,19 0 1,-13 0 0,13 0-180,-5-7 90,7 5-180,0-12 179,-8 5-89,6-7-1079,-5 7 629,7-5 270,-15 5 0,11-7 90,-17 0 90,12 8 0,-7-7-2699,-7 14 1080,-2-6 719,-7 7 91,7 0 269,-5-7-90,5 5 270,-7-5 0,0 7-809,-7 0 449,5 0 91,-12 0 449,5 7 0,-14 2 0,-2 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2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1 176 9512,'16'-7'269,"-8"5"-89,13-12 90,-3 12-180,7-12 0,-2 12-90,0-5 180,-5 7-720,5 0 450,-8 0 90,1 0 0,-7 0 90,-2 7 90,-7 2 0,0 7-540,0 0 360,0-8 0,0 7 0,0-7 360,0 2-180,0-3 0,0-7-180,-7 0-90,5 0 0,-5 0 270,7 0-900,7-7 450,2-3 91,7-12 89,0 4-990,-1-12 451,1 5 269,0-6 360,0 6 0,0-5 0,1 5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3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7533,'0'32'989,"0"-8"-6289,0 20 5479,0-23 1320,0 17-1499,0-22 1040,0-8-860,7 7-810,-5-7 360,5 1 3482,-7-2-3302,0-7-90,7 0 0,-6 0 270,7-7 0,-8-2 0,7-7-90,-6-6-90,6 4 180,-7-12 0,0 5-90,7-7 180,-5 8 90,5 1-270,-7 7 0,7 7 180,-5-5-180,5 12 180,0-5-90,-5 7-360,5 0 270,-7 7-90,7 2-90,-6 7 90,7 0 90,-8 7 0,0-6-360,0 6 180,0-7 0,0-7 91,0 5-1,0-5-90,0 0 180,0 5-720,0-12 720,-8 5 0,0 0 0,-8 1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3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7533,'18'40'1889,"-4"-1"-1440,-14-7-179,0 0-90,0-8 0,0 6 0,0 2 0,0 1 0,0 6 0,0-14 89,0 5-1888,7-13 810,-5-1 449,5-1-450,-7-7 361,0 1 179,0-2 0,0-7 900,0 0-1,7-7-359,2-2 90,7 1-810,-1-7 360,1 7 0,0-8 180,0-7-989,0 5 449,-1-5 180,-6 7 270,5 0 0,-12-6 0,5-3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3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7533,'0'17'0,"0"4"0,7-12 989,2 7-359,7-7-270,0-2 89,7 0-539,2-5 90,7 5 0,-1-7-1439,1 0 720,0 0 359,0 0 360,-1-7 0,8-9 0,2-9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4.3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49 175 7982,'-9'0'360,"2"0"-270,7-7 0,7-2-90,2-6 90,7-1 0,0 0-270,-1 0 270,1 0-90,7 0 90,-5 0-90,4 8 90,-6-7-90,-7 14 90,5-13-540,-12 12 180,5-5 90,-7 7 270,0 0-90,0 7 0,0 2 90,-7 7-180,-2-1 90,-7 1 0,0 7 90,1 2-90,-1 6 0,7-6-90,-5 5 90,5-5 0,-7-1 0,1 7-180,-1-7 180,0 1 0,7-2-269,2-7 89,0-7-90,5-2 270,-6 0-450,8-5 180,-7 5 0,6-7 1,-6 0 269,7 0 0,0 0 0,0-7 0,0 5 0,7-12 0,1 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4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7533,'16'7'90,"0"2"179,-7 7-179,5-1 180,-6 1-450,1 0 180,5 0 0,-12 0-269,12 0 179,-12-7 90,5 5 90,-7-12-450,0 12 180,0-13 90,0 6 0,0-7 90,0 0 0,0-7-90,7-1 90,-5-8-90,5-7 90,-7-2-270,0-7 90,0 1 0,7 6 180,-6-5-90,14 12 90,-13-5-89,12 7 448,-5 8-179,0-6 0,5 12 270,-5-12-180,-1 12-180,7-5 90,-14 7 89,13 0-179,-12 0 0,5 7 90,-7-5-270,0 19 180,7-11 90,-5 13-450,5 0 180,-7-5-539,-21 47 539,16-38-270,-24 31 180,21-35 0,-8-13 0,0 12 90,7-21-90,-5 7 180,12-1-269,-6-6 898,8 6-359,0-7-180,0 0 450,0-7-271,8 6-89,1-14 0,7 14 0,0-7-90,0 8 90,0 0-90,-1 0-450,1 0 270,-7 0 0,5 8 0,-12 0 0,5 8 90,-7 0-90,0 0-89,0 0 179,0 0-90,0 0-90,-7-7 0,-2 4 90,0-4 90,-5 0-720,12 5 720,-12-12 0,6 5 0,-8-7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5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7533,'0'25'90,"0"5"90,0-6-1,0 1 1,0 5-180,7-12 180,-5-2 0,12-2-450,-5-12 360,0 5-180,5-7 270,-5-7-90,7-2 180,-1-14-180,-6 5 90,5-12-1080,-12 12 541,5-4 179,-7 6 0,0 0 180,-7 0-90,5 0 90,-12 7 180,5-5-270,1 12 90,-6-5 180,5 7 0,0 0-180,-5 0 0,12 0 179,-5 0 91,7 0-90,0 0-360,0-7 180,0 5 0,7-11-270,2 11 180,7-12-89,7-2 269,-6-2-90,6-5 0,-7 7-90,0 0-180,-8 8 90,6-7-90,-5 14 270,0-13-90,-2 12-90,-7-5 0,0 7 1799,0 0-1349,0 7-90,7 9 180,-5 16-180,5 8 39,-7 36-39,0-28 0,0 18 0,7-34-1,-5-7-1168,5-2 539,-7 0 180,0-5 180,0 4 861,0-13-861,0 5-90,0-12 180,0 12 0,-7-12 0,-2 5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32 7533,'16'-7'1079,"-7"5"-899,5-5 0,-5 0 0,-1 5 0,6-5 0,-12 7-90,12 0 89,-12 0 1,12 7-360,-12-5 180,12 5 0,-12 0 90,5 2-629,-7 0 359,0 5 90,0-12-270,0 12 180,0-5-90,0 7 360,0 0-270,0-1-719,-21 22 719,8-15-180,-17 21 0,15-25 91,-1 5-1,0-14 270,7-2 0,-5 0 0,12-5 0,-5 5 0,7-7 270,0-7-181,0-2-89,0-7-89,7 0 89,2 0-90,7 1 629,0-1 1,0-7-270,6 5-90,-4-5 539,5 7-359,-7 1-90,0 6 90,0-5-450,0 12 0,-7-5 360,5 7-990,-12 0 360,5 0 270,-7 0 0,0 0 90,0 7 90,0 2-90,-7 13 0,-2-4 0,-7 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0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7533,'11'0'0,"-2"0"0,-9 0 0,0 9 539,9-7-179,-7 15-90,7 3-90,0 2 90,-7 16-90,15-17 0,-14 17-1,5-7-358,1 0-1081,2 51 1080,0-58-719,-11 20 629,-2-58-180,-7-14 91,9-1 89,0-1 270,0-10 0,0 0 0,0 1 0,0-1 0,9 0 0,2 0 0,9 9 270,-9 3-91,7 17-89,-16 2 90,7 9 0,0 0-90,-7 0-90,7 0 450,0 9-270,-7 2 90,7 9-1,-9 0 91,0 17-360,0-4 90,0 6-180,0-9 270,0-11-810,0 1 271,0 0 269,-9 0 0,7 0 0,-7 0 0,0-9 180,7-2-900,-7-9 810,9 0 0,-9 0 0,-3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5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16 176 9512,'-9'8'629,"2"-1"-629,7-7 0,0-7 990,7-2-361,9-6-269,9-1-270,20-21-180,-2 16 90,-3-17-899,-3 23 449,-12-1 270,7 7 90,0 2 0,-1 7 90,-13 0 90,10 0-90,-25 0-630,19 7 271,-21 2 179,6 7 0,-7 7 90,0-6-90,0 13 0,-7-5 450,6 0-180,-14-3 0,7 2-720,-1-7 360,-5 6-90,12-14 360,-12 5-899,5-12 359,1 5 540,-7 0 0,7-5 0,-8 5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6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7533,'44'87'719,"-8"-22"-809,-29-51 0,-5-5-359,5 7 269,-7-7 0,0 5-360,0-12 180,0 12 91,0-12 89,0 5 90,-7-7 90,5 0 0,-12 0 0,12-7 0,-5-9 0,7-2 0,-7-12 0,5 5 0,-5-6 0,7 6 0,7 2 0,-5 7 0,12-7 0,-12 13 180,12-12-1,-5 13-89,-1 1 0,7 0 450,-7 8-180,1 0-180,5 0 180,-12 0 269,12 0-179,-12 8-180,5 0 180,0 8-91,-6 0-179,7 0 0,-8 7-360,0 2 180,-8 7 0,7-1-270,-6-6 360,0 5-90,5-12 180,-5 12-180,0-13 270,5 6-360,-5-14 180,0 5-90,-2-12 0,-7 5 0,1-7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6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7533,'8'0'1439,"7"-7"-1259,-14 5-450,13-5 180,-5 7 90,0 0 180,-2 0 0,0 0 0,-5 0 0,6 7-180,-8-5 0,7 12 0,1-5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6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1 128 7533,'0'8'0,"7"-1"539,1-7-179,8-7-90,0-2-630,-7-6 270,12-1 90,-17 0 90,25 0-90,-26 0 0,25-7 0,-10-2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6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7533,'3'86'539,"1"1"1,-4-11 0,2-14-1170,5-32 360,-7-13 180,0 6-899,0-14 449,0 5 540,0-12 0,-7 12 0,-2-5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6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7533,'7'33'0,"1"-3"0,8-14 1079,0 0-449,0-7-540,28 5-360,-13-12 90,14-2-1439,-15-9 1619,-12-7 0,12-7 0,-6-1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7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7533,'2'9'0,"3"5"-270,-12-13-270,0 20 180,-2-10 360,-7 19 0,-7-5 0,-1 7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9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7533,'9'16'-90,"-2"0"270,0 0-90,-5-1 179,5-6-179,0 5 90,-5-5-90,12 0-180,-6 5-90,8-12 360,0 12 90,0-5-180,0 14 0,7-5 90,-5 11-270,5-4 0,0 14 180,-6-5 0,6 4-90,0 1-90,-12 1-405,10 8 405,-13 0 180,8-1 0,0 1-90,0 0 90,-7-1 0,5 8-90,-12-6 180,12 13-90,-12-5-90,12 13 89,-12-12-967,12 18 968,-12-11-90,5 15 90,-7-1-180,0 8-1073,0-6 1253,0-2-450,0-1-554,-7-20 734,5 4 383,-12-15-473,12-6 90,-12 5 0,12-12-630,-12 4 1062,12-13-521,-12-2-162,5-14 1,-14 5-1,-2-6 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19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7533,'0'9'449,"0"6"-269,8-13 180,-6 11-90,12-4 0,-5 7-180,7 0 180,0 7-90,0-6-1,-1 14 1,1-7-180,0 8 180,7 0-90,-13 7 90,18 22 0,-24-8-973,17 16 703,-19-14 90,5 1-90,-7 1 90,0 4-90,0 3 180,0-6 180,0 18-180,0-11-90,-7 15-851,5-8 851,-12 13 90,-2-19-90,-1 12-180,-13-7 90,10-24 1,1-1-721,-9 18 450,-9 3 360,21-51 0,-7-24 0,-2-9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2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7533,'25'9'-1170,"12"5"1350,-18-12 90,11 5-270,-14-14 180,0 5 90,0-12-270,-1 12-90,1-5 180,8 0-90,-7 5-90,6-5 180,0 7-180,-5 0 90,-2 7 0,-2 2 0,-13 0 90,7 5-90,-1-5 0,-6 14 180,6-6-180,0 13 0,-5-5 0,5 7 180,0 0 89,-5 6-269,5-4 90,0 12 90,-5-6-90,12 15 0,-13-6-180,7 13-694,-1-5 874,-6 13 0,13-12-90,-12 18 180,12-18-180,-12 20-90,12-6 0,-12 15 180,12-6-1118,-12 12 1028,6-5-1052,-1 8 1052,-6-1 0,3-44 0,-1 0 90,4 46-45,-6-46 0,0 1-45,3-1 0,-1 0 90,-3 39 0,0 3-884,0-13 884,0-15-90,0 4 90,0-13-90,0 15 90,0-13-90,7 18 90,-5-25 598,5 18-823,-6-16 0,-2 0 784,1 15-739,0-15 0,0-1 90,0 2 0,0-5 90,0 13-90,0-12 0,0 5 0,0-15 0,0-1 1157,0-7-1157,0-1 1080,0-6-1170,0-2 90,0-7 0,0 0 304,0-8-304,0 7 50,0-7-50,0 1-90,0 5 90,0-12 0,0 5 90,0 0 90,0-5-180,0 5-90,0 0 360,0-5-270,0 5 0,0-7 0,0 0 0,0 7 0,0-5 0,0 5 0,-7-7 90,5 0-90,-12 0-180,12-7 0,-12 5 180,-2-12-90,-2 12-90,-5-12 180,0 12-90,6-5-90,-13 7 180,5 0-90,-6 0 90,-1 0-90,0 0 0,7 0 90,2 7-180,7-5-90,-7 12 270,6-12-89,-6 5-361,14-7 270,-5 0-90,5 7-270,1-5 540,-6 5 0,5 0 0,-7 2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0.3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0 199 7533,'12'-20'-180,"-3"0"180,0 9 0,-7-6 0,16 6-90,-16-1 270,16-5 0,-7 6-180,9-9 0,-1 9 180,-8-7-1,7 16-358,-7-16 89,9 16 90,-9-7-630,-3 9 360,-8 0 247,0 0 1,0 9-1,0 3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3.3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33 7533,'-16'6'180,"0"-4"-180,7 12 90,-5-5 89,5 14 181,1-5-90,-6 12-90,12-6 0,-5 8 90,7 7-90,0-13 0,0 12-180,0-14 89,0 8 1,0-7 180,7-2-450,-5-7 180,12-8 0,-13 6-180,13-12 91,-5 5 89,7-14 89,-7-2-268,5-6 179,-5-8-90,-1-2-720,-1-7 360,-7 0 270,0 1 1,0-1-361,0 7 180,0-5 90,0 12-90,0-4 270,0 6-89,-7 0-1,-1 0 180,-1 0 270,2 0-360,0 7 180,5 2 449,-12 0-359,12 5-90,-5-4 0,7 6 1259,0 0-449,7 6-630,-5-4-1,12 5 1,-5-7-180,7 0 180,-1 0-180,9 0-90,-7 0 90,7-7 90,-9 5-90,1-11-90,0 11 0,0-5 0,0 7-900,-8 0 451,6-7 269,-12 5 90,5-5-1080,-7 7 541,0 7 269,0-5 360,-7 19 0,-2-10 0,-6 11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3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25 286 7533,'-17'35'2878,"10"-14"-2698,16-37 0,7-1-720,-1-13 360,1 5 180,7-7 0,-5 1-1349,4-1 719,-13 7 271,5-4-361,-12 4 720,12 0 0,-12-5 0,5 5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3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7623,'0'9'0,"0"5"899,0-5-449,0 6-90,0 1 269,7 7-269,-5-5 0,5 12-180,0 2-180,-5 1-90,5 6 360,-7-7-180,0-1-360,0 1 180,0 0 90,0 0 0,0-8 180,0 7 0,0-21 0,0 11-2249,0-12 1079,0 0 990,-7-2 0,-2 0 0,-7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3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 7533,'0'23'1169,"0"-5"-539,0 5-181,7-7-179,2-8 180,6-1-90,1 1 0,0-7-270,7 7-360,-6-8 270,13-8 0,-12 7-1350,5-14 721,-7 7-720,14-29 1349,-11 16 0,4-31 0,-16 19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3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7533,'9'0'1349,"-2"0"-1349,0 0 0,-6-7 180,14 5 449,-7-12-449,8 13 0,-7-7 0,5 8-450,-12 0 180,12 0 0,-12 8-269,5 0 269,-7 8 0,0 7 90,0-5-450,0 11 270,0-11 90,0 5-270,-7 0 90,5-5 91,-12 5-1,5 0-630,-7-6 360,7-1 450,-5-2 0,6-5 0,-8 7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4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7533,'32'-48'1349,"6"1"-1169,-11 13 0,-4 4 0,-9 21-810,-13-5 360,14 12 90,-13-4 90,5 6-809,-7 0 89,0 0 810,0 6 0,0 3 0,0 7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4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0 112 7533,'0'8'539,"0"-1"-89,0 0-90,0-5-180,0 5 180,0-7 89,0 0-449,7-7 180,2 5 0,0-12 0,12 5-720,-10-7 271,12 1 269,-7 6-1440,-7-5 721,5 5 719,-5-7 0,6 0 0,1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4.4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7533,'0'32'3238,"0"-7"-2788,0 4-91,0-4-89,0 7-540,7 7 270,-6-6 0,14 13-1169,-14-13 539,13 13 361,-12-12 179,5-2-1350,0-2 721,-5-13 269,5 6 450,-7-7 0,7-7 0,2-2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5.2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17 224 9062,'0'-17'1349,"7"2"-1169,9-1 90,1 0-450,6 0 180,14-14-540,-9 11 360,11-11 180,-9 21 0,-12-5-719,5 5 449,0 0 90,-13 2-90,11 0 90,-12 5-90,0-5 180,-2 7 360,0 0-180,-5 0 0,5 0-180,-7 7 180,0-5 0,0 5-180,0 0 90,-7-5 0,5 5 90,-5-7-540,7 0 181,0 7 89,0-5-270,-7 12 0,-2-5 360,-7 7-90,1-1 90,-1 8 180,-7-5-270,5 12 180,-12-12-179,5 11-1,0-11 360,-5 12-91,13-12-178,-20 12 628,25-20-269,-17 12 899,21-21-539,-1 7-360,2-8 0,7 0 899,0 0-809,7-8 90,-5 0-271,12-8 1,-5 0 450,34-21-360,-20 16-180,28-17-180,-33 23 90,12-1 0,-12 7 180,5-5 90,-7 5-1260,0 0 450,0 2-899,-8 7 180,-1 0 809,-7 0-1978,0 0 2428,-7 0 0,-1 14 0,-8-3 0,0 12 359,0 0-359,0-6 0,7 6 1080,-6 0-451,14-12-359,-6 10 90,7-19 360,0 12-271,0-12-89,0 5 90,14-7-270,-10 0 0,24 0-720,-17-7 360,12-2 180,-7 0-1709,-8-5 1709,13-9 0,-10-4 0,12-12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5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7533,'0'16'1709,"7"7"-1349,-5-6 89,5 13-89,0-12-90,-6 5 270,13 7-361,-5-11-628,0 11 359,5-14 180,-5 0-900,0-7 360,5 5 450,-12-12-539,5 5 269,-7-7 90,0 0 180,0-7 0,0-2-180,0-7-90,0-7 180,0-2 0,0 1-179,0-6 718,0 5-179,0-7-180,0 7 180,0-12-90,0 18-180,0-11 180,7 14-90,-5 7-90,12 2 90,-12 0-180,5 5 90,0-4 0,-5 6 90,12 0-90,-5 6 0,-1-4 0,6 19 90,-12 4-90,12 9-90,-12-2 180,5 5-90,-7-18-90,0 18-90,-7-12-900,-2 14 810,-7-13-719,1-3 359,6-9 630,-5-12 0,5 12 0,-7-5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0.3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0 179 7533,'20'0'0,"-9"-9"-180,7 6-270,-7-15 270,8 8-90,-8-10 270,7 0-90,-7 0 90,0 9 0,6-6 0,-14-3 0,5-11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5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7533,'17'7'1799,"-3"-6"-1350,-7 20 1,-5-3-180,12 14 270,-12 14-1080,12-11 360,-12 11-989,5 7 629,0-16 270,-5 16 90,5-21-359,-7-8 269,0-1 90,0-14 0,0 5-90,0-12 180,-7 5-270,5-7 91,-5 0 898,7 0-359,-7-7-270,5-2 1079,-5 0-539,7-5-360,0 5 180,0-13 90,7-3-271,-5 0-358,12-5 358,-5 5 1,7-6-1439,-7 6 1259,-2 2 0,0 7 0,2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6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7533,'15'86'3058,"1"-21"-2878,0-51-90,7-12 90,2 5-1799,7-7 719,7-7 450,1-2-449,8-21 899,-1-3 0,8-22 0,2-1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6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 9062,'-10'16'719,"3"7"-539,7-6-90,0 13 90,0-5 0,0 7-90,-7 0 180,5 13-180,-12-16 90,12 14 0,-5-18-1,0 0-808,-2 5 269,1-13 270,-6 7-1079,12-16 629,-12 0 270,12-1-1169,-5-6 1439,0-1 0,5-16 0,-5-8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7533,'16'-7'1439,"28"5"-1349,-21-5 180,21 7-900,-28 0 360,0 0 180,-7 0 90,5 0 0,-5-8 0,7-1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6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7533,'0'16'2069,"7"7"-1170,-5 16-539,5-4 0,0 18-91,-6-19-359,13 5 90,-12-1 90,12-4 90,-12 4-809,5-6 449,1 0 90,-7 0-1079,7-7 539,-8-3 360,0-13-2069,0 5 2339,0-12 0,0 5 0,0-7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7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0 112 7533,'25'-25'0,"-2"2"359,-7 7-89,-1 8-90,1-7 90,0 14 90,0-13-180,0 12 0,-1-5-270,2 7 90,-9 0-270,7 0 270,-13 0-90,12 0 180,-13 0 0,6 0 90,1 7 0,-7 2 0,6 7-91,-7 6 271,0-4-360,0 5 90,0 0 0,0-5-180,-7 12 90,6-6-450,-14 15 271,7-13 89,-1 11 0,-6-19-540,14 12 270,-14-12 90,13 5-89,-19-7 359,4 0 0,-8-15 0,2-3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7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0 183 7533,'47'-22'1259,"0"0"0,26-20-1529,-42 33 270,-14-7 0,6 0-449,-7 8 269,0-7 180,0 7-810,-7-1 450,5 2 181,-13 0-181,6 5-540,-7 2 900,0 2 0,0 19 0,0-3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7.5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7533,'0'9'0,"0"-2"1079,0-7 810,0 0-1619,8-7-90,0-2-540,8 1 270,0-7 90,0 6-1619,0 0 809,0-4 810,-1 11 0,1-12 0,0 5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7.7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7533,'0'23'1889,"0"2"-1530,0 6 1,7 16-180,-5-13 270,12 20-90,-12-21-630,12 27 180,-12-23-3302,5 16 3392,-7-21-3508,7 14 2788,-6-18 720,6 2 0,-7-23 0,0-7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8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64 7533,'9'-7'1889,"-2"5"-1530,0-12 1,2 12-90,0-12-90,12 12-180,-11-4 180,13-1 0,-7 5-540,0-5 270,-8 7-540,14 21 630,-25-9 0,8 18 0,-21-14-180,0 0 91,-7 7 89,5 1-900,-5-6 450,8 3 180,-1-12-719,7 0 539,-5 5 1,5-12 449,0 5 0,2-7 0,0 0 0,6 0-90,-7 0 0,8 0 0,0 0 90,0-7 989,8 5-539,0-12-180,1 12 539,5-12-449,-5 5-180,7 0 90,7-12 719,-6 17-449,13-17-90,-12 13-91,12-8-628,-12 0 269,5 0 0,-7 7-1080,-8-5 720,7 12 181,-14-5 268,13 7-1528,-12 0 1439,5 7 0,-21 2 0,-4 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0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100 1 7533,'0'30'539,"0"0"-359,0-2 0,0-6 0,0 15 0,0-14-180,0 14 0,-9-6 180,7 0 0,-7-2 0,9-1 0,-9-6-1,7-2 1,-7-2-1439,9-7 719,-9 0 181,7-3-631,-7 1 990,1-6 0,-3 6 0,-9-9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8.3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1 224 7533,'57'-35'1101,"1"0"1,0 0 0,22-13 0,-15 10-2001,-34 22 449,-6 7 270,5 2-270,-19 7 270,10 0 1,-20 0 89,13 7 0,-12 2 0,5 7-180,-7 7 180,-7-6 270,5 6-180,-12 0 0,13-5-270,-13 12 90,5-12 90,0 4 90,-5-6-1079,12-7 539,-12-2 180,12 0 360,-12-5 0,13-2 0,-7-9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8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7533,'7'16'1889,"9"35"-1440,1-26-179,-1 33-180,-9-40-90,0 5 180,-5-7 0,5 6-1259,0-11 539,-5 10 360,5-12-450,-7 0 271,0-2 359,0-21 0,-7 3 0,5-12 0,-12 1 0,12-3 0,-5-7 0,0 7 0,5-5 0,-5 6 0,7-1 0,0-5 0,0 12-1799,7-5 1978,2 0-89,7 13 0,0-12 450,-7 21-270,5-6-90,-5 7 719,7 0-449,0 7-90,-7 2-90,5 13 449,-13-4-269,13 12-180,-12-12 90,5 12-450,-7-12 90,0 11 270,0-11-630,0 5 450,-7 0-180,5-5 270,-12 5-1350,13-8 631,-13-6 269,5 6-1169,0-14 629,-5 6 360,12-7 450,-12 0 0,5-14 0,-7-4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8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0 207 7533,'0'-16'0,"7"7"0,2-5 0,0 5 0,5-6 0,-5-1 539,7 0-89,-1 0-90,1 0-180,0 0 0,0 0 0,0 0 0,-8 8-1,6 1-718,-12-1 359,5 7 90,0-7 270,-5 23-180,5-5 0,-21 20 0,-4-5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8.9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9422,'15'-23'0,"1"6"0,-7-14 90,5 14-1350,-5-6 721,7 7 269,-8 0 270,6 0 0,-12-7 0,5-1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9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7533,'0'16'539,"0"7"-269,0-6 90,0 13-180,0-5 180,0 7-90,0 0-1,0-8-808,0 6 359,0-5 90,0 7 90,0-7-1080,0 4 541,0-11 269,-7 12 270,5-19 0,-12 10 0,5-12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9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7533,'85'-23'1169,"-11"-1"-1619,-35-8 270,-6 1 180,6 6 0,0-5 0,1 5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9.6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40 112 7533,'8'-9'1529,"7"2"-1079,-7 0-91,8 5 181,0-12-180,0 12 0,-8-5-180,7 7-180,-7 0 179,8 0 1,-7 0-180,5 7 90,-12 2-90,5 7 180,-7 0-540,0 6 180,0 3 180,-7 7-809,-2-7 449,-7 4 180,0-11 90,0 12-899,1-12 359,-1 5 270,0-7-629,0-8 989,-28-29 0,43-21 0,-24-2-630,48 0 900,-7 28-180,-1 0 900,1-7-361,7 5-269,2-4-180,-1-1 90,6 5-90,-5-5 0,0 7-1,5 7-179,-12-5 0,12 13 270,-13-6-540,6 7 270,-7 0 0,0 0 0,-8 7-539,0 1 269,-8 8 180,0 0-180,0 7 90,0 2 0,-8 0 0,0 4-269,-8-11 179,0 12 0,-7-12 90,6 4 90,-13-6 0,12 0-90,-12 0 180,12 0 0,-12 0 0,5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29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16 159 7533,'-9'0'-360,"2"0"1169,7 0 631,0 0-811,7 0 271,9-14-540,2 11-1,4-18-179,-6 12 180,7 0-180,-5-5 0,12 5-360,-12 0 270,33-12-540,-21 10 180,16-4 360,-24 7-180,1 1-1529,-12 6 1619,17-6 0,-31 14 0,9 1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30.0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10051,'7'-16'1889,"1"7"-1529,8-5 0,0-2-450,7-1 90,16-14 180,-10 14-630,14 1 360,-11-5-1439,-6 17 809,4-10 450,-21 14 91,5 0-1261,-12 0 631,5 0 359,-7 0 0,0 7 450,0 2 0,-14 14 0,-4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30.2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0 191 7533,'57'-30'1649,"-1"0"0,-4 6 0,-10 4-3808,-27 6 1080,1 5 539,-7 0-989,-2-5 719,-7 12 810,0-12 0,0 5 0,0-7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0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7533,'0'44'90,"9"9"0,2-49 0,9 14 89,0-18 1,0 0-90,8 0 0,-6 0 0,7 0 90,-1 0-90,-6 0-90,7 0 0,0 9 0,2 1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30.3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32 7533,'-16'24'809,"7"-1"-359,2-7 0,7 0 269,0 0-269,0 0-90,0 0 0,0-8-1,7 7 91,2-14-360,7 7 180,-7-8-90,5 0 0,-5 0 0,6 0-252,15 0-648,-10-8-1169,2 0 990,-7-8 449,-7 0 90,8-7-1079,-7 5 539,5-11 900,-5 11 0,7-12 0,0 5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30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0 7533,'-7'58'3777,"6"0"1,1 3-3778,0 27-595,-2-26 1,5-8 864,11-29-1454,-12 5 464,12-12 585,-12 4-2473,5-6 1259,0 0 1349,-5-7 0,5 5 0,-7-5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7:30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9062,'9'9'1799,"-2"-2"-1799,-7-7 180,0 0 0,7 0-2159,-5 0 1979,5 0 0,-7 0 0,0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4:17.7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1627 2104 24575,'-16'0'0,"-10"0"0,-20 0 0,14 0 0,-19 0 0,-6 0 0,-10 0 0,-24 0 0,27 0 0,7 0 0,23 0 0,-20 0 0,-1 0 0,5 0 0,-31 0 0,19-13 0,-17 2 0,21-19 0,-10 3 0,10-5 0,-1-9 0,3 6 0,6-4 0,1 0 0,15 10 0,8 1 0,1 5 0,0 9 0,0-9 0,0 3 0,7 2 0,-5-5 0,5 5 0,-2-7 0,2 0 0,1 0 0,8 0 0,-7 1 0,14-1 0,-3 0 0,5 7 0,0-5 0,0 4 0,0-14 0,0-3 0,0-19 0,26-16 0,7-5-484,-4 20 1,3 1 483,25-18 0,-14 14 0,3 0-650,-9 15 0,1 2 650,18-10 0,1-1 0,-3-5 0,-2 2 0,-4 12 0,1 1 0,4-2 0,1 1 0,3-5 0,1 4 0,-12 17 0,-1 2-133,6-15 0,-2 3 133,18 1 0,-17 4 0,16 8 889,-19 10-889,19 6 1344,-9 2-1344,12 7 300,0 0-300,-1 0 0,1 8 0,-11 1 0,8 15 0,-19-1 0,18 11 0,-14 6 0,15-4 0,-9 26-327,-14-31 0,0 1 327,8 32 0,11 11 0,-2 2 0,-15 1-795,4 7 1,-5 5 794,-27-38 0,-4-1 0,3 7 0,-1 1-379,-3 6 0,-3-2 379,-2-11 0,-2-2 0,0 0 0,-1 0-88,-4 44 88,0-22 0,0 10 0,-26-9 0,-3-11 0,-29 13 0,-2-28 0,-9 18 0,-1-28 0,-3 0 0,4-4 0,-12-13 0,9 5 0,-10-7 573,24-9-573,-8-1 1565,-1-8-1565,7 0 848,-15 0-848,28 0 103,0 0-103,5 0 0,15-6 0,-6 0 0,15-1 0,1-3 0,7 9 0,4-8 0,-3 8 0,5-4 0,-2 5 0,2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08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24575,'0'13'0,"0"15"0,0-8 0,0 22 0,0-15 0,0 6 0,0 0 0,0-13 0,0 12 0,0-14 0,0 0 0,0 4 0,0-6 0,0 2 0,0-4 0,0 3 0,0-6 0,0 12 0,0-11 0,0 11 0,0-5 0,0 6 0,0 1 0,0 0 0,0-1 0,0 1 0,0-7 0,0 5 0,0-5 0,0 16 0,0-7 0,0 15 0,0-7 0,0 9 0,0-8 0,0 6 0,0-6 0,0-1 0,0-2 0,0 1 0,0-7 0,0 15 0,0-15 0,7 15 0,-5-7 0,11 9 0,-12 1 0,6-1 0,-1 0 0,-4 0 0,11 0 0,-11 1 0,4-1 0,1 31 0,-6-23 0,6 22 0,-7-30 0,0 12 0,0-9 0,0 8 0,0-11 0,0 11 0,0-8 0,0 8 0,0 0 0,0-8 0,0 8 0,0 0 0,0-8 0,0-1 0,0-4 0,0-15 0,0 7 0,0-10 0,0 1 0,7 19 0,-6-5 0,6 16 0,-7-11 0,0 0 0,0-8 0,0 6 0,0-7 0,0 1 0,0 6 0,0-6 0,0 8 0,0 0 0,0 11 0,0-8 0,0 19 0,0-19 0,0 8 0,0-11 0,0 0 0,0 12 0,0-18 0,0 6 0,0-10 0,0 1 0,0 20 0,0 3 0,0 11 0,0-1 0,0 14 0,0-10 0,0 9 0,0-12 0,0 13 0,0-11 0,0 11 0,0-24 0,0 8 0,0-19 0,0 8 0,0-11 0,0 0 0,0 3 0,0-18 0,0-1 0,0-18 0,0-1 0,0 1 0,0 0 0,0-1 0,0 0 0,0 0 0,0 7 0,0 2 0,0 0 0,0-1 0,0-7 0,-5 0 0,4 0 0,-7-5 0,3 0 0,-4-5 0,4-4 0,2 3 0,3-3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08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 24575,'-5'3'0,"1"2"0,4 4 0,0 1 0,0 0 0,0-4 0,0-2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10.1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24575,'0'15'0,"0"-4"0,0 5 0,0-7 0,0 1 0,0 5 0,0 3 0,0 7 0,0-1 0,0-5 0,0-3 0,0-6 0,0 0 0,0-1 0,0 0 0,0 6 0,0 3 0,0 15 0,0 3 0,0-1 0,0-1 0,0-10 0,0 1 0,0-7 0,0-1 0,0-7 0,0-1 0,0 0 0,0 0 0,0 0 0,0 0 0,0 1 0,0-1 0,0-4 0,0-1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17.7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82 243 24575,'0'7'0,"0"1"0,5-3 0,7 4 0,-1-8 0,12 10 0,-11-5 0,11 6 0,-12-6 0,6-1 0,-7 0 0,6-4 0,-4 3 0,4-4 0,-6 0 0,0 0 0,0 0 0,0 0 0,0 0 0,0 0 0,0 0 0,1-11 0,-1 4 0,2-16 0,-2 11 0,2-11 0,-2 11 0,-3-4 0,2 6 0,-8 0 0,3-1 0,-4 2 0,0 0 0,0-1 0,0 1 0,0-1 0,0 0 0,0 0 0,0-7 0,0 5 0,0-4 0,0 6 0,0 0 0,-4-1 0,-2 1 0,-4 5 0,-7-5 0,6 8 0,-12-3 0,4 5 0,-5-6 0,-1 5 0,0-4 0,-9 5 0,7 0 0,-6 0 0,8 0 0,7 0 0,1 0 0,7 0 0,0 0 0,1 0 0,-1 3 0,6 3 0,-5 3 0,4 1 0,-1 0 0,-3-1 0,8 1 0,-8 0 0,8 0 0,-3 0 0,4-1 0,0-5 0,0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19.1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24575,'0'4'0,"0"0"0,0 9 0,0-3 0,0-2 0,0 2 0,0-1 0,0 0 0,0 0 0,0 0 0,0 7 0,0 2 0,0 0 0,0 5 0,0-11 0,0 4 0,0-6 0,0 0 0,0 0 0,0-1 0,0 0 0,0 0 0,0 7 0,0 2 0,0 15 0,0-12 0,0 10 0,0-19 0,0 4 0,0-6 0,0 0 0,0 0 0,0-5 0,0-1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5:21.6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75 24575,'0'19'0,"0"-5"0,0 9 0,0-5 0,0 0 0,0-1 0,0-7 0,0 6 0,0 2 0,4-4 0,2 1 0,5-2 0,-1-2 0,1 6 0,-1-8 0,0 1 0,0 0 0,0 0 0,0 0 0,-5 0 0,4 0 0,-4 0 0,1 0 0,-2-1 0,0 0 0,-3 0 0,2 0 0,2 1 0,-4 0 0,7 0 0,-6 0 0,6 0 0,-7 0 0,8 0 0,-8 0 0,8 0 0,-8-1 0,4 1 0,-2-4 0,-2 2 0,3-11 0,-4 3 0,0-9 0,0-1 0,0-6 0,0 4 0,0-11 0,0 5 0,0-7 0,0 0 0,0 0 0,0 0 0,0 1 0,0 5 0,0 3 0,0 6 0,0 0 0,0 1 0,0 1 0,0-1 0,0 0 0,0-1 0,0 0 0,0-1 0,0 1 0,0 0 0,4 0 0,-3 1 0,4 0 0,-1-4 0,-3 3 0,3-11 0,1 3 0,-3-7 0,7 7 0,-7 2 0,2 6 0,0-1 0,-3 1 0,8 5 0,-9 0 0,4 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1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7533,'11'0'1439,"7"0"-1079,-16 0 89,16 0-269,-7 0 0,18 0-180,-7 0-90,15 0 270,-15 0 90,15 0-90,-6 0 0,0 0 0,7 0-990,-16 0-179,7 0 449,-9 0 360,-9 0-90,6 0 270,-15 0 0,-2 0 0,-11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7:29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0 24575,'0'24'0,"0"-11"0,0 19 0,0-6 0,0-5 0,0 19 0,0-20 0,0 13 0,0 1 0,0-7 0,0 15 0,0-15 0,0 6 0,0 0 0,0-6 0,0 6 0,0-14 0,0-3 0,0-6 0,0 0 0,0 0 0,0-1 0,0 1 0,0-1 0,0 1 0,0 6 0,0 2 0,-13 16 0,9-8 0,-9 8 0,13-16 0,0 5 0,0-12 0,0 6 0,0-7 0,0 0 0,0 0 0,0 0 0,0-1 0,0 8 0,0-6 0,0 6 0,0-7 0,0 0 0,0 0 0,0 0 0,0-1 0,0 1 0,0-1 0,0 1 0,0 6 0,0-4 0,0 11 0,0-12 0,0 6 0,0-7 0,0 0 0,0-1 0,0 1 0,0 7 0,0 10 0,0 0 0,0 15 0,0-7 0,0 9 0,0-8 0,0 6 0,0-15 0,0 6 0,0-8 0,0 8 0,0-6 0,0 15 0,0-15 0,0 15 0,0-7 0,0 10 0,0-1 0,0 0 0,0 0 0,0 20 0,8-4 0,-6 7 0,5-12 0,0-11 0,-5-8 0,4-3 0,-6 0 0,6-6 0,-5 0 0,4-4 0,-5-5 0,0 7 0,0 0 0,0-1 0,0 1 0,0 0 0,0-1 0,0 1 0,0 8 0,0-6 0,0 15 0,0-4 0,0-2 0,0-1 0,0-10 0,0 0 0,0-1 0,0-6 0,0 5 0,0-5 0,0 1 0,0 4 0,0-5 0,0 6 0,0 1 0,0 8 0,0-12 0,0 10 0,0-12 0,0-1 0,0 5 0,0-12 0,0 12 0,0 0 0,0 3 0,0 3 0,0-5 0,0 10 0,0 1 0,0 9 0,0-8 0,0 6 0,0-7 0,0 10 0,0-1 0,0-9 0,0 8 0,0-17 0,0 8 0,0-10 0,0 10 0,0 1 0,0 1 0,0 6 0,0-7 0,0 21 0,0-9 0,0 8 0,0-20 0,0 7 0,-5-15 0,3 7 0,-3-10 0,5 10 0,0 1 0,0 9 0,0 0 0,0 1 0,0-1 0,0 0 0,0 11 0,0-17 0,0 15 0,0-17 0,0-1 0,-7 7 0,6-6 0,-6 8 0,1 0 0,4 1 0,-5 10 0,7 2 0,0 1 0,-7 27 0,5-33 0,-6 14 0,8-32 0,0-10 0,0-6 0,0-1 0,-4-7 0,3-1 0,-4 0 0,5 0 0,0 0 0,0 7 0,0 2 0,0 7 0,-5 0 0,3-7 0,-3-2 0,5-6 0,-5 0 0,4 0 0,-3-1 0,4-4 0,0-1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4T05:57:31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1 207 24575,'15'0'0,"-5"0"0,7 0 0,-1 0 0,-4 0 0,11 0 0,-12 0 0,6 0 0,-7 0 0,0 0 0,0 0 0,-1 0 0,8 0 0,-5 0 0,4 0 0,-6 0 0,0 0 0,0 0 0,-1 0 0,0 0 0,0 0 0,-1-4 0,1 3 0,-4-8 0,4 4 0,-4-5 0,1 0 0,3 0 0,-8 0 0,8 0 0,-8-1 0,8 1 0,-8 0 0,3 1 0,-4-1 0,0 2 0,0-2 0,0 1 0,0-1 0,0-4 0,-4 7 0,-2-7 0,-4 9 0,0-1 0,0 2 0,0 4 0,0 0 0,0 0 0,0 0 0,-7 0 0,5 0 0,-11 0 0,11 0 0,-4 0 0,6 0 0,0 0 0,0 0 0,5 4 0,-3-3 0,7 7 0,-7-7 0,7 8 0,-8-8 0,3 8 0,-4-4 0,0 5 0,0 0 0,0 0 0,0 0 0,0 0 0,4 0 0,2 0 0,4 6 0,0 2 0,0 7 0,0-7 0,0-1 0,0-8 0,0 1 0,0 0 0,0 0 0,0 0 0,0 0 0,0 7 0,4-6 0,-3 6 0,8-7 0,-8-1 0,4 1 0,-5-4 0,0-2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3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7803,'-8'57'239,"1"-1"1,2-1 0,1-9-240,-3-21-90,0 6 0,5 1 90,-12 7 90,12 1-90,-12 8 0,5-7 270,-13 54-270,11-35-1373,0-11 1,1 1 1462,8 12-90,-12-6 884,12 0-884,-6-1 0,8 0 90,-7-6-154,6 13 154,-6-13-180,0 13 90,5-13 0,-5 13-90,7-13 90,0 13 0,-7-6 0,5 1-90,-5-2 90,7-1 0,0-4 0,0 4 0,0-6 0,0-1 0,7 29 0,-5-21 0,12 21 90,-12-21 90,12-6-1,-13 13-179,14 1 0,-13-5 90,12 11-90,-12-19 0,5 11 0,0-11 0,-5 5 90,5-8-90,0 8 90,-5-6-90,12 13 0,-13-13 0,13 13 0,-12-6 0,12 1 90,-12 5 0,5-13-90,0 13 90,2-13-90,0 6 0,5 0 90,-6 1-90,1 0-90,5-1 90,-5 7 90,7-11-360,0 11 90,0-15 90,0 1 90,0-7-90,14 26 90,-11-35-1169,11 26 539,-14-41 1569,0 6-939,-7-14 0,5 5 0,-6-5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4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7533,'0'9'359,"0"5"1,0 2-90,0 2-90,0 5 0,0 0 0,0 1 0,0 15 0,7-5 89,-5 4-269,12-6 180,-13 0 0,14-7-360,-14 4 180,13-11 0,-12 5-359,5-7 269,1 0 0,-7 0 90,7 0 90,-8-8-90,0 6 90,0-12-900,0 5-449,0-7 1079,0 0 0,7-7 0,2-2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5.1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7443,'29'-7'1709,"-16"6"-2159,15-13 270,-19 12 180,7-12-90,-1 5-270,1 0 270,-7-5-89,5 5-361,-12-7 360,12 7-90,-12 2 180,5 0-629,-14 13 539,-2-5 180,-7 22 449,7-5-269,-5 5-180,5 0 90,1 2-180,1-1 0,7 6 180,0-12 810,0 5-361,0-8-179,0 2-90,0-9 0,0 6 0,0-12 90,7 5-450,-6-7-270,13 0 180,-12 0 180,12 0-810,-5 0 361,0 0 179,5-7 180,-5-2 90,-1-6 0,6-2 0,-5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5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7533,'0'23'0,"0"-6"0,0 7 0,0-2 539,0-4-179,0 12 0,0-12-90,0 12-630,7-12 270,-6 4 180,6-6-900,0-7 451,-5 5 179,5-5 0,-7 0-180,7-2 90,-5-7 90,5 0 270,-7 0-90,0 0 0,0-7-90,0 5 450,0-12-180,0 5-90,7 0 90,-5-5 0,12 5 0,-12-6 0,12-1-540,-5-7 360,-1 5-540,-1-5 270,-7 7 90,0 0 90,0 8 0,0-7 90,0 14 0,0-14 0,0 7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5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7533,'22'49'1619,"-1"-1"0,16 30-1529,-21-78 0,0-7 90,0 5 0,0-12 89,0 5-89,-1-7-1439,1 7-900,7-19 1799,-13 16 360,12-18 0,-14 7 0,8-2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5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7533,'0'-16'270,"0"7"-91,0-5 361,7-2-270,2 5-90,0-3-270,5 14 180,-13 0-90,13 0 90,-12 0-180,5 0 360,-7 7-180,0 2-180,0 0 90,0 12 0,0-10-450,0 11 180,0-6 180,0-7-90,0 5-539,0-5 359,-7 0 90,5 5 0,-5-13-269,7 6 269,-7-7 270,6 0 0,-13-7 0,5-1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5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7533,'14'-31'-1080,"-11"12"1080,18-4 0,-19 9 0,13 5 900,-7-7-181,16 0-359,-7 0-450,6 1 180,-7-1 0,0 7-360,-7 2 180,-2 7 90,-7 0-1169,0 0 1079,0 7 90,0 2 0,-7 14 0,-2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6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16 128 7533,'-8'18'0,"1"-4"539,7-14 541,0 0-810,0-7-90,7-2-1,2-14-358,-1 6 179,6-6 0,-5 7-810,7 0 360,-7 0 360,5 7 90,-5-5-539,-1 12 269,6-5 180,-12 7-180,12 0 0,-12 0 0,5 0 270,-7 0 450,0 0-540,0 7 630,0 2-270,0 0-91,0 5 91,7-5-90,-5 14 90,5-5-180,-7 4-1169,0 30 1079,0-35 0,7 26 0,2-43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1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0 179 7533,'11'8'0,"7"-6"449,-16 7-89,16-18-90,-7 7-270,8-16 90,1 7 90,0-8-90,0-1 90,0 9 0,-1-7 0,-8 16-1170,7-16 450,-16 16 361,16-16-541,-16 16 720,7-16 0,-9 8 0,0-10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16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7533,'8'16'989,"-1"-1"-719,-7 1 180,0 0-270,0 0 0,7 7-1,-5 2 91,5 0-90,1 4-90,1 3-90,0 1 90,5 13 90,-5-5-900,-1 0 451,7 5 179,-14-6 0,13 1-720,-12-3 360,5-6 180,0-7-809,-5-2 449,5-7 630,-7-1 0,0 1 0,0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5.9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0 1606,'-22'64'90,"0"1"0,4-9 0,7-9 2062,13-25-2062,12-6 1030,-5 0-1479,0 0 842,5-7-663,-12 5 2171,12-13-2081,-12 6-540,20-7 450,-19 0 180,11 0 0,-7-7 0,2-1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6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7533,'0'16'90,"0"0"90,0 0-270,0 0 0,0 0 270,0 0-1,0 0-269,0 7 90,0-6 90,0 14 90,0-14-90,7 6 90,-6-7-90,6 6-630,-7-3 271,0 3 179,7-6-630,-5 0 540,5-7 0,-7-2-90,0-7 157,0 0 1,-7-7 0,-2-2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6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8072,'9'0'630,"-2"0"-720,0 0 270,2 0 0,0 0-450,-2 0 90,0 0-1079,-6 28 989,-1-20 90,-8 34 0,-8-32 0,7 13 360,-12 14-180,10-16 0,-4 10 360,8-18 90,7-11-270,7 5-90,-6-7-90,6 0 179,0 0 1,-5-7 0,12 5-90,-5-4-270,7-1 270,-7 5 0,5-12-270,-6 12 90,1-5 0,5 7 90,-5 0-449,0 0 179,-2 0 90,-7 0-270,7 0 180,-5 0 1,6 0 89,-8 0 180,0 0 0,0-7 0,0-2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6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16 7533,'21'65'1079,"-16"-43"-809,23 34-90,-26-56 0,12 0-540,-12 0 270,5-7 90,0-2-270,-6-7 90,7 1 90,-8-1 90,0 7-270,0-5 91,0 5-1,0 0 0,-8-5 0,7 12 180,-13-12-90,5 12-90,-7-12 0,7 12 90,-5-5 0,12 7 180,-12 0-90,13 0 0,-14 0 0,6 0-90,0 7 270,2-5-270,7 12 90,0-12-180,-7 12 90,5-12 90,-5 12 0,7-12-359,0 5 179,0-7 180,0 0 0,7 0 0,2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7.3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7533,'0'24'-990,"0"0"990,0-9 0,7 1 90,-6-7 270,14 5-180,-14-5 90,13 7-180,-12 0-90,5-7 90,0 5 0,-5-12-360,12 5 180,-12-7 0,5 0-90,-7 0 90,0 0-90,0-15 90,0 5 90,0-6-90,0 2-90,0 5 180,0 0-90,0 2 90,0 7 0,0-7 0,0 5-90,0-5 270,0 7 0,0 0-90,0 7-90,0-5 0,0 12 270,7-12-90,-6 12 0,7-5 90,-1 0-270,-6 5 90,6-12 89,7 12 1,-10-12 0,17-2-90,-19-9-180,6-7-90,-8 7 270,0-5 0,0 5-629,0-14 269,0 5 180,0 3-270,0 0 90,0 14 90,0-13 0,0 12 180,0-5-90,0 7-89,0-7-91,-8 5 270,6-5 0,-5 0 0,7-2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37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7533,'9'0'-900,"-2"0"1440,0 0-180,-6 0-90,13 7-91,-12-6-179,12 14 90,-5-7 90,0 8-360,5 0 180,-5 0 0,-1 0 180,0 0-90,-1 7 0,-6-5 0,6 11 90,-7-11-1079,0 19-495,-14 4 1394,4-6 0,-13 9 0,7-19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42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7623,'9'0'449,"-2"0"-359,-7 0 90,0 7-90,0-5 0,0 5 0,0 0 0,0 2 90,0 14-90,0-6-180,0 14 0,0-14 180,0 13 0,0-12-360,0 12 270,0-13-180,0 6-90,0-14 180,0 5-90,0-12 180,0 5-539,0 0 269,0-5 180,0 5 90,0-14-180,0-2 90,0 0-180,0-5 270,0 12 0,-7-19 0,-2 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43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7533,'0'9'0,"0"-2"-180,0-7 270,7 0-180,-5 7 360,6-5-180,-8 12 89,7-12-89,-6 5-90,13-7 90,-5 7-270,7-5 91,0 5-91,0-7 270,-1 0 0,1 0-1,-7 0 1,12 0-90,-17-7 0,24-2 0,-11-7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4.919"/>
    </inkml:context>
    <inkml:brush xml:id="br0">
      <inkml:brushProperty name="width" value="0.11429" units="cm"/>
      <inkml:brushProperty name="height" value="0.11429" units="cm"/>
      <inkml:brushProperty name="color" value="#E71224"/>
    </inkml:brush>
  </inkml:definitions>
  <inkml:trace contextRef="#ctx0" brushRef="#br0">1575 1190 19964,'-82'4'82,"0"0"0,0-1 1,0 1-1,-1-1 1,-9 1-1,-2-1 1,9-1-1,19-3 281,-5-8-520,21-7-383,-11-8-105,18 7 62,-5-14-12,1 6-197,7-7-492,-9 0 252,1 0 307,7-1 48,-13 1 143,11 0-51,-12 0 663,14 0-593,1 0 483,8 0-1255,0-22-81,15-12 501,2-9-763,30 3 644,9 10-146,17 12 282,22-13 565,3 13 177,-24 22 1,4 1 197,1 5 0,2 3-90,3-2 0,1 3 44,7 0 1,0 3-45,-3 3 0,0 0 0,6-4 0,1 1 45,-3 5 0,-1 2-45,1 0 0,0 0 45,3 0 0,-1 2 0,-6 4 0,0 2-180,3-4 0,0 1 90,-7 5 1,0 3 44,-1 2 0,-1 2-360,39 16 180,-10 7 0,-9 0 90,-14 15 17,-9-4-17,-8 26 90,-15-10-180,-9 20 360,-8-6-90,-23 0-180,-3 6 180,-22-13 1689,-1 6-1779,-14-8-280,5-7-350,-19 5 630,10-12 0,14-18 0,-4-1 0,4-2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0.602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100 1 11629 207216 64070,'-20'0'90'0'0,"9"0"-90"0"0,-7 0 0 0 0,16 0 719 0 0,-16 0-89 0 0,16 9-270 0 0,-7 2-1 0 0,0 17-449 0 0,7-5 90 0 0,-7 5 180 0 0,9 1-90 0 0,0 1-90 0 0,0 2 90 0 0,9 5 90 0 0,-7-15-90 0 0,16 7-90 0 0,-7-10-90 0 0,18 1 180 0 0,-7-9 90 0 0,7 7-180 0 0,0-16 90 0 0,1 7 0 0 0,1-9 90 0 0,-2-9-90 0 0,-10-2 0 0 0,1-9-180 0 0,9 0 180 0 0,-16-8 0 0 0,13-3 0 0 0,-23 0-1 0 0,5-7 1 0 0,-8 17 0 0 0,0 1-270 0 0,0-7 270 0 0,-8 23 0 0 0,-3-14 0 0 0,-9 18-90 0 0,0 0 90 0 0,0 0 90 0 0,0 0-90 0 0,1 0-90 0 0,-10 9-180 0 0,7-7 0 0 0,-6 7 270 0 0,8 0-90 0 0,0-7-539 0 0,0 7 269 0 0,9-9 90 0 0,-7 0 0 0 0,16 0-180 0 0,-7 0 90 0 0,9 0-2068 0 0,0 0 1888 0 0,9 0 450 0 0,2 0 0 0 0,18-9 0 0 0,2-2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1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7533,'0'31'-540,"-9"-3"1350,7-8-361,-7 9-89,9-7 90,0 7-90,0-1-91,9-6-89,2 7 0,9-18 90,0 6-90,0-14 0,0 14-450,0-14-360,35 6 361,-27-18 179,27 6 90,-26-14-900,-7 6 450,7-9 91,-10 0 179,2 0-540,-10-8 180,6 6 181,-6-7 359,0 0 0,7-10 0,-7-12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6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9422,'0'23'809,"0"2"-449,0 8 0,0-8-180,0 12 0,0-10-540,0 12 360,0-7-90,0 0 180,0 8 90,0-6 0,0-2-91,0-9 181,0-7-1889,0 0-180,0-7 1799,0 6 0,0-21 0,0 5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6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7533,'-7'85'2069,"5"-17"-1890,-5-30-179,7-11 0,7 5-90,-5-9 180,12-7 0,-5-7-629,7-2 269,7-7 180,-5 0-270,12 0 270,-12 0-90,5-7 180,-7-9 0,-7-2 90,-2-5-360,0 6 0,-5 2 270,5-2-89,-14 1-1,5 7 180,-12-5-1,5 12-178,-7-12 178,0 12 91,7-5-180,-12 0-90,17 5 270,-17-5-180,12 7 0,-7 0 0,7 0-899,-5 0 449,12 0 450,-5 0 0,0-14 0,-2-4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6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8252,'9'0'990,"-2"0"-720,0 7-91,-5-5 1,5 5-449,0-7 358,-5 7-178,12 2 268,-12 0 1,5 5 0,-7-12 0,0 12-899,0-5 359,0 7 270,0-7 0,0 5-450,0-5 180,0 0 180,0 5-89,-7-12 89,5 12 0,-12-5 0,12 0-270,-5-1 90,0-8 91,5-8 269,-5 6 0,7-12 0,0-2 0,0-9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6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7533,'9'0'180,"-2"0"-1,-7 0 1,0 7 0,0 2 0,0 14 0,0-5 0,0 12 0,0-11 0,0 4 270,0-7-450,0 7 179,0-5 91,0 5-719,0-7-2520,0-7 2789,7-23 90,-5-6 180,5-12-270,1 1 1,-7 14 448,6-6-179,-7 6 0,8 9-90,-6-14 450,5 19-270,-7-12 0,7 8 270,-5 5-181,5-5-89,0 7 0,-5 0 360,13 0-270,-14 7 0,6 2 449,8 43-899,-12-20 180,11 29-90,-14-29 270,0-7-809,0 5 449,0-12 0,0 13-540,0-14 270,0 14 271,0-21-1,0 12-810,-7-13 451,6 0 539,-7-2 0,1-7 0,-2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7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33 7533,'81'-20'1259,"-16"8"-1889,-65 28 360,0 7 91,0-5-1,-7 5 180,5 0 0,-12-5 0,5 5-720,-7-7 270,0 0 181,0 1-1,0-9 270,0 7 0,-1-13 0,1 5 0,-1-7 0,9 0 270,0-7-181,8 5 1,0-6 810,0 1-540,8 6-90,0-13-91,16 12 181,-6-13-90,6 14 0,-1-7-270,-5 1 90,5 5 90,0-5 90,-5 7-630,-2-7 180,-2 5 270,-5-5-90,0 7-990,-2 0 451,-7 0 269,0 7 90,0-5-90,0 12-359,-22-5 359,-11 14 270,-3-12 0,6 11 0,15-20 629,14 5-269,-14-7-180,14 7-90,-6-5 1079,7 5-449,0-7-180,0 0 359,7 0-359,2 0-180,7 0-1,0 0-179,7 0 90,-6-7-90,14 5-810,-13-12 360,12 12 270,-12-6 0,5 8-719,-14 0 449,6 0 180,-6 8 0,0-6-450,-2 12 271,-7 2 89,0 2 270,0 5-270,0 0 90,0 2-90,0 0 540,-7 6-180,5-14-90,-5 14 179,7-13-179,0-2 90,0-2-180,0-12-90,0 5 180,7-7 0,-5 0 0,12-7-180,-12-2 180,12-7-90,-12 0-90,5-8 90,-7 7 0,7-7 90,-5 8-270,5 0 90,-7 0 90,0 0-270,0 7 270,-7-5 0,5 12 0,-5-5-719,-8 14 719,5 2-810,-6 0 361,2 5 449,12-5 0,-13 7 0,6 1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8.6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49 7533,'-9'16'180,"2"0"-1,7 0 181,-7 7 0,5-5 0,-5 20-90,7-19-90,0 19 0,0-21 89,7 7-449,-5-15 91,12 5 268,-5-12-538,7 5 269,0-7 0,-7 0 270,13-21-1350,-12-6 990,7-14-539,-10 1 359,0 8 90,-5 7 90,5 2-90,-7 0 180,0 12-179,0-10 179,0 12 360,0 0-270,0 2 89,0 7 271,7 0-90,-5 0-270,5 0 180,-7 0-270,0 7 180,0 2-90,0 7 630,0 7-361,0-5-89,0 5 0,0 0-180,0-5-90,0 5 180,0-7 0,0-6-540,7 4 181,-5-13 179,5 6-90,-7-7 0,0 8 90,0-6 0,0 5 180,7-14-180,-5-2 90,12-7-180,-12-1 0,5-6 90,0 5 0,2-12 0,0 12 90,5-12-90,-5 12 270,7-5-90,-7 14 0,-2-5 360,0 12-270,-5-5 0,5 7-180,0 0 449,-5 7-179,5 2-90,-7 7 90,0 7-90,0 2 0,0 7-3572,0 15 3482,0-5 0,0 7-720,0-17 360,0-9 180,0-7-809,0 0 359,0-7 270,0-2 1118,0-7 0,0 0 0,0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7533,'32'-46'449,"-7"17"-359,-2-1 180,-14 15-90,5 14 90,-5-7-90,0 8-90,5 0 180,-12 8-90,12-7-1,-12 14-268,5-6 89,-7 14 269,0-6-538,0 7 179,0-1 90,0-5 0,0 5-630,0-7 360,-7 0 180,5 0-899,-12 1 539,5-9 180,0 7 90,-5-6-359,12 0 539,-12-2 0,12-7 0,-5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9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7533,'12'79'854,"-1"0"1,0-26-855,-2 37 0,-4-5 0,-5-53-900,0 1 540,7-9 181,-5 0 89,5-8-180,-7 0 180,0-7-180,0-2 540,-7-7-270,5 0 90,-5 0-180,0-7 180,5-2-90,-5-14-90,7 5 90,0-12 0,0 12 180,0-6-180,0 1-720,7 5 450,2-12 270,7 12 0,0-12 0,0 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9.7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65 7533,'9'27'0,"-2"2"0,1-28 180,-7 6 269,21-7-179,-19 0 90,19-7-270,-14-2-810,16-50 1,-28 47 539,8-29-90,-35 57 180,14 0 0,-28 14 0,24-3 0,-24 5 360,28-8-270,-7-2 180,8-3-270,8-3 180,-7-2 899,13-5-449,-6 0-180,8-2 539,8-7-359,1 0-180,7 0 0,8 0-270,-7 0 89,14-7 1,-14 5 0,14-5-450,-14 7 180,14 0 180,-14 0-899,7 0 359,-8 0 360,-6 7 0,-3-5 180,-7 19-270,0-10-539,0 12 359,0-7 180,-7 0-90,5-7-359,-13 6-361,-1-7 810,-2 2-90,2-3 360,9-14-180,7-3 90,0-6-180,0 0 180,0 0 0,7 0-89,2-7 178,6 5-268,2-5 89,-1 7 0,1-7 449,-1 4-269,0-3 0,0 12 0,0-4 450,-7 13-270,5-14-90,-5 13 359,0-5-269,5 7 0,-12 0-90,5 0-270,-7 0 270,0 0-180,0 7 90,0 9 90,0 3-90,0 10-810,0 11 630,-7-4 0,5 3-809,-12-9 449,12-5 450,-12 0 0,5-1 0,-7-8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39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17 130 7533,'-9'18'2518,"2"-4"-2338,14-14-270,2 0 90,7 0 0,0 0-1259,0-7 629,7-9 360,-5-2 180,5-5-719,-14 7 449,5-1 360,-5 1 0,7-7 0,0-2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1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7353,'0'20'539,"0"0"-359,0 0 270,0 9 0,0-8-90,0 17-1,0-7-89,0 0-180,9 6 180,-7-6-90,7 0-270,-9 6 90,9-15-3778,-7 24 3778,7-57 0,-27 14 0,-4-51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0.2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17 7533,'16'-8'359,"0"7"-89,0-6 0,0 7-270,-7 0 540,5 0-900,-5 0 270,0 0 90,-2 7-1169,-7 2 629,0 7 180,0 0 270,-7 0-90,-2-7 180,-7 5 0,0-5-269,0 7 269,0 0 0,0-7 0,7 5 539,2-12-269,0 13-180,5-14 0,-5 7 1169,0-8-539,5 0-180,-5 0 179,7 0-269,0 7-90,0-5 0,7 5-630,2-7 180,7 0-2249,28-7 2069,-28 12-90,20-10 630,-36 26-180,0-10-180,0 12 0,0-7 270,0 7-180,0-5 90,0 5-90,0-7-90,0 0 180,0 0-90,0-6 180,0-3 90,0-7-270,7 0 90,2 0-180,0-7 90,5-3 90,-5-13-180,7-2 180,0 0-90,-7-27 90,5 22-90,-12-16-450,6 15 270,-8 20 0,-8-3 0,6 14 90,-12 0 90,12 7-539,-12 2 269,5 0 0,0 13 90,-5-19-180,12 19 91,-5-13 269,0 7 0,-2 7 0,-7 2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0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7533,'0'9'1169,"0"5"-989,0-5 450,0 7-361,7 0 181,-5 0-270,5 7 450,0 24-720,-5-9 90,12 8 180,-12-15-810,5-7 450,-7 9 180,0-1-90,0 0-809,0-7 449,-7-2 270,5-7-90,-5 0-449,7-7 359,0-2 810,0 0-361,0-5 1,0 5-269,0-7 358,0-7-179,0 5 90,0-12 360,0 5-270,0-14-90,7-2 90,2 0-540,7-5 270,0 4 0,0-6 180,0 0-989,-7 0 449,5 0 450,-5 0 0,7 0 0,0-1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0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7533,'0'53'1214,"0"-1"0,7 29-6514,2-60 5210,15-17 1499,-7 17-1229,7-19 319,-8 5-589,0-7 0,0 0-629,-7 0 3751,5 0-3122,-12 0-90,5 0-989,0 0 539,-5 0 630,5 0 0,-14-7 0,-2-2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1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7533,'0'9'1529,"0"-2"-1259,0-7 89,14 0-179,-3-7 0,12-2-180,0-7 0,-5 0 180,5-1 0,1 2 0,-7-2 0,7 9 0,-8-7 90,-7 13-2069,5-12 899,-12 12 540,5-5 540,-7 7 90,0 0-450,0 7 90,-7 2 2159,-9 72-2519,19-42-629,-6 36 539,26-61-179,7-35 449,-17 8 270,15-24 0,-19 12 0,7-7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1.4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7533,'25'0'1079,"-2"0"-449,-7 0-181,0 0 1,0 0-90,0 0 0,0 0-180,0 0-270,0 7 180,0-6-90,-7 13 180,5-4 89,-12 6-89,5 0 0,-7 0-450,0 7 270,0-5-90,-7-2 360,5-2-2249,-12-5 990,5 0 269,-7 5 361,0-12-1,0 6 180,43-94 180,-18 57 0,15-16 0,4 2 630,-3 22-451,-7 18-179,3-19 360,-12 20-90,0-5-90,-2 7 180,-7 0-180,0 0-90,0 7 0,0 2 179,0 7-179,0 0-359,0 7 269,0-4-90,0 4-810,0 0 360,0-5 360,0 5 1,0-7 179,0 0 0,0 8 0,0 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1.6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1 9961,'-7'15'2339,"-2"2"-1979,0-2 0,-12 9-900,10-6 270,-13 12 270,8-5 0,-7 7-1529,5-7 719,-12 5 541,12-12-1530,-12 13 1799,5-14 0,0 7 0,1-8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1.7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0 193 7533,'53'-34'569,"-1"-1"1,-4 2 0,-8 7-1830,-17 17 721,-5-5 539,5 5 0,0-7 0,2-1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2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97 7533,'0'9'539,"7"-1"-179,-5-1 90,13 1-270,-14 1 0,14 6 0,-6-13 0,7 12-450,0-12 270,0 5 0,1-7 180,-2 0-630,2 0 270,-1-7 180,0-2-180,-8-7-1169,-1-51 1079,-21 46-90,-11-36 270,-1 64-180,-12 2 90,20 7 1,-12 0 89,4 7 90,1-5 0,-5 5 0,12 1 0,-12-6 0,12 12 0,-5-12 0,14 12 90,-5-12-180,5 5 0,0 0 449,2-5-179,7 6-90,0-16 0,0 7 990,7-6-541,2 7-179,7-7 1979,29 5-1979,-15-12-91,31 5 91,-27-7 0,19-15-450,-17 5 180,3-13-90,-15 6 270,-8 9-90,-1-7 0,2 6 0,-1-7 89,-8 7-1078,0 2 359,-8 0 90,0 5 270,0-5-179,0 7 179,0 0-2249,-8 0 990,0 0 539,-1 0 810,-6 0 0,6-7 0,-7-2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2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7533,'16'0'2428,"1"0"-1978,-8 0-360,6 0-90,-7 0-180,8 0-90,1 0 180,-9 0 180,0 0 0,-8 0 0,0 8 0,0 0 180,0 2 0,0 4-270,0-5 0,0 7 539,0-7 1,7 5-540,2-12 180,7 5-90,0-7 180,7-7-990,1-2 360,1-7 271,6-7-1,-6 4-990,8-11 541,-1 5 179,0-7 90,-14 7 0,3 2 0,-19 7 0,5 0-719,-7 7 359,0 2 270,-7 7 1,-2 0 359,-14 7 0,5 9 0,-19 9 0,3 7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3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49 7533,'-16'0'0,"7"0"-540,2 0 360,0 0 180,5 0-90,-5 0 360,0 0-180,5 7 360,-12 2-91,12 7 1,-5 0-270,0 0 180,5 8-180,-5-7 90,7 14 360,0-6-181,0 0 1,0-2-180,0-7 0,0-7 90,7-2-90,-5-7-540,12 0 270,-5 0 180,0 0-90,5 0 270,-5-7-180,0-2 90,5-14-1170,-12 5-89,12-5 539,-12 7 180,5 0 90,-7-1 91,0 2-181,0-2 90,0 1 450,0 0-270,-7 7 0,5-5 989,-5 12 271,7-19-900,0 17-90,7-17 89,2 19 1,7-5-90,0 0 180,1 5-720,-8-5 360,5 7-90,-5 0 270,0 0-540,5 0 180,-5 7 90,0 2 0,-2 7 270,-7 0-90,0 0-90,0 8 0,0 0 90,-7 23-90,-2-19-719,-7 10 359,0-15 180,7-5 0,-5 5 180,5-7-90,0-7 90,-6-2-1439,6 0 1439,0-5 0,-5-2 0,5-9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1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7533,'20'-20'270,"0"1"-181,-9 8-178,6-7 358,-6 16-89,9-8-180,0 10 90,-1 0 90,1 0 0,0 0-270,-9 0 0,7 0 90,-16 0 0,17 0-90,-17 0 180,6 10 90,-8-8-360,0 16 180,0-16-90,0 15-360,-8-15 271,-4 16 89,1-16 0,-7 7 0,7 0 180,-9-7-180,9 16-90,-6-16-90,14 7 0,-14 0 180,15-7 0,-7 7-90,9 0 90,0-7 360,0 15 450,0-15-360,0 7-181,0-9 91,0 0-90,0 9 90,9-7-180,-7 8-180,15-10 90,-6 0 0,62-10 0,-39-1 0,39-8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3.7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1 193 7533,'64'-55'989,"-21"19"-809,-6-1-180,-14 21 180,-5-1 0,-1 9-450,-3-7 270,-12 13-90,12-5 270,-12 7-810,5 0 360,-7 0 180,0 0 180,-7 0-269,5 7 179,-12 2 0,5 7-90,-7 1 269,-1-1-268,1 7 89,0-5 0,0 12-180,0-5 180,7 0 0,-5 5 0,12-11-90,-5 3-90,7-12 180,-7 4-360,5-13 270,-5 6-180,14-7 180,-5 0-180,12 0 270,-5-7-179,7-9 179,0-1 0,0-14 0,0 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4.0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33 7533,'0'-9'0,"0"2"0,0 7 359,0 0-179,0 7 0,0 2 180,0 7-90,0 7 0,0-5-90,-7 5-180,5-7 0,-5 7 180,7-5-360,0 6 180,7-9-90,-5-5 360,12 4-720,-12-13 270,12 6-1799,23-49 1349,-21 24 271,20-34 359,-36 36 0,0 0 0,0 0 0,0 7 0,0-5 0,0 12 0,0-13 0,0 14 0,0-13 809,7 12-269,-5-5-270,12 7 179,-12-7-179,12 5 90,-5-6-90,0 8-90,6 0-90,-6 0 270,0 0-181,5 0-628,-5 0 359,0 0 90,-2 8-450,0-6 180,-5 12 180,5-12 0,-7 5-539,0 0 359,0 2 0,0 0-270,-7 5 270,-2-5 1,0 7 269,-5 0 0,5 0 0,-14 0 0,-3 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4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7803,'16'-8'1529,"-7"7"-1170,5-7 1,-5 1-180,7 5-630,7-12 450,-5 13 0,-1-6-1619,-3 7 810,-12 0 359,5 0-270,-7 0 652,0 0 1,-7 7 0,-2 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4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7533,'-25'9'899,"45"5"-1169,-11-13 180,36 6-179,-29-7 179,-7 0 0,5 0 180,-12 8-360,5 1 90,-7 7 0,0 0 180,0 0 630,0 0-271,0 0-269,0 0 360,0-7-180,-7-2 0,5 0-180,-5-5-360,7 5 180,0-7 0,0 0 270,0-7-360,7 5 90,-5-12 90,5 5 0,-7-7 90,0 7-180,0-5 90,0 5 0,0-7 0,0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4.7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42 7533,'90'16'1889,"-19"0"-2159,-71 0-360,0 1 360,0-2 180,0 2-90,0-1 90,-7-7 1,5-2-91,-6 0 180,1-5 0,5 5-90,-5-7 90,7-7-180,0-2 90,0-7 90,0 0 0,0-1 0,7 2 0,-5-2 0,13 9-450,-13-7 180,12 6 90,-12-7-89,12 7 179,-12-5 180,12 12 809,-5-12-809,0 12 0,-2 2 809,-7 2-539,8 12 360,0 23-360,1-13-91,-2 27-448,-7-32 89,8 4 180,-7 0-990,6-5 450,-7 5 270,0-7 90,0 0-809,0-7 359,0 5 540,0-12 0,0-2 0,0-9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4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7533,'10'0'0,"-3"0"899,-7 0-359,0 0-180,0 14 359,0-4-269,0 13-90,0 1-90,0 8-270,8 2 0,-7 5 180,6-7-1,1 8-1078,-7 15 809,6-10-1169,-7 8 719,0-28 270,0 6-90,0-14-809,0 7 539,0-8 630,0 0 0,0 0 0,0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5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1 7533,'-7'62'2518,"-3"-10"-2788,-6 11 91,0-22 89,0-9 90,0-2-90,0-5 0,0 0 180,0-2-90,0-7-540,0 0 270,0-7-989,0 6 1079,0-14-90,7 7-450,2-8 361,7-8 359,0 0 0,0-16 0,0-1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5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1 113 7533,'17'-18'0,"5"-3"0,-13 19 0,0-5 0,-2 7 0,0 0-90,-5 7 270,5 2 0,-7 7-180,0-7 89,0 5 91,0-5 0,7 7-450,-5-7 270,5-2 90,-7 0-270,0-5 91,0 5 178,0-7-268,0 0 89,7 0-90,-5 0 270,12-7-270,-12-2 0,6-7 180,-1 0-180,-5 0-90,12-7 270,-5 12-90,0-10 90,5 12-90,-5-8 0,0 9 180,5 1-180,-12-1 90,12 6-90,-12-5 0,5 7 0,-7 7 1484,-9 39 1,-4 10-1395,1-9 0,-5 11 0,-3-6 0,-5-29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5.5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1 128 7533,'7'10'809,"-5"-3"-449,12-7-180,-5 0 0,0 0 90,6 0-90,-6 0-90,7-7-360,0-2 180,0 0 180,7-13-1619,-5 12 809,5-14 720,-7 8 0,0-7 0,0-2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5.7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7533,'9'-16'90,"5"8"-90,-5 1 0,8-1 719,6 6-359,-12-5-630,10 7-989,-19 0 1259,5 0 0,0 7 0,2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2.1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0 7533,'0'20'629,"0"0"-449,0 0 270,0 0-270,0 8 0,0 3 0,0 9 179,0-9 1,8 7-180,-5-8-540,5 1 360,-8 6 90,9-14-90,-7 14 270,7-15-90,-9-2 0,0-2-450,0-7-629,0 0 539,0-3 90,0-8-1709,0 0 1529,0-8-398,-18-21 0,5-4 0,-15-16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6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80 7623,'-10'10'2338,"3"-3"-2068,7-7 270,0 0-360,7 0 90,2 0-180,8 0-810,-1 0 450,0 0 180,0-7 0,0 5 180,0-13 90,0 14-90,-7-14-1169,-2 14 359,0-14 360,-5 13 90,5-5 180,-7 7-269,0 0 808,-7 0-269,5 0-180,-12 0 270,12 0-180,-12 7 0,5 2 0,-7 7-270,7 1 90,-5 6 90,12-5 90,-5 5-270,0 0 0,5-5 180,-5 5 0,7-7-180,0 0 450,0-7-180,0 5 0,7-12-90,-5-2 90,12-2-90,-12-12 0,5 5 90,0-7 0,-5 7-1079,12-5 449,-12 5 270,12-7-180,-12 0 180,12 0 1,-12 0 89,12-8 180,-5 7 0,0-7 0,-2 8 270,0 0-270,-5 7 89,5-5-178,0 13 988,-5-6-359,5 7-360,-7 0 809,0 0-719,0 7-180,0 1 270,0 8-450,0 7 0,0 3 0,0-2-540,0 0 360,0-8 180,0 0 0,0 0-90,0-7 1,0 5 179,0-12-180,0 5 270,0-7 269,0 0-269,0-7 90,0 5-180,7-12 0,-5 5 360,5-7-180,0 0 809,10-7-899,0 5-90,0-5 0,-3 14 90,-12 1-719,5 8 269,-7 0-1259,0 0 1079,-7 15 180,5-11 1,-12 17 89,12-5 629,-12 2-179,12-2-180,-5-2 1080,7 2-990,0-5 0,0 10 449,0-19-269,0 12-90,0-12 0,0 6 0,0-1 180,7 1-450,2 1 270,7-2-90,-7 1 89,5-7-358,-12 14 179,5-13-90,-7 12-180,0-13 90,0 14 0,0-13 180,0 12-720,0-5 361,-7 0 179,-2 5 0,0-12-360,-5 12 540,5-12 0,-15 5 0,-1-7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6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49 7533,'16'-19'1979,"-7"5"-1620,5 14-359,-5-7 0,0 5 180,5-5-90,-12 7-1439,5 0 719,1 0 360,-6 7 91,5-5-1,-7 12 180,0-5-720,-7 7 90,-2 0 271,-8 0 359,1 0 0,0 0 0,7 1 0,-5-8 0,5 5 1169,0-12-539,-5 12-450,12-13 1529,-12 7-810,12-8-359,-5 7-91,7-5 181,0 5-180,0-7-90,7 0-180,2 0-1,7 0 1,0-7 0,0-2-899,0 0 359,0-5 360,0 12 0,1-5-900,-8 0 451,5 5 269,-5-6-720,0 8 451,-2 0-541,-7 8 630,0 1 0,0 7 181,-7 0 988,5 7-449,-12-5-270,12 5 629,-5 1-359,0-14-180,5 12 0,-6-14 90,8 9-90,0-9 90,0 0-540,0-8 180,8 0 0,1 0 180,7-8-1349,14-15 1079,-17 3 0,15-17-180,-19 19 270,0-5-180,-2 0 0,-7 12 0,0-10 91,0 19-91,0-12 270,0 12-180,-7-6 0,-2 8 90,-7 0-180,0 0 90,0 8 90,0 1-90,7 7 90,-5-8 90,12 7 0,-20-6 0,4 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7533,'0'-9'1079,"0"2"-1079,0 7 0,0 0 0,0 7 1979,7 2-900,-5 14-449,5 2-360,-7 7-90,0 0 0,0 0 0,0 8-990,0-6 450,0 5 270,0-7-1349,0 0 719,0-7 361,0 5 179,0-11-1169,-7 3 449,5-5 360,-5-9 181,7 7 179,-7-13 180,5 5 0,-5-7 0,7 0 0,-7 0 0,5-7 0,-5-2 270,7-7-270,0-1-90,0 2 899,7-2-359,-5-6-90,12 6-180,-5-7 89,7 1-89,0 5 270,0-5-270,0-1-900,1 7 361,-1-14 179,0 13 180,-7-5 0,5 0 0,-5-2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7533,'-9'43'1259,"2"1"-989,7-26-180,0 5 90,0-7 90,0 1-181,0-1-268,7 0 89,-5-8 90,12 7 90,-12-13 89,5 12-89,0-12 90,-5 5-1709,5-7 810,0 0 359,-5 0-540,5-7 900,0-2 0,2-14 0,7-2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7533,'0'16'539,"-7"7"-89,5 3-90,-5 6-90,7 0-630,0 0 270,0 0-90,0 0 180,0 0 90,0 1-90,0-1 90,0-7-1529,0-2 1439,0-7 0,0 0 0,0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66 7533,'16'-25'180,"-7"9"-1,6 1 1,-14 13-360,14-5 180,-14 7 0,7 0 180,-8 0-1079,7 0 539,-5 0 180,5 7 180,-7-5 0,-7 13 0,-2-7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7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7533,'0'8'1799,"0"0"-1440,0-8 271,0 0-270,7 0-270,2-8 180,7 0-540,0-8 270,1 0-90,-1-1-1259,0 1 629,0 0 270,1 0 270,-2 0 180,-6 0 0,6 0 0,-6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7.9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7533,'36'14'2428,"-7"-3"-2428,-29 12 180,0 0 0,0-4-360,-8 11 90,6-12 90,-5 5 90,7-7-450,-8 0 181,7-7 89,-6 6 90,7-7-90,0 1 180,-8-2-90,7-7 0,-14 7 0,7 3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8.1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33 7533,'0'8'3148,"0"0"-2878,0-8 0,0-8-270,-7 7-1350,5-6 541,-5 7 359,7-7 450,-7 5 0,-3-12 0,-6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9.5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17 7533,'0'-9'90,"0"2"90,0 7 179,0 0-89,-7 0-90,5 7-180,-12 2 0,5 14 0,0-5 180,-5 12-90,5-5 90,0 7 0,-5 8-90,5 1 180,-7 0-91,7 5 1,-5-5-180,5 7-3302,0-6 3572,-5 54-789,5-49 699,0 49-321,2-69 141,7 10 0,0-19 90,0 5 2750,0-14-2840,7-1 589,2-8-499,7-15-97,0-10-83,0-16 90,7-14-1260,-5 5 900,5 2 90,-7 8 90,-7 15 90,5 2-90,-12 0-89,5 5-1,-7 2 360,0 9 541,0 0-721,0 5 269,0-6-89,-7 16 0,-2-6-180,-7 12 0,0-12 1,0 12 89,0-5 449,0 7-89,0 0-90,7-7-90,-5 5-270,12-12 0,-5 5 180,7-7 0,-7 7-810,5-5 360,-5 5 91,7-7 21,0 0 1,7-7-1,2-2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2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7533,'66'-11'1619,"-5"2"-1619,-58 18 0,15-7 0,-16 7-90,7 0 270,-9-7 0,0 16-540,0-16 180,0 16 180,0-7 0,-9 8-630,-2 1 270,-9-9 181,0 7-91,0-7 0,0 9 90,1-9 90,8 6 180,-7-15 90,16 16-270,-7-16 180,9 8 90,-9-2-270,7-6 540,-7 16-181,18-16-89,-7 7 90,7-9 180,9 0-270,-14 0-90,22 0 180,-15 0-180,0 0-270,7 0-1170,-7-9 451,9 7 539,0-16 0,-9 16 91,7-16 269,-16 7 0,16-8 0,-7-1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49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1 6633,'0'16'1529,"0"-7"-1349,-7 13 270,-2-12-90,-7 21-180,0-6-360,0 0 180,0 5 0,0-5 180,6 7 0,-4-7-1,12-2 1,-12-6-270,12-2-179,-5 2 179,7-9 0,0 7 360,0-13-270,0 5 89,0-7 1,7 0 90,2 0 0,7 0-90,1-7 0,-1 5-270,7-13 90,2 14 90,0-13-180,5 12 90,-12-13 180,5 14 0,0-14-629,-5 13 269,5-12 90,-6 13-360,-8-14 270,5 13 90,-12-12 1,5 12-271,0-5 90,-5 7 90,5 0-359,-14 0 629,5 0 0,-19-7 0,2-2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50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7533,'0'9'629,"0"-2"-269,0 0 0,0-5 0,0 20 0,0-4-91,0 7 1,0 5-180,0 2 180,0 9-90,0 8-180,0-1-786,0 0 786,0 0 90,0 1-540,0-9 270,0 7 180,0-20 0,0 10-1259,-7-12 629,5 0 271,-5-2 465,7-14 1,-7 6-1,-2-7 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0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1013 7533,'-7'16'899,"5"-7"-809,-5-1 450,7-16 0,0-15-540,0 3 179,0-10 1,0 14 0,0 0-180,0 0-90,7-8 270,-5-1-90,12-7 90,2-7 0,2 5-90,12-19-750,-5 10 571,15-20 178,-6 6 1,12-7-1331,-5 7 1061,7 1 180,1 8-359,-1 0-1,29-15 90,-29 18-458,20-1 548,-36 23 90,-7 7 555,5 0-645,-12-1 1053,13 1-1143,-14 7 1,6-5 179,-7 12 571,-7-5-571,-2 7 0,-7 0 0,8 0 180,-7 0 0,6 0-180,-7 0-360,0 0 180,-7 7 180,6-5-450,-14 12 540,6-12 0,-14 13 0,-2-6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0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7533,'0'25'809,"0"-1"-449,0-8-540,0 7 180,0-5 0,0 12 180,0-12-180,7 5 0,-5-7 180,12 0 0,2 0-270,2-7 0,5 6 180,0-14-270,2 7 90,7-8 180,15-8-360,-12 0 90,12-16 90,-15 6-809,7-5 899,-5 0 0,13 5 0,-6-5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1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7533,'-8'25'0,"0"6"0,8-14 359,0 7-179,0-1 0,8-5-180,-7 5 0,6-7 90,1 7-90,-7-5-629,14 5 269,-14-7 180,14 1 0,-13-1 180,13 0 0,-6 0 0,7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1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0 7533,'0'16'-180,"7"0"180,-5 8 0,5 1 0,-7 7 899,0-7-449,0 5-90,0-5 0,0 0-180,0 6-1,0-14-89,0 14-449,0-14 179,0 7 90,-7-8 90,5 0 90,-12-7 0,5-2 0,0 0-630,-5-5 270,5 6 90,-7-8 0,0-8 90,7-1 90,-6-14-180,14 5 180,-14-13 0,13 7 0,-6-2-90,8-3 90,0 10-90,0-4 90,0 7 0,8 0-359,-6 0 89,13 7 90,-6-5-450,7 12 271,-7-12 359,5 12 0,-5-13 0,7 7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1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7533,'7'23'1979,"-5"-6"-1800,5 7 91,-7-1 90,0-5-270,0 12 90,0-5-90,7 7 90,-5 1-90,5-1-1619,-7 0 809,0-7 270,0-2 180,0-14-359,0 5 179,0-12 180,0 12 0,0-12-89,0 6 359,0-8-90,0 0 90,0-8 629,0-1-269,0-7-180,0 0 629,14-28-629,-3 20 450,20-42-360,-13 37-360,5-17 0,-7 14 270,0 7 0,0 1-990,0 9 450,0-2 181,-7 9 89,-2 1-630,-7-1 270,0 6 180,0-5-89,0 14 359,0 2 0,-7 7 0,-2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2.0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1 258 9062,'16'-24'1259,"0"7"-989,0-14 0,7 6-270,-5-7 90,5 7 90,0-5 0,-4 11-360,4-4 180,-7 14-450,0-5-180,0 13 540,-7-6-90,-2 14 90,-7 1 90,0 8-179,0 7 179,0-4-90,-7 4-360,5 0 180,-12-5 0,12 5-899,-20 15 899,12-24-360,-6 22 271,9-34 359,7 5 0,0-7 0,0-7 0,0-3 0,0-6-90,0 0 0,0 0 90,0 0 0,7 0 539,-5 0-269,12 0-180,-5 0 450,7 7-270,-7-5 0,5 5-1,-5 0 271,7-5-180,-7 12 0,5-5-90,-5 7-181,0 0 1,5 0 90,-12 0-539,5 7 269,-7 2 0,0 7 90,0 0-540,0 0-180,0 21 540,-7-15 1,-2 23-91,0-28-450,-5 6 360,5-6 360,-7-8 0,0 12 0,0-3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2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81 7533,'-16'17'-450,"7"-1"450,-5 0 0,12 0 90,-5 0 90,7 0-90,0 0 180,0 0-1,0 0-89,0 0 0,0 0 0,0-7 0,0 5-90,0-12 0,0 5 90,0-7-90,7 0 90,-5 0-270,5 0 90,-7 0 0,7 0-180,-5-7 90,5-2 270,0-21-90,-5 3-180,12-5-450,-12 2 0,5 5 271,0 0 89,-5-6-90,6 13 90,-1-5 0,-5 7 0,5 7 450,-7 2-180,0 7 0,0 0-180,7 0 450,-5 0-180,5 0-1,-7 0-89,0 7 270,7 2-90,-5 7-90,5 7 270,-7 10-360,0 1-270,0-2 90,0-9 270,0-7-90,0 7-630,0-5 270,0-2 180,0-1-719,0-7 449,0 1 180,0 6-90,0-14-90,-7 7 90,5-8 270,-5 0 0,7-8 0,-7-1 0,-2-7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2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7533,'7'38'1529,"-5"-16"-1169,5 22-180,-7-19-1,0 7-269,0-6 1,0 4 178,0-5 91,0 7-1079,0-7 539,0-2 180,0-7 180,0 0-1079,0 0 539,0 0 540,0-7 0,7-1 0,2-8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2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7533,'11'65'689,"0"0"1,4-9 0,-4-13-601,-8-25 1,5-16 90,1 7-180,2-9 0,0 0 180,7-9-540,-16 7 181,15-16 179,-14 7 0,5-8-720,-8-10 450,0 7 0,0-7-90,0 9 91,0 0-1,-8 1 90,5-1-90,-14 0 180,15 0-360,-16 9 270,16 2 1,-16 9 179,16 0 0,-7 0-90,1 9 269,5-7 91,-5 16-180,-1-7 0,7 0-360,-16 7 1,16-7 179,-7-1 90,9 8 0,-9-16 0,7 16 0,-7-7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3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9332,'0'9'809,"0"6"-629,0-6-180,0 14 90,0-5-90,0 12 180,0-5-270,0 15 90,0-6 0,0 5 180,0-7-4048,-14 21 3508,10-36 180,-10 2 1,14-37-1,0-12 180,0 12 0,0-12 0,0 12-90,7-5 90,-5 7 359,12 7-179,-12 1-90,13 1 0,-6 5 360,0-5-270,5 7 0,-12-7 90,12 6-90,-12-6 89,12-1-89,-12 6-360,5-12 270,0 5 90,-5 0-90,12-5-180,-12 5 180,12-7 0,-12 7 0,12-5-360,-12 5 180,5-7-90,0 7-89,-5-6 269,5 14 179,0-7-179,-5 8 0,5 0-90,-7 0 450,0 8-180,7 8 90,-5 9-90,12 7 0,-12-7-180,12 6 90,-5-7-180,8 9 180,-8-1 90,5-7-180,-12 5-180,5-12 90,0 13-1169,-5 1 1079,5 1 90,-7-8 90,0-3 0,-7-13 0,-2 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3.4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7353,'-9'16'0,"2"0"0,7 0 1439,0 0-629,0 7-361,7-5-89,-5 5-810,12-7 360,-12 8 0,12-7 180,-12 0-1259,12-3 629,-5-13 270,0 14-719,6-13 359,-13 5 630,13-7 0,-7 0 0,8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3.6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 7533,'0'-9'0,"0"1"539,0 8-89,0 0-90,8 0-180,-7 0 180,6 8-180,1-7-1,-7 14-179,7-6 0,-1 7 180,-6 7-719,6-5 269,1 5 270,-7-7-630,7 0 270,-8 0 180,0 0-3841,-8 14 3841,7-10-90,-14 10-360,6-20 630,1 4 0,-14-5 0,4 7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4.1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7803,'7'-9'359,"-5"-5"-179,12 12-180,-5-5 180,0 7-360,6-8 180,-6 7-90,7-7 270,-7 8-90,6 0 90,-14 0 0,14 0-450,-7 22 360,1-10-90,-2 19-540,-14-15 270,6 0 91,-14 0-451,6 8 450,1-7 0,-7 6-90,14-14 180,-14 6-90,14-14-89,-7 14 718,-6-6-359,10 7 630,-18-7-450,20-2-90,-5-7 0,7 0 2248,0 0-1888,7-7-180,2-2 89,8 0-269,-1-5-360,0 5 270,8-14 0,-7 12 90,14-11-540,-14 13 180,6-7 270,-7 0-719,8 7 449,-14 2 0,12 0 90,-21 5-450,7-5 181,-1 7 179,-6 0 0,7 0-90,-8 0-989,0 0 899,-8 0 0,7 7 360,-14-5 0,7 12 0,-8-5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4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 7533,'19'0'1079,"3"-7"-1079,-14 5 180,8-12 90,0 13-450,-7-14 180,6 13 0,-6-5-360,6 0 180,-6 5 90,6-5 90,-14 7-180,14 0 90,-14 0 180,7 7 0,-8 2-90,0 7 90,0 0-270,0 0 540,0 7-90,0-4-90,0 4-180,0 0 720,-8-5-361,7 5-179,-7-7 180,8-7 539,15-1-629,-5-16-989,13-1-361,-6-14 541,-1-2 269,0 0-1259,0-5 1529,1 4 0,-1-6 0,0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5.2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7533,'0'-9'359,"0"-6"-179,0 14 0,7-13 90,2 12-540,7-5 180,-7-1 0,5 7-449,-5-7 269,7 1 180,-7 5 0,5-4 90,-12 6 90,5 0-630,-7 0 630,0 0-90,0 6 360,-14 18-270,10-5-90,-17 12 540,12-15-271,0 7-89,2-5 90,0 5 0,5-14-90,-5 6 90,7-14-450,0 13 90,0-12 180,0 5 0,7-7-360,2 0 90,7-7 180,-7-2-450,12-7 270,-17 0 90,17-7-89,-12 5-451,7-5 270,-7 7 90,6 7 90,-13-6-179,5 14 269,-7-13 90,0 12 90,0-5 0,0 7 539,0 0-539,0 7-90,0 2 990,0 14-721,0-5-179,0 5 0,0-7 0,0 0 90,0-7-450,0 5 180,7-5 0,-5 0 180,5 5-359,-7-12 179,0 5 0,7-7-90,-5 0 180,5 0 0,0-7-90,-5 5 180,5-12-180,0 13 90,-5-14-270,5 6 0,0-28-180,-5 15 181,12-22-1,-12 26 360,5-5 0,-7 13-180,7-4 0,-5 13 90,5-14 0,-7 13 0,0-5 0,7 7 989,-5 7-449,5 2-180,-7 7 359,7 1-359,-5 6 0,5-5 0,-7 12-450,0-12 180,0 5 179,0-7-89,0 0-539,7 0 179,-5 0 180,5-7-720,-7-2 360,0-7-719,0 0 899,0-7-180,0-2 90,0-7 0,0 0 181,7 0 89,-5 0 0,5 0 0,-7 0 0,0-7 0,0 5 0,0-6 0,0 9-90,0-2 180,0 1-90,0 0 0,0 0 539,0 0-179,0 7-180,7-5 180,-5 12-90,5-5-1,-7 7-89,0 0 270,7 0-180,-5 0 0,12 7 0,-12 2-1,6 7-89,-1 8-3482,-5 8 3392,12-6-90,-12 12 180,5-20-989,0 12 449,-5-5 270,5 0 0,-7 5 0,0-11 938,0 11 0,0-12 0,0 5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5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7353,'0'9'0,"-7"6"0,5-14 0,-12 14 180,12-6-180,-12 14 0,5-6 180,-7 7 89,0-8-269,7 0 270,-5 7-270,5-5 90,0 5-90,2-14 270,7 6 0,0-14-180,0 7 180,0-8 0,0 0-91,0 6 1,7-4 180,2 5-270,7-7 90,0 0-360,0 0 180,22-14 180,-17 3-450,16-5 180,-13 2 0,-6 5 180,5 0-1259,-7 2 629,-7 0 180,-2 5-719,-7-5 359,0 7 720,0 0 0,0-7 0,0-2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6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7533,'0'68'1709,"0"-14"-1529,0-24 0,0-12-180,0 5 0,7 0 179,-5-4 1,12 3-270,-12-5 180,5-1-180,0 7-989,-5-12 629,5 10 90,0-12-1725,-5 0 2085,12-2 0,-12-14 0,5-2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6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7533,'9'40'0,"-2"0"989,-7-8-359,7 7-270,-5-5-181,5 6 1,-7-8 0,7 0 90,-5 0-720,5-7 360,0 5 90,-5-12 0,5 5-719,-7-7 359,7 0-899,-5-21 1529,5-27-180,-7 2-90,0-8 269,7 24-89,-5 12-90,12-5 0,-4 7 0,6 0 0,1 0-90,-2 0 90,-6 0-90,6 0 90,-14 0-180,14 7 90,-14 2 90,7 7-90,-8 7-90,0-5 90,0 5 90,-8-7-90,7 8-180,-14-7 0,7 0 90,-9-3-449,2-5 269,-2 0 180,8 5-90,-6-12-270,6 5 450,-14-7 0,5 0 0,-5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6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7533,'7'16'-1709,"-6"-8"3058,7 7-630,-8-13-179,0 5-3058,36-79 2518,-27 47 0,27-48-90,-36 66 90,0 7 2158,0 0-1708,0 7 360,0 16-720,0-3 269,7 10-628,-6-21 359,7 5-90,-8-5 179,7 0-1078,-6-1 449,7-8 180,-8 0-809,0 6 1079,0-4 0,0 5 0,0-7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3.0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 7533,'-22'73'1079,"7"-21"0,3-2-899,10-2 0,-7 18-270,9-29 180,0-5-90,0-2 180,0-1-270,0-1-539,0-14 269,0 3 270,0-8 0,0-6-810,0 6 361,0-9 179,0 0 360,0-9 0,-8-2 0,-3-9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6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8162,'8'0'-989,"14"0"809,-11 0 180,5 0-450,-1 0 180,-14 0 270,14 0 0,-6 7 0,7 2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7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1 499 7533,'0'16'-270,"0"-7"270,0 5 809,7-12-359,-5 5-90,5-7-90,0 0-90,-5 0 0,12 0-1,-12-7 1,5-2 90,0-7-90,-5 0 0,6-7-1169,-1 5 629,-5-5 180,5 0-720,-7-2 451,0-7 269,0-1 0,0 1-630,0-14 540,0 10 1,0-10 269,0 13 0,-7 9 0,5 0 269,-5 8-179,-1 0-180,6 0 90,-12 7 270,12-6-270,-12 14 90,12-6 3148,-12 64-3058,19-29 0,-10 48 90,19-52-90,-5 14 0,0-11 270,5 12-1,-12-14-269,13 6-180,-13-7 180,12 9 0,-12-9 0,5 7-630,-7-13 180,0 12 270,0-12 0,7-2-1439,-5-2 630,5-5 359,-7 0-1169,0-1 1619,-7-8 0,-2 0 0,-7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7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7533,'0'-9'449,"0"1"631,0 8-361,0 0-269,0-7-180,0 6-180,7-13 0,-5 12 90,12-5-360,-5-1 270,7-1 90,0 0-1889,0 2 809,0 7 900,1 0 0,-1-7 0,0-1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7.4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7533,'18'42'2338,"3"-4"-2877,-19-22 449,5-7 90,-7 5-90,0-12-990,0 12 541,0-12 539,0 5 0,-7 0 0,-2 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8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0 7533,'-7'25'629,"5"-1"-179,-5-1-90,7-6-270,0 7 180,0-8-90,0 0-1,0 0-268,0-7-1,0-1 269,0-8 1,7 7-360,2-6 91,0-1 89,5-9-180,-5-7 180,7 0 0,0 0 90,0 0-720,0-8 360,-7 14 0,-2-12-90,-7 14 91,0-1-1,0 2 90,0-1 180,0 7-180,-7-7 90,-2 8-90,-7 0 360,0 0-180,0 0 0,0 0-90,0 0 0,0 0 90,0 0-90,7 8 90,-5-7-90,12 14 90,-12-13-539,12 12 359,-5-13 180,7 6 0,0-7 0,0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8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7533,'27'-2'989,"-6"4"-989,-21 14 90,0 0-540,0 7 360,0 9 0,0-5 90,0 10-269,0-11 89,0-2 90,0 7-450,0-6 270,0 0 90,0-2 0,0-7 1,-7 0 179,5-7-180,-5-2 90,7-7 1079,0 0-269,0-7-450,0-2-1,0-7-89,0 0 0,7-7 90,2 5-180,7-12 540,0 12-271,1-5 1,-1 0 0,0 4-900,0-4 360,0 7 180,0 0 0,-7 7-1079,-2-5 449,1 12 361,-7-5-811,6 7 1080,-7 0 0,-7-7 0,-2-2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8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7533,'25'71'1709,"5"-21"-1529,-12-66-720,12-2 270,-5-12 180,8 5 0,-8-7 90,5 0 0,-5-1 0,7 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8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32 7533,'-16'25'629,"8"-2"-449,0-14 0,1-1 0,6-1 90,-7 9-180,8-6 270,0 12-630,0-20 180,0 5 90,8-7-360,-7 0 180,14 0 90,-14-7 180,6-2-450,-7-7 180,8-8 90,-7 6-179,6-12 179,-7 12 0,8 2 90,-6 9-90,6 7 540,-8-7-1,0 5-269,7-5 0,-6 7 0,7 0-180,-1 0 90,-6 0 0,14 7-2699,-6 81 2070,-1-53 539,0 53 0,-8-81 0,0-7 0,0-14 0,0-4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8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7533,'0'25'0,"0"-1"0,0-8 1169,0 7-539,0 2-181,0 7-269,0-14 0,0-4 0,0-7 0,0 2-1079,0 57 179,0-37 360,0 37 180,0-57 180,0-2 0,7 0 0,2 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9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 8432,'0'9'1349,"0"5"-989,0 2-180,-7 2 0,5 12-90,-12-11 90,12 4 0,-12-7 0,12 7-450,-12-5 270,12-2 0,-5-2-630,0-5 360,5 22-449,-20 9 539,19-4-1439,-19 2 1349,20-22-270,-5-7 180,0-2 1,5-7 359,-5-7 0,0-2 0,-2-7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33.2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60 7533,'30'-20'629,"-10"9"-629,6-7 180,-21 16 0,21-7 0,-15 9-90,9 0-90,-9 0 270,6 0-180,-6 0 90,0 0-180,7 9-90,-16-7 90,7 16-360,-9-16 270,0 16 0,0-16 0,0 16 180,-9-16-90,-2 16 0,-9-7-540,1 0-89,-1 6 269,0-15 180,9 16-180,-6-16 2429,23 34-1529,-4-29-630,27 19 0,-16-17-990,13-7 721,-15 7 89,0-9 180,7 0 90,-16 0 0,7-9 0,-9-2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9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7533,'0'16'-270,"7"-7"270,-5-2-90,5 0 270,-7-5-450,0 5 270,0-7-90,7 0 180,-5 0-90,12 0 90,-12 0-90,12 0 0,-12-7 90,12 5-90,-12-12 90,12 5-270,-12 0 360,19-20 0,-18 24 0,19-17-180,-20 22 0,5 8 269,0-6-89,-5 12-90,12-12 0,-12 12-270,5-12 90,0 19 180,-5-10-629,5 12 269,-7-14 90,0 6-90,0-7 270,0 1-90,0 6 90,0-14 0,-7 14 0,-2-6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9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7533,'0'9'1439,"0"5"-1079,0-5 179,0 7-179,0 7 0,0-5-270,-7 5 90,5-7 0,-5 0 0,7 8-180,0-14 0,0 12 179,0-13 1,0-1-1079,21 7 809,6-21 90,0 5-90,2-8 180,-20 2-90,0 7-630,-2 0-179,-7-7 449,7 5-1799,-12-5 1620,10 7 539,-19 0 0,5 7 0,-7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39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33 7533,'-7'9'-360,"5"19"90,-5-22 90,0 22 180,5-26 0,-5 6 0,7-1 0,0-6 2699,7 6-1170,2-14-720,14-2 91,-5-7-271,12 0-269,-5 7 0,7-5-810,-7 5 270,-1 0 180,-1-5 0,-5 12 270,5-5-180,-7 7 180,0-7-2968,-7 5 1438,-2-6 361,-7 8 404,0 0 0,-7 0 1,-2 0-1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0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7533,'25'44'2428,"-1"-9"-2338,-8-35-539,0 0 269,7 0 180,-5 0-1080,12-14 541,-12 4 269,12-20 90,-12 4 180,13 2 0,-13-14 0,5 4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0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7533,'-9'0'0,"-5"7"1889,12-6-900,-5 13-269,7-4-720,0 12 90,0-3 0,0 11 179,0-12-449,0 5 270,0 0-2158,7 9 1978,-5-5-1260,5-4 631,0-16 269,-5-7 450,5 0 0,0 8 0,2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0.6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7533,'7'25'1259,"-5"5"-539,12-11-271,-12 11-89,12-5-90,-12 0-90,5 5 90,0-5-540,-5 7 360,5 0-90,-7 1-180,0-8 180,0 5 0,0-12 180,0 5-1080,0-7 451,0 0 269,0-7 90,0 5-1080,0-12 901,0 5 89,0-14 0,-7 5-90,5-12 360,-5-2 0,7-2-270,0-12 90,0 12-90,0-5 180,0 7-90,7 7 1080,2-5-541,0 12-89,6-13 90,-6 14 629,36 36-989,-29-17 0,19 41-360,-42-41 180,-2 12-90,1-12-539,-7 12 359,6-11 180,-7 4 0,7-14-809,-5 5 449,12-13 180,-12 6 360,5-7 0,-8 0 0,1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0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 7533,'9'-9'0,"6"-5"809,-14 13-269,14-7 0,-7-6-360,8 10-1,-7-10 91,6 7-90,-14 5 0,14-5-360,-14 7-90,6-7 90,1 5 180,-7-5-539,6 7 269,1 0 270,-7 0-90,6 0-180,-7 0-180,0 0 720,0 7-90,8 2-90,-7 7-180,6 0 270,-7 0 0,0 0-180,0-7 0,0 5-180,0-5 180,0 0 0,0-2 180,0 1-180,0-7 0,0 6 0,0-7 0,-7-7 0,-2-2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1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7533,'9'0'2158,"-2"0"-1618,-7 0-270,0 0 180,8 0-90,-7 0-181,6 0-808,1 0 179,1 0 630,0 0-90,-1 0 0,-1 0 90,-6 0-2339,14 7 990,-14 2 539,14 7 630,-14-7 0,14 13 0,-6-4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1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1 524 7533,'0'9'899,"0"-2"-629,0-7-90,0 0 0,0-7 0,0-2-270,7-7 90,2-7 90,7 5 90,0-12 0,0 12-1,-8-12 91,7 11-1169,-13-10 629,12 10 180,-12-11-450,5 12 270,-7-12 180,0 5-89,0 0-91,0-6 0,0 6 90,0 0 180,0-5-90,-7 12 0,5-12 0,-12 12 1259,-10 2 91,19 45-990,-14-6-90,26 30 449,0-28-269,2 6 0,-1-6-90,7 7-91,-13 0 1,12 0 90,-12 0-630,12 0 450,-12 1-180,5-1-179,0 0 179,-5 0 90,5-7 0,0-2-900,-5-7 450,5 0 181,-7 1 89,0-9-1080,0-1 541,0-7 89,0 0 630,-7 0 0,-9-14 0,-9-3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0 130 7533,'8'-9'2069,"-6"-6"-1530,13 14-269,1-14 90,1 6-90,7-7-90,-1 7-360,-5-5 270,12 5-90,-12 0-1170,12-5 361,9 12 809,4-5 0,6 7 0,-10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3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10 7533,'-19'-8'1169,"4"6"-1079,15 48 0,8-18-360,-6 51 180,5-44 0,-7 7-270,0-16 180,0 7 91,0-15-1,8-1-270,-6-2 90,5-13 0,-7 5-270,0-7 271,0 0 269,0-7 0,8-10 0,1-10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1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8522,'0'9'360,"0"-1"-630,0-8 67,0 0 1,-15 0 0,-2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3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9332,'9'-9'719,"5"2"-359,-5 0 0,0 5-180,5-5-450,2-7 270,2 10 0,5-17 90,-7 12-990,0-7 451,0 0 269,0 7-720,1-6 361,-8 14 269,-2-13 90,-7 12-360,0-13 180,0 14 90,0-7-89,0 8 359,-7 0 0,-17 15 0,4-5 0,-10 6 0,14-1 0,0-6 0,0 7 0,7 0 90,-5 0-180,12 0 90,-5 0 0,0-7 0,5 5 0,-5-12 0,7 12 629,0-12 1,0 12-270,0-12-90,0 6 179,7-8-179,-5 0 0,12 0 0,-12 0 0,12 0-90,-5 0 0,7 0-180,0 0 269,0 0-179,0 0 180,-7 0-450,12 0 180,-17-8-90,18 6 450,-6-5-360,-5 7 180,10 0-1259,-19 0 629,5 0 180,-7 0 90,0 0-629,0 7 449,0 2 0,-14 7-180,3 8 181,-12-7 359,7 7 0,-8-8 0,6 7 0,-5-5 0,0 5 0,5-14 539,2 5-269,2-5-180,5 0 720,0 5-361,2-12-179,0 5-180,5-7 1079,-5 0-449,7 0-270,7 0 1169,23-14-1259,-1 3-360,17-12 90,-14 0 89,0 5 1,1-12-449,-1 12 179,0-5 180,-7 7-1,-2 0 91,0-1 90,-12 9-180,10 1-2069,-12-1 1080,0 6 179,-1-5-449,-8 7 449,0 7 181,0 2 269,0 7-90,0 8 180,-8-7 0,-1 14-90,-7-6 720,7 7-360,-5-7-180,12 5 990,-12-11-541,12 10-269,-5-10-90,7 4 720,0-14-450,0-2 0,0-7 539,7 0-269,2 0-180,7-7-1,0-9-539,0-2 180,1-13 0,-1 14 270,0-7-1079,-7 1 449,5 5 270,-12-5-630,5 14 361,-7-5 179,0 12-90,0-5-270,-7 7 270,-2 0 450,-7 0-450,0 0 91,0 7-1,-1-5 0,1 12 0,7-12 90,-5 5 0,5 0-360,0-5 450,2 5 0,0-7 0,-2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4.0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0 7533,'9'0'2248,"-2"0"-1798,-7 0 809,0 0-989,-7 0-90,5 8 0,-12 1 180,12 14-720,-12 2 180,5 7 270,-7 7-1799,0-5 900,0 13 359,0-13 270,0 5-1259,7-7 629,-5-7 360,12-2 450,-5-14 0,0 6 0,-2-6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4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1 242 7533,'32'-34'1439,"-7"4"-1259,-2 14 180,-7 7-91,0-5-89,7 5-450,10-7 360,-7 0 90,5-1 0,-15 9 0,0-7 0,-7 6-2249,5 0 2069,-12-5 0,5 5 0,-7-7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4.3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7533,'9'0'989,"-2"0"-539,-7 15-180,7-5 179,-5 21-269,5 1 0,0 2 0,-5 5 0,5 0-630,-7-5 360,7 6 90,-5-8 0,5 0 180,-7-7 0,0-2 0,7-7-630,-5 0 450,5 0 0,-7 1 0,0-1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4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49 7533,'-9'58'1259,"0"-1"0,-5 36-1259,21-93 0,-5 0 180,5 0 0,-7 0 180,0 0-90,7 0-1620,-5-7 631,5-2 359,-7-7 0,0 0 90,0 0 91,0-7-1,7 5-90,-5-12 180,5 12-630,0-19 1170,-5 17-360,12-3 450,-12 8-360,12 13-91,-12-5 1,12 7 270,-5 0-180,7 7 0,-7 3 0,5 5-180,-12 9 270,12 8-450,-12-5 270,5 3 0,-7-7-270,0-5 90,0 5 0,0-7 90,0 0 0,0 1 0,0-1 0,0-7 0,0-2 0,-7 0 0,-2 1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4.9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7533,'10'68'1139,"-1"1"0,2-8 1,0-2-5721,5 32 3321,-6-32 631,12 25 877,-14-38-338,1-12 637,6-2-547,-14-2 0,14-11 0,-7 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6.0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9332,'9'-7'359,"5"5"-269,-12-5-449,12 7 359,-5 0 0,1-7 180,4 5-720,-5-12-180,0 12 360,-2-5 181,-7 7-1081,0 0 990,-7 7 270,-2-5-179,0 12-1,-5-5 180,12 7 0,-5 0 449,-1 0-179,6 0-180,-5 0 270,0 1-180,5-2 0,-5-5-90,7-3-180,0-7 0,0 0 0,7-7 0,2-3-450,7-5 270,1-2 180,-1 1-179,7-7 89,-5 5 180,-2-5 0,5 7 0,-17 7 0,10-5 0,-7 12 90,-5-6 0,5 8-90,-7 0 899,0 0-539,-7 8-90,-2-6-360,0 12 270,-5-5-270,12 7 0,-12-7-90,5 5 270,0 2-90,2-5 90,0 11 0,5-14 0,-5 1-90,7-2 180,0-7-1,0 0-89,7 0 0,2 0 0,7-7 0,0 5-90,0-12 90,0 5 0,0 0-540,0-5 360,0 12-89,-7-5 179,5 7-180,-12 0 0,5 0 0,-7 7 90,0 9-90,0-5 270,-7 18-180,-2-19-90,-7 14 90,0-8 90,0 0-90,0 0 0,0 0 0,0 0 180,0-7 0,0 5-180,7-12 720,2 5-270,7-7 899,0 0-1079,7 0 90,-5 0 269,12-7-179,2-2 90,2-7-180,12 0-360,-5 0 360,0 0-90,5 0-270,-5 0 90,1-1 90,-3 2 89,-7 5 1,0-4 0,-7 13 0,-2-7-4767,0 8 3687,-12 8 451,3 0 449,-14 9 0,-7 5 0,-2 4 0,-7 6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6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7533,'5'48'2698,"-21"-1"-2608,82-69-90,-48 20 180,5-5 90,-13 7-90,4 7 0,-12 3-1889,5 6 899,-14 0 360,5 0-719,-12 0 539,4 0 630,-6 0 0,0 0 0,0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6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7533,'9'0'0,"5"0"0,-12 0 1169,12 0-539,-12 0-181,12 0-269,-12 0 0,5 7 180,0-6-630,2 14 180,0-13 180,-2 5-809,-7 0 449,7 2 180,-5 7 90,-31 71 0,13-52 0,-28 52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3.3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342 305 7533,'9'26'-630,"-1"7"630,-8-15-270,-23 44-4,10-35 274,-19 42 0,8-40 158,5 12-158,-5-15 180,7 6-180,-7-21 0,4 12 90,-4-13-90,6-1 0,2-1 90,-1-8 0,7-8-90,-5-1 296,6-16-296,-8-1-90,0-8 0,0-15 300,14-24 0,7-21 0,1 13-300,6-13-679,-6 14 1,1-11 0,10 34 858,15 49-750,11 8 390,-4 8 17,3 1 253,-9 16 0,-5-6-270,-1 13 270,13 2-90,-18 1-89,11 14 1707,-15-21-1618,0 19 0,-7-18-90,5 12 180,-13-7 0,5 7 0,-7 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6.6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7533,'9'24'1979,"-2"1"-1530,-7 28-179,0-15-90,0 23-180,0 8-2073,0-13 2253,0 13-1619,0-36 1194,0-3-114,0-12-901,7 5 541,-5-7 449,5-7 270,-7-2 1598,0-14-1598,0-2 0,0-7 0,-7 0 0,5-8 1079,-5 7-269,7-21 89,0 19-449,0-12 90,7 8-271,-5 5-269,12-5 90,2-1 180,2 7-810,5-6 361,-7 6 179,14 2 0,-24 12 0,6 5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6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0 194 7533,'7'9'2069,"-5"-2"-900,19-7-899,-10-7 719,34-16-539,-17 3-90,19-18-900,-1 14 360,-17-2 90,8 4-360,-14 5 270,-12 1 180,3 7 90,-14 2-1889,0 7 540,0 7 1259,-7 2 0,-9 15 0,-9 1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7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0 193 7353,'7'9'989,"2"-9"-269,7-8-1260,34-34 0,2-4 271,-21 19 39,18-18 1,-6 11-221,-36 34 249,-5 0-69,5 0 270,-7 0-719,-14 0 719,3 8 0,-19 8 0,5 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7.1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33 193 7533,'-18'68'1349,"4"-22"-1169,14-32 0,0-6 0,7-6 449,2 5-269,7-14 0,7-2-180,-5-15-720,12 0 270,-12-9-1079,27-13 629,-24 3 451,24-5 269,-20 9 0,7 6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7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169 81 7533,'-9'27'1979,"2"1"-1620,7-26 1,0 5-180,0 0 180,7-5 0,-5-2-180,12-9-2159,17-57 1439,-17 44 270,15-35-90,-36 57-359,-2 0-451,-29 15 721,17-5 449,-24 13 0,27 1 0,-12 1 0,12 0 0,2 5 0,2-12 989,5 12-269,0-5 629,-5 0-540,12-9 1530,17-1-1889,4-13-360,20 5 90,-7-14 0,0 5 0,-7-13-360,5 7 180,-4-9-90,-1 1 270,5 7-1260,-12-5 630,5 5 181,-7 0 179,-7-5-1799,-2 12 899,-7-5 181,0 7 809,0 0 0,-7-7 0,-2-2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7.6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7533,'0'34'1529,"7"-4"-270,2-14-809,7-7-90,0 5 359,15-12-539,-11 5 0,17-7-180,18-28 0,1-8 0,5-2 0,2-7 0,1-1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8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1 290 7892,'7'16'540,"2"0"360,-1 0-361,7 7-179,-14 2 270,7 7-180,-1 1-91,-5-8-89,5 12-540,-7-10 270,0 5 0,0-9 180,0-7-719,0 1 269,0-9 270,0 7-900,0-13 810,0 5-90,0-7-269,0-15 179,0-3 270,0-7-270,-7-5-90,5 12 90,-5-12 270,7 12 0,7-12-90,-5 11 180,12-3 0,-5 12-180,7-4-359,0 13 179,0-14 0,7 13 0,-12-5 90,11 7 90,-13 7 0,7-5 180,0 13-270,-7-7 90,-2 9 540,0 5-270,-5-3-90,12 4-90,-12-14 899,5-2-539,-7-7 450,0 0 179,14-14-719,-10-4 90,17-8-180,-19 4 90,5 5-630,-7 1 180,0 0 270,7 0-1709,-5 7 359,5-5 721,-14 12 179,5-12 180,-5 12-180,0-5 450,-2 7 0,0 7 90,-5 2-90,5 7-90,0 0 90,2 0 90,7 0-180,0 0 90,0 1-90,0-2 539,7 2-269,-5-1-90,12-7 180,-5 5-90,7-12-90,0 5 0,0-7-270,7 0 270,-5-7-270,5-9 180,-6-2 0,-1-13 0,-7 6-1,5-7 1,-5 7 0,0-5-359,-2 5-361,0-7 360,-5 7 90,5-6-360,-7 7 271,0-9-181,-7-6 360,5 5-90,-12 2 90,12 9 540,-12 14-270,12-6-90,-5 14-90,0-7 359,5 8-269,-5 0 90,0 8-90,5 15 0,-5-3-90,7 17 90,0-19 0,0 12 0,0-5-270,0 0 270,0 5 0,7-4-90,-5-2 360,12 14-360,-5-18 0,0 10 0,5-14 90,-5-7-90,7 5-90,-7-12 180,5 13-270,-5-14 0,7 7 180,-7-8 0,-2 0-90,0-8-90,-5 7 180,12-21-270,-12 12 0,5-14 270,-7 8-269,7 0 89,-5 0 90,5 0 0,-7 0 90,0-7-180,0 5 180,0-6-180,0 8 0,0 0 90,0 8 0,0-7 180,0 13 0,0-12-180,0 12 0,-7-5 270,5 7-180,-12 0 0,12 0-90,-12 7 90,12 2 810,-5 14-361,7-5-179,-7 12-90,5-11-90,-5 11 90,7-5-90,7 7-180,2 7-90,7-19 90,-7 2 180,5-15-360,-5-6 180,7 7 0,1-8 0,-1-8-449,0-1 179,0-7 180,0 0 180,0 0 0,7-7 0,2-2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9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33 7533,'0'34'899,"0"4"-269,-7-21-270,5 6-270,-5-6 179,7-1-89,0-7 180,7 5-360,2-13 0,0 7 180,5-8-720,-12 0 360,12 0 90,-12-8-269,13 0 179,-13-15 180,12 5-90,-12-6-540,5 1 360,-7 5-89,0-5 179,0 7 0,0 0-90,0 7 630,0-5 89,0 12-539,0-5 270,0 14 90,0 9-270,7 2 180,-5 5 450,12 0-270,-12 3-181,5-2 91,-7 0-540,7-1 270,-5-5-89,5-2 178,-7-2-718,0-5 269,0 7 180,0-7-989,0-2 539,0-7 630,0 0 0,-7 0 0,-2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49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7533,'7'24'1709,"-5"1"-1349,12 7 89,-12 0 91,12 7-90,-12 2-180,12 8-360,-12-8 90,5 5 0,0-12 179,-5 12-718,12-12 359,-12 34 360,5-36 0,-7 20 0,0-36-2879,0 0 2699,0-7 0,0 6 0,0-6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0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97 8432,'8'0'1170,"7"-8"-1350,-6 6 180,7-12 0,0 5 180,0 0-360,0-5 90,0 12 90,0-5-180,0 7 0,-7 0 270,6 0-90,-14 0-180,14 0 0,-13 7 540,5-5-270,-7 12 90,0-5-270,-7 7 450,-2 0-271,-8 0 91,1 0-90,7 0-270,-5 1 270,5-1 0,-7 0-270,7 0 90,-6 0 180,7-7 0,-1 5-809,-6-12 359,14 12 180,-6-12-360,-1 5 91,7 0 269,-6-5-90,7 6-270,-8-8 180,7 0 1,-6 0 359,7 0 0,0-8 0,0 6 0,0-12 0,0 5 0,0 0 0,0-5 0,7 12 0,-6-12 0,7 12 0,-1-5 180,-6 0-1,7 5 1,-1-5-180,-6 7 450,7 0-180,-1 0-90,-6 0 90,7 0-180,-1 0 0,-6 0-1,14 0-89,-14 0-89,7 0 178,-8 0 1,7 0-180,-6 0 180,7 0 0,-8 0-180,0 0 0,7 0 180,-5 7-90,5-5 180,-7 5-180,0-7 90,7 0-90,-5 0 0,12 0 90,-12 0-270,13 0 0,-6-7 270,0-2-90,5-7 0,-12 0 90,12 7-90,-12-6-270,5 6 91,0 0-1,-5 2 90,5 0 450,-7 6-271,0-6 91,0 7 900,0 0-1080,7 0 270,-5 0-180,5 0-360,0 0 180,-5 0 180,5 0-180,0-8 0,-5 6-360,12-12 180,-12 12 0,12-12 180,-12 12 0,5-5 1,-7 7 808,0 0-809,0-21 180,0 16-90,0-17 0,7 29 0,-5-5-90,5 5 90,-7-7 0,0 7 90,0-5 90,0 12-180,0-5-180,0 0 0,0 5 180,-7 2 0,5 2-719,-12 5-91,-2 15 810,-2-17 0,-5 17 0,7-22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0.879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0 1 11629 202834 62736,'0'20'764'0'-143,"15"35"1"0"0,5 6-585 1269 143,-2-8-91-1269 0,0 16 1 0 0,1-1 360 0 0,-1-26-270 0 0,-16 15 90 0 0,7-15-540 0 0,0 15 180 0 0,-7-15 0 0 0,7 7 270 0 0,-1-10-450 0 0,-5 1 270 0 0,5 0-90 0 0,-8-9-449 0 0,0-3 269 0 0,0 1 180 0 0,0-16 0 0 0,0 14-900 0 0,0-25 361 0 0,0 16 269 0 0,0-16 90 0 0,0 24 270 0 0,0-21 0 0 0,0 21 0 0 0,0-14 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4.2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0 152 7533,'5'-30'2788,"-7"15"-3058,34-24 270,-15 22 0,0 0 90,0 0 90,0 7 0,-8 3-90,6 7 0,-6 0-1169,8 0 539,-8 0 270,6 0 0,-13 7 90,6 3 0,-8 7 90,0 22 0,0-16 90,0 24 90,0-21-180,0 0 90,-8-1-269,6-1 179,-5-4 90,-1 4 0,7-7-630,-7 0 270,1-8 180,5 6-90,-6-13 270,8 5 0,-7-14 0,-3-2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0.6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7533,'7'50'3238,"2"-18"-3328,0-17 180,5-8-900,-5-6 451,7 7 269,0-16 90,-7 0-1620,5-1 721,-5-12 899,0 10 0,5-13 0,-5 8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0.8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 7533,'9'7'809,"-1"2"-629,-8 14 0,0-5 0,0 12 0,0-5 0,0 7 539,0 43-539,0-32-540,0 25 270,0-38 90,0-12 0,-8 6-629,6-15 269,-5 5 270,0-12-180,5 5 90,-5-7 90,0 0-90,-2-7 180,0-2-269,2-7 179,0-1 360,5 1-181,-5 0 1,7 0-90,0-7-269,0-2 89,7-7 180,2 7 0,7-5-900,0 4 900,7-6 0,2 0 0,8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1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16 9422,'16'0'809,"0"-7"-629,0 6-180,-7-6 90,6 7 90,-6 0 0,0 0-990,-2 0 361,-7 0 449,0 7-900,0 9 450,-7 8 270,5 2-629,-12-3 269,4 0 270,-13-5-89,5 5 359,-12-7-270,12 0 270,-5 0 270,7 0-270,0-7 0,7 6-180,-5-13 1709,12 5-720,-5-7-359,7 0 899,0 7-539,7-6-271,2 6 271,21-21-450,-3 3-180,12-12 0,-7 0-630,-7-2 360,6 0 90,-13 2 0,5 7 180,-7 7 90,-7-5-90,5 5-2429,-12 0 1169,5 2 361,-7 7-450,0 0 359,-7 7 360,-2 2 90,-7 14 360,0-5 0,-7 12-179,5-5 179,-6 0 629,15 13-359,-5-19-180,12 19 899,-12-20-449,12 12-270,-5-19-90,7 10 360,0-12-181,0 0 1,7-2-90,2-7 0,7 0-810,15-14 90,-11 3-2068,31-41 2518,-29 22 0,15-24 0,-21 22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1.3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7533,'27'18'1529,"-6"3"-1169,-21-19-180,0 12-91,0-5-628,0 0 269,0 5 270,-7-12 0,-2 13 0,-7-7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6.1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49 7533,'10'0'-1170,"-2"0"1440,-8 0 360,0 0-270,0-8-1,7 6 1,-6-12-180,7 12 0,-8-5 90,0 7-90,0-7-90,0 5 0,0-5 0,0 7 359,0 0-449,0 7-90,0 2 270,-8 7 0,-1 0 0,0 0 0,-6 8-90,6-7-90,-7 14 180,0-13-90,0 12 90,8-12 0,-7 12 89,6 3-448,1-7 179,0-3 0,8-8-360,0-13 180,0 12 180,0-12-90,8 5-270,0-7 180,8 0 90,0 0-359,0 0 179,8 0 0,-6 0 270,12 0-180,-12 0 0,13 0 90,-13-7-360,5 5 180,-14-5-89,5 7 89,-5-7 630,-1-2-270,0-7-90,-8 0-180,0 0 629,0-1-269,0 1-90,0 0 360,0 0-270,0 0-90,0 7 90,0 2 0,0 7 90,0-7-181,0 5-178,0-5 178,0 7 1,-8 0 0,7 0-449,-13 0 269,5 7-90,0-5 180,-5 5-270,5 0 90,0-5 0,-6 12-360,14-12 91,-14 12 269,14-12-90,-14 12-540,14-12 361,-6 6 449,7-8 0,-8 7 0,0 1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6.7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1 371 7533,'0'23'1439,"0"-5"-1259,0 5 90,0-7-180,0 0-90,0 0 0,0 0 90,0 0-270,0-7 180,0-2 0,0-7 180,0 8-1,0-7 1,0 7 0,0-16-630,7 0-359,2-9 539,0-6 90,6 6-90,-13-14 90,12 13 1,-5-12 179,0 19 179,5-10-269,-12 11 1,5 2 89,0 0-180,-5 8 180,12 0-90,-12 0 539,12 0-179,-12 0-90,5 8 0,-7-7-90,0 14 0,0-6 0,0 7-810,0 0 361,0 0 179,0 0 0,0-7 90,0 5 90,0-12-180,0 12-180,0-12 90,0 5 90,0-7 540,0 0 0,7 0-270,2 0 540,7 0-181,0 0-269,0-7 90,0-2-90,-7 0 90,5-5 0,-5 5-360,7-7 0,-6 0 360,4-7-630,-12 5 270,12-5 0,-12-1 90,5-1-720,0-7 450,-5 0 91,5 0-271,-7 7 180,0-5 0,0 4 0,0 2 450,-7-7-360,-2 14 90,0-7-180,2 15 181,0 2-91,5 7 1259,-5 0-629,0 0-180,5 0-91,-5 0 361,7 7-270,0 2 0,0 15 270,0-7-181,0 14-89,0-7 90,0 16-180,0-6 0,7 5 0,-5-7 90,5 0-630,0-7 360,-5 6-90,12-6-90,-12 0 180,5-2-90,-7-7 270,0 0-1260,0-7 541,0 5 179,0-12-1169,0 12 1529,0-12 0,-7 6 0,-2-8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6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1 112 9781,'16'-9'1709,"0"3"-1349,0-2-180,0 7-360,0-14 180,0 13 90,0-5 90,1 0 0,-1 5 0,0-5 0,-7 0-2519,5 5 1170,-5-5 539,0 0 630,5 5 0,-5-12 0,7 5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7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7533,'0'16'1079,"0"0"-719,0-7-90,0 12-270,0-10 0,0 19 180,0-12 0,0 12-810,0-12 270,0 5 270,0-7-540,0 1 361,0-2 89,-7 2 0,5-9 180,-5 0 0,0-8 899,5 0-449,-5 0-360,7 0 810,0-8-451,0 0-89,0-1-180,0-6-360,7 14 180,-5-14 90,12 13-540,-12-4 360,12-2 0,-5 7 90,0-6 180,5 7-90,-5 0-1529,57 0 1979,-44 0-1,42 0-89,-62 0-270,5-8 0,-7-1-360,7-7 180,-5 0 0,5 0-90,-7 7 90,0-5 0,0 5 90,0 0-540,0 2 270,0 7 90,0 0-89,-7 0-181,5 0 90,-12 0 90,5 7-360,0 2 91,-5 0 269,5 5-180,0-12-270,-5 12 181,12-12 179,-12 12 270,12-12 0,-12 12 0,5-5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7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0 557 7533,'17'0'719,"-8"-8"-539,-2 7 180,0-14 0,-5 6-180,12-14 0,-12 6-90,5-14-90,0 6 179,-5-7-448,12 0 269,-12 0 0,5 0 179,-7-1-988,0-6 449,0 5 270,0-5-360,0 6 271,0 9-1,0-7 0,0 14 0,0-7 90,0 8-180,0 7 2159,-28 45-1259,21 3-361,-22 25 1,29-17-180,0-8-180,0-5 0,0 6 270,7-8-360,2 21 90,7-15-809,-7 8 449,-2-30 270,-7-2 0,7-12 180,-5 13 0,5-14 0,-7 7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7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129 0 7533,'-53'81'1709,"22"-56"-1619,-6 53 90,29-69-1,8 0-89,0 5 90,0-12 0,8 6 0,1-8-180,7 0 180,0-8 0,29-8-180,-22 5 0,29-10-90,-35 19 90,7-5 90,-9 7 0,-6 0-360,6 0 180,-13 7-90,6 2 360,-8 7-90,0 0-90,0 0 0,-15 0-90,11 0 90,-25 7 0,19-4 0,-13 4-720,-1-14 361,7 5 179,-7-12 0,9 12 90,-9-12 90,7 5 0,-7-7 0,8-14 0,-1-4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4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7533,'0'83'179,"0"0"1,4 5 0,0-15-180,-2-41 90,5 22 0,-7-20-90,0-13 0,0 17 0,0-19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8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7533,'16'0'809,"-7"0"-629,6 0-270,-13 0 90,13 0 90,-6-7 90,0 5-1439,5-6 719,-12 8 540,12-7 0,-5 6 0,7-6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8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7533,'-9'34'0,"2"-3"180,0-8-1,5-5-89,-5 5-449,7-7 269,-7-7-90,5 6 180,-5-7-630,7 1 270,0 6 91,0-14 269,0 14 0,0-13 0,0 5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8.4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16 7533,'-9'34'719,"-5"-3"-269,12-15-270,-5 0 0,7-7-90,0-2 180,7-7-90,2 0-1,0 0-448,5 0 179,-5 0 90,43-50 0,-34 30 0,25-39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8.7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0 6723,'0'9'900,"0"5"-181,0-5-269,0 7 360,0 8-181,0-7-269,7 6 0,-5-6 0,5 6-181,-7 2 1,0-1-180,0 7 0,0-6 90,0 0 90,-7 6-540,-2-14 270,0 14 180,-5-13-90,4 5-269,-6 0 269,-7-5-90,5 5-720,-5-14 270,7 5 271,0-5-1,0 0-90,0-2-180,-7-7 450,12-7 180,-3-2 0,14-14-270,0-2 90,0-7-270,7-7 91,2 5 89,7-6-360,0 8-90,7-7 451,-5 12 179,26-10 0,-22 19 0,16-6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9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8252,'9'16'630,"-2"0"-450,-7 0-180,0 1 0,0 6 180,0-5-180,0 12 0,0-12 180,0 12 0,0-12-720,0 5 450,0-14 0,0 5-360,0-12 270,0 5 90,0-7-90,0 0-179,7 0 179,-5-7-360,12-23 450,-12 1 0,12-17 0,-12 21 0,5-6-90,0 14 90,-5-7 540,12 8-360,-12 7 0,5 2 450,0 7-270,-5 0-180,5 0 179,-7 7-89,7 2 90,-5 7-180,6 1 0,-8-1-180,0 0 90,0 7 90,0-6 0,0 7 0,0-8 180,-8 8-2879,6 0 2609,-5-6 0,0-4 0,-2-14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9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65 386 7533,'-9'16'989,"-5"0"-359,5 0-180,0 8 449,-5 0-359,12 2-181,-5 4 1,7-12 180,0 19-450,0-17-540,0 3 270,0-9 270,0-12-629,7 5 449,-5-7 90,12 0 0,-5-7-720,0-2 270,5-14 270,-12 5-629,12-12 269,-12 12 180,5-13 90,-7 14 1,0-7-91,0 8 90,0 7 180,0-5 360,0 12-270,0-5 0,0 7 719,0 0-629,0 7 0,0-5 360,0 12-180,0-5-90,0 0 719,14 13-719,-10-11-450,18 4 180,-21-7-89,14-8 179,-13 0-630,33-50 540,-27 23-90,20-34 90,-28 38 0,7-1 90,-5 7-360,5-14 180,-7 6 1,0 0 89,0-5 0,0 5 0,0-7 0,-7 0-180,5 6 0,-12-3 180,5-4 180,0 14-90,2-3 630,7 22-270,-7 0-181,5 7-89,-5 2 810,7 29-181,0-10-359,0 12-90,0-10 90,0-5 0,0 0-1,0 5-179,0-5 0,0 7-90,0-6-90,0 4 270,0-5-630,7 0 360,-5 5 90,5-5-90,0 0-719,-5-2 449,5-14 180,0 6 0,-5-14-1169,12 7 629,-12-8 270,12 0-539,-12-8 359,12-7 90,-5-4 180,0-4-179,5 0 449,-12 5 0,19-12 0,-3 4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4:59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 97 7533,'0'23'1529,"0"-12"-989,8 10-91,-6-19-89,12 13-360,-12-14 180,12 6 0,-5-7 0,7 0-90,0 0 90,0-7-1,0-2-448,0-7 179,0 0 0,-7 0 270,5 7-540,-12-5 180,5 5 90,-7-7-180,0 7 0,0-6 90,0 14 270,-7-13-539,-2 12 269,0-13-90,-5 14 180,5-7 0,-14 8-90,5 0 90,-12 8-540,12 0 181,-12 9 179,12 6-90,-13-6 360,13 14-270,-5-13 90,7 12 0,0-12 630,0 5-270,7-7-180,2 8 900,7-14-451,0 12-269,0-13 0,0-1 900,7 7-451,2-13-269,7 5 270,0-7-181,0 0-89,7 0-90,-5 0 270,13 0-91,-6 0-179,0 0 90,5 0-180,-12-7 0,12-2 0,-5-7-630,0 7 270,5-5 180,3-2-1259,-6 5 629,3-3 360,-14 6 0,-7 6 181,-2-5-181,-7 7-1349,0 0 809,-7 0-449,-9 0 809,-2 0 90,-5 0 0,7 7 1,-1 2 359,1 0 0,0 6 0,-7-6 0,-2 7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0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7533,'0'8'899,"0"-1"-809,0-7 180,7 7-90,-5-5 0,12 5 359,-5-7-179,8 0 90,-1 0-270,0-7-90,7 5 90,-5-12 0,5 13-270,-7-6 90,0 7 0,0 0 180,-7 0-270,5 7 90,-12-6 90,5 13-270,-7-4 90,0 6 180,0 0 0,0 0 269,0 0-359,0-7 0,0-2 0,0 0 90,0-5 0,7 5-809,9-14 359,10-2 270,-1-7-90,5-7-1169,-5 12 539,0-18 810,5 19 0,-12-21 0,5 6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0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7444,'9'0'1080,"6"-8"-6402,-6 6 5682,7-5 1411,0 7-1591,0 0 1041,15-7-1041,-11 5 105,10-5-195,-14 7 3482,0 0-3392,0 0 0,0 0-90,0 0-90,0 7 0,-7-5 0,-2 5-360,-7-7 180,0 0-630,0 7 361,0-5 89,-7 20-450,-2-19 271,-7 19 179,7-14 90,-5 9-180,5-1 0,-7-7 181,0 5 269,0-12 0,0 5 0,-7-7 0,-2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1.3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7533,'9'0'0,"-2"0"719,0 7-179,-5 2-270,5 7-270,-7 7 180,0-5 0,-7 5 0,5-7-540,-12 0 180,12 0 270,-13 0-90,13 0-450,-13 0 180,7-7 270,-1-2-90,-6-7 180,7 8 0,-1-7 0,-6 6-270,14-7 180,-6 0-90,-1 0 720,7 0-90,-7 0-361,8 0 541,0 0-360,0-7 134,50-17 1,15-3-495,-29 0-777,24-2 0,-4 6 57,-42 16-359,-5 7-360,0 7 1619,-2 9-180,-7 2 0,0 12 449,-7-5-154,5 7-295,-12 8-1710,5 1 1800,0-14-90,2 1 720,7-19-361,0 0 1,0-2 0,0-7-90,7 0 1980,2 0-2070,7-7-180,0 5 0,0-19 90,0 17-360,0-24 180,-6 17-90,4-12 270,-12 7 0,5 0 0,-7 7-90,0-6-270,0 7-360,-7-1 361,-2 2 89,-8-1 0,1 6 0,0-5-90,0 7 180,0 0-1619,-7-7 1349,12-2 180,-10-7 1,19 0 179,-5 0 0,14-7 0,2-2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4.7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7533,'17'0'359,"-8"0"-179,-1 7 0,-8 3 90,0 7 90,0 7-180,0-5 0,0 13-270,0-6 180,-8 8 0,6 0-270,-5 0 90,7 0 90,0 0 180,0-8-540,0-1 180,0-9 180,0-6-360,0 5 270,7-13 0,-5 5-90,13-7 180,-5 0 0,6-7-90,1-3 90,1-7 90,-1 1 0,0-9-270,0 6 91,0-5-811,30-31 450,-38 51 450,19-29 0,-45 57 0,0-7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1.6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114 128 7533,'16'0'-1350,"0"0"1171,-7 8 179,5-7 0,-5 7 0,7-8 0,0 0 1439,0 0-450,0-8-359,-7 7-270,5-14-1,-5 6-179,7-7 0,0 7-90,0-5 180,8-9-540,-13 10 180,10-15 90,-19 26-809,5-5 359,-7 7 270,-7 0 0,-9 0-629,-10 7 359,-6 9 180,0 2-90,-7 5 90,5 0 90,-5-5 1,7 13 89,7-14 0,-6 14 90,13-14 0,-5 7 359,14-8-269,2 0-180,0-7 1260,5 5-541,-5-12-359,14 13 0,2-14 899,7 6-449,7 0-270,2-5-90,8 5-1,6-14 1,16-2-270,-11-7-90,10 0 270,-22 0-90,1 0-720,-8 0 360,-2 0 270,-7 7-1799,0-5 900,-7 12 359,-2-6 90,-7 1-1079,0 6 1439,-7-6 0,-9 7 0,-9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1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7533,'0'49'1709,"0"-23"-1529,0 3 0,0-20-630,0 7 270,0 0 270,0-7-90,0 5-360,0-12 180,0 5 270,0 0-989,0-5 449,0 5 270,0-7 0,-7 0 180,5 0 0,-5 0 0,7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0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10231,'9'9'1080,"-2"5"-451,-7-5-269,7 7 0,-5 0-180,12 0 584,-8 39 1,-3 6-585,6-12-514,-4 12 0,-3-4-205,-2-34 269,0 0 270,0-5 0,-7 26 0,-2-30 0,-7 15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49.7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7533,'-6'81'877,"0"-1"0,0 1 0,-4 21 0,6-22-787,11-52 90,-6-26-1,14 11-269,-6-11 90,0 5-359,5-7 269,-12-7-90,12 5 270,-12-11-630,12 3 270,-12-5 90,5-1 0,-7-14 91,0 10 89,0-16-1440,0 11 991,0 0 179,0 9 270,-7 2-90,5 12-90,-5-5 360,0 7-90,5 0-270,-12 0 180,12 0-90,-5 0 0,7 0-225,0 0 0,7-7 0,2-2 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0.0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0 7533,'-9'9'0,"-5"5"0,5-5 809,0 7-359,-5 0-90,12 0-270,-12 0 90,12-1 89,-5-6-89,7 5-629,-7 2 359,5-5 90,-5 10 0,7-12-90,0 0 0,0-2 180,0-7 0,0 0 0,7 0-180,2 0 180,7 0 0,0 0 0,0 0-90,0 0-90,0 0 180,0-7-90,0 5 89,-8-5-448,7 7 179,-7 0 0,1-7 270,5 5-90,-12-12-90,5 12-1349,-7-12 719,0 12 720,0-12 0,0-2 0,0-9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0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7533,'0'50'1754,"0"0"0,0-6-1664,4 12 0,-1-2-360,-1-23 180,5 1 180,-7 0-540,7-7 270,-5 5 180,5-13-1349,-7-1 719,7-9 360,-5 0 270,5-5 0,-7-2 0,0-9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0.4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7533,'9'0'539,"-2"0"-179,0 0 270,2 0 89,6 0-539,-6-7 0,5 5 0,-5-5 0,0 7-360,5 7 180,-12-5-90,5 12 270,0-12-540,-5 12 180,6-13 90,-8 14-269,0-7 179,0 8 90,0 7 0,-8-5-450,6 5 270,-12-14 0,12 5-449,-12-5 269,12-1 180,-12-1-269,12 0 539,-12-5 0,13-2 0,-6-9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0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7533,'9'15'0,"-2"1"0,-7 0 0,0 7 1079,0-6-449,0 7-181,0-9-449,0 9 180,0-7 0,0 6 0,0 0 540,0 9-540,0-6 0,0 4-1,0-21 91,0-2-1349,0-7-1350,0 0 2159,0-7 1,7-2 179,-5-7 0,5 0-90,-7-6 90,7 4 180,-5-12-360,5 5 0,0-14 180,-5 6 90,5 1-90,0 9 90,-6 7 90,7 0-180,-8 1 0,7 6 360,-6 2-180,6 7 0,-7 0 360,7 0-270,-5 0 0,5 0-1,-7 7 361,0 2-270,0 13-90,0-4 270,0 5-270,0-7 89,0 7-89,0-6-180,0 6 180,0 0 0,0-5 90,0 12-360,0-13 90,0 7 90,0-9-900,0 1 451,0 0 179,0-7 180,0 5-990,0-12 451,0 5 269,0-7-810,0 0 1080,0-7 0,0-2 0,0-7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1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49 7533,'16'-18'809,"-7"-4"-269,5 21-270,-5-6 90,0 7-181,5 0-89,-12 0 90,12 0 0,-12 0-360,12 0 180,-12 0-90,5 7-90,-7 2 91,7 6 89,-6 2 89,6-2 1,-7-6 0,0 5 90,0-5-450,-7 0 1,6 5 89,-13-5 0,12 0-360,-12 5 270,5-13 90,0 14 0,-5-14-719,5 14 449,-7-7 90,0 1 1,7-2 359,-5-7 0,12 0 0,-5 0 0,0 0 0,5 0 0,-5 0 0,7-7 0,7-2 0,2 1 0,0-7 90,19-8-180,-15 11 719,17-16-269,-14 19-90,7-7 270,-6 7-181,6-5-89,-7 12 90,-7-4-450,-2-1 90,0 5 180,-5-5 0,5 7 0,-7 0-720,0 0 180,0 7 180,0-5 90,-7 11 90,-2-11 0,-7 12 0,0-5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1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9242,'16'0'1709,"0"0"-1260,0 0-89,0 0 0,0-7 0,0 5 0,7-5-720,-6 0 270,13 5 90,-12-12 90,5 12-540,-8-5 360,1 0 0,0 6 180,0-6-1619,-6 7 809,4 0 271,-13 0 179,6-8-720,0 7 1,-5-7 719,5 8 90,-14 0 0,5 0 0,-12 0 1,6 0 269,-9 8-90,9 0 0,-7 8-180,6 0 180,0 0 359,-5 7 181,13-5-270,-13 12-90,12-6 360,-5 8-181,7-7 91,0 12-270,0-18-90,0 11 90,0-21 180,7 5-91,2-12-179,-1 5 90,6-7-270,-5 0 90,7-7 90,0-2 0,1-7-270,-9 0 180,6 1-90,-12-2-449,5 2 359,-7-1 0,7 0 90,-5 0-360,5 0 180,-14 8 90,5-7 1,-5 13-181,7-5 450,-7 7-270,-2 0 90,-6 0-180,-2 0 360,1 0 0,7 7-180,-5 2 90,5 7 0,1-7 0,-6 5 0,5-5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4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1 170 7533,'0'10'0,"0"-3"629,7-7-179,-5 0 0,13 0-180,-5-7-90,6 5-1,9-13 1,-6 5 0,14-7 90,-15 0-90,14 0 0,-13 0-1709,13 0 719,-14 8 450,14 1-269,-13 1 269,5 5 180,-6-13 180,-1 13 0,8-13 0,1 5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2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7533,'0'24'1799,"0"-1"-1619,0 0 179,7-6-179,-5 7-90,5-9 180,-7-6-90,7 5-900,-5-12 361,5 12 269,-7-12-720,0 5 450,0 0 180,7-5 0,-5 5 1,5-7-1,-7 0-450,0 0 360,0-7 0,0-2 90,0-14 270,0 5-269,0 3-1,0 0 180,0 7 269,7-8-179,-5 0 0,12 0 540,-13 0-360,13 0-180,-5 1 270,7 6-181,0-5 1,-7 5-90,5 0 180,-13 2 0,14 7-90,-13 0 180,5 7-270,-7 2 0,0 13 90,0 3-180,0 7 0,0-7 179,0 5-448,-7-6 179,-2 1-90,0 5 270,-5-12-720,12 5 360,-12-7 90,12-8 0,-5 6-269,0-12 89,5 6 180,-5-8-90,7 0-360,0 0 630,0-22 0,7 10 0,2-18 0,0 14-269,5 0 269,-5 0 0,7 0 0,0 0 359,0 1-179,-7-1-90,5 0 0,-5 7 90,6-5-90,1 5 0,0 0 180,0-5-270,-7 12 270,5-5-180,-13 7-810,6 0 360,-7 0-89,0 0 269,0 7 180,0-5 0,0 12 0,0-12 0,-7 12 0,-1-5 0,-8 7 0,7 7 0,-5-12 0,5 10 0,0-13 0,2 1 0,0 5 0,6-12 0,-7 5 539,8-7 1,0 0-360,8 0 450,0-7-271,8 5 1,-7-12-360,5 5 180,-5 1 0,7-13 0,-1 17-1260,1-25 631,0 19 269,-7-13 180,5 7 0,-5 0 0,6 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2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7533,'-9'0'0,"1"0"539,8 7-269,0 2 180,0 7 90,0 0-181,0 6 1,-7-4-180,6 12 0,-6-5-90,7 6-90,0 1 180,0-7-900,0 5 450,0-5 270,0-1-1439,0-1 810,0-7 629,0 0 0,-7 0 0,-2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3.4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874 398 7533,'-9'0'270,"-5"0"-181,12-8 1,-12 0 270,5-22-4521,0 3 4251,-5-12 621,5-7-441,0 11-180,-5-11 0,5 22 0,-7-6-270,0 12 90,-7-12 90,6 13-180,-13 1 3453,12 1-3363,-11 14 177,4-7-267,-7 8 180,0 0 0,0 8 0,8 0 0,-6 8 0,5 0 0,-6 7 90,-1-5-90,0 12 0,0-5-90,0-1-360,7 6 450,-11 2 0,16-6-270,-17 11 90,13-12 90,-1 7 90,2-7 180,7 4-180,7-18 0,-5 10-90,12-12 451,-12 7-361,12-7-90,-5-2-180,7 0 90,0-5-90,0 5 270,7-7-270,-5 0 90,5 0 90,-7 0-269,7 0 359,-5 0 0,5 0 0,-7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3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7533,'-9'24'270,"-5"-1"-270,13-7 0,-6 0 179,7 0 1,-7 0 90,5 0-90,-5-8 0,7 7 0,7-7-900,2 1 450,6 5 180,-6-12-359,12 5 179,-10-7 180,12 0 0,0-7-540,-5 5 630,5-12 0,0 5 0,1-6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4.5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7533,'-9'8'0,"2"-1"719,0-7-269,5 0-90,-5 0 0,7 0-1,0 0 91,7 0-270,2 0-360,14 0 180,-5 0 0,4 0 90,-13-7-450,12 6-899,-10-6 629,5 7 181,-9 0-541,-7 0 451,0 7 539,0-6 0,-7 20 0,-2-3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4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56 8072,'16'-8'900,"0"-6"-720,0 12 0,6-12 90,-4 12-270,5-5 89,-14 0 91,5 5-90,2 9-539,-12 4 269,8 12 90,-26-7-630,5-1 360,-7 2 180,0-2 1,0 1-811,0-7 540,0 5 91,8-12 359,-6 5 0,5 0 0,-7 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4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7533,'24'-9'90,"-1"-5"0,-7 12 0,0-5 269,0 0-179,0 5 0,0-4 0,-7-1-180,5 5-90,-5-12 360,7 12-90,-1-13-450,-6 14 270,5-13 0,-5 12-900,0-12 451,5 12 269,-12-12 180,12 5 0,-13-7 0,6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5.0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7533,'7'87'2158,"-6"-34"-2158,13-2 0,-12-35-179,12 7-901,-12-12 540,5 10 361,-7-19 89,0 12-810,7-13 900,-5 6 0,5-14 0,-7-1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5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7533,'9'60'0,"-2"-9"539,-7-35-179,0 7-180,0-6-90,0 6-270,0-14 90,0 5 0,0-5 180,-7 0-719,5 5 359,-5-12 90,7 5 90,-7 0 0,5-5 90,-5 5 0,0-7 180,5 0-90,-5-7 0,7 5-180,0-12 360,0 12-1,24-36 1,9-9-540,-12 21-1696,19-20 1,-1 6 1965,-27 31 0,16 2-90,-19 7 0,0 0 0,-2 0 0,-7 7 630,0 2 3121,0 6-3481,0 8 0,-7-5 270,5 12-270,-12-12 0,5 11-180,-7-11 90,0 5 0,8-7 90,-6 0-810,12 0 450,-12-7 90,12 5-1169,-12-13 629,12 6 630,-12 0 0,5-5 0,-6 6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7533,'0'25'899,"0"-9"-539,7-9 0,-5 0-90,12-6-90,-5 6-1,0-7 1,12-7-180,-11 6-90,13-13 360,-7 5-1799,0-7 720,-1 0 449,1-7 360,0 6 0,7-6 0,2 7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5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85 135 7533,'28'30'1529,"10"-31"-1619,-27-22 90,6-16 90,-2 22-630,-13 7 360,5-4 90,-7 12 90,0-13-180,0 13 0,-7-6 91,-3 8-1,1 0 90,-13 0-90,10 0 90,-12 0-90,7 8 0,0-6 0,0 13-90,1-13 90,-1 12 90,7-12-90,3 6 90,-1-8 0,6 0 0,-5 0-90,7 0-540,7-8 630,-5-1 0,21-23 0,-4-4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5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64 7533,'9'0'809,"-2"0"-539,0 0-180,2-7 270,7-2-180,0-7 180,-8 7-181,6 2 1,-12 0 0,12 5-90,-12-4-90,5 6 270,-7 0-630,0 6 360,0 3-90,0 7 270,0 0-450,0 0 180,0 0 0,-7 7 0,5-6-719,-19 21 629,11-19 0,-13 11 0,7-21-449,7 5 179,-5-12-90,12 12 270,-12-13 0,12 6 270,-5-7 0,7 0-179,7-7 89,9-1 90,-5-1 359,10-5-89,-5 5 180,-6-7-270,11 7-90,-12-5 180,0 12-450,5-12 90,-5 12 180,0-12-360,5 13 180,-13-6 0,6-1 90,0 7 0,-5-14 0,5 7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6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47 128 8342,'7'-9'900,"2"2"-451,0 0-269,5 5 90,-5-12 90,7 12-180,0-11 0,0 3-90,-7 2 0,5 0 180,-12 8-540,5 0 270,0 0-90,-5 0 270,5 0-180,-7 8 0,0-6 180,-7 19-810,-2 3 270,-7 3 270,0 10-90,0-19-719,0 11 359,0-4 270,0 0-809,0-2 539,0-7 0,1-7 181,6 5 359,-5-13 0,12 6 0,-5-7 0,7-7 0,0-1 0,7-1 0,2-5 0,7 12 90,-1-12-90,15 5 180,-10-7-270,10 7 989,-21 2-449,5 7-180,-5 0-1,7-7 1,-7 5-540,5-12 181,-6 13-1,1-14-180,5 14 180,-12-14 0,5 7 180,0-8-810,-5 0 450,5 7 90,-7-5 1,0 12 179,0-12 0,0 12 0,0-12-90,0 12 90,0-4 0,0-1 0,0 5 539,0-5-179,0 7-180,0 0 270,-7 0-180,5 0-91,-5 7 91,7 2 360,0 6-180,0 1-90,0 0-1,0 7-359,0-6-90,0 14 360,0-14-540,0 6 270,0-7-90,0 0 270,0-7-719,0 5 359,0-12 90,0 5 0,0-7 0,7 0 0,-5 0 180,5 0-810,-7-7 360,7-2 1,-5-14 89,5 5-180,-7-12 90,0 13 180,7-14-89,-6 7 89,7-1 360,-1-19-180,-6 23 0,6-9 719,-7 16-359,0 12-180,7-5-90,-5 7 360,5 0-271,-7 0 1,0 0 0,0 7 450,0 2-270,0 14-1,7 2 1,-5 6-180,5 1 0,-7 0 90,0 0-540,0 6 180,0-4 90,0 5-540,0-14 361,0 4 179,0-4-180,0 0 180,0-2 90,0-8-180,0-5-360,0 3-989,-7-11 1439,5 5 0,-12-7 0,5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7533,'31'-10'2158,"-6"-4"-1708,-2 13-90,-14-6-90,5 7 0,-6 0-90,1 0-1,5 0 91,-12 0-719,5 0 359,0 0 90,-5 7-540,5 2-270,-7 6 361,0 1 269,0 0-1080,-7 0 631,-2 7 269,0-5 0,-5 5 360,5-8 0,-13 1 0,-3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6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1 113 7533,'9'-7'0,"5"5"449,-6-5-89,8 0 0,0-2-180,0-6-90,7-2 90,-6 9 0,14-7 0,-14 7-3059,28-8 2879,-38 14 0,5 11 0,-37 15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0 175 7533,'16'9'2698,"7"-2"-2248,-5-14-270,11-2 0,-4-7 0,14 0 89,-6-7 181,6 5-90,-7-4 0,0 6-1260,-8 0 540,6 7 360,-12-5 0,5 12-1529,-7-5 720,-8 7 449,0 0 0,-8 0 360,0-7 0,0 5 0,0-5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7.1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7533,'-9'16'539,"2"-8"-359,7 7 0,-7-7-360,5 1 90,-5 5 90,7-12-449,0 12 179,0-12 180,0 12 0,0-5 90,0 7 0,0-7 0,-7 5 0,-2-5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7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0 112 7533,'25'-16'0,"-2"7"1439,-8-5-630,8 5-269,-5-7-180,5 7 270,-7-5-271,0 6-539,7-1 1,-5 2 179,5 7 0,-15 0-990,-1 0 450,-7 0 361,0 0 89,0 7-630,0 2 360,0-1 180,0 6-180,-7-5 91,-1 7-91,-8 7 270,0-5-360,0 5 900,7-8-450,-5 2 899,12-2-449,-5 1 2428,64-28-2698,-36 7-2158,44-26 988,-49 9 450,-8 4 540,0-5 0,-1 0 0,1-2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7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7533,'9'-8'0,"5"1"0,-13 7 1439,6 0-630,-7 0-269,7 0-180,-5 7-180,5 2 0,-7-1 0,7 7-1,-5 1-718,5 1 359,-7 6-450,0 7 360,0-11 180,0 4-179,0-9 89,0-12 0,0 12 180,-7 23 0,5-7 0,-5 23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7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7533,'0'9'0,"7"-2"1529,-6-7-540,6 0-539,-7 7-90,0-5-360,0 5 180,0-7 0,0 0-1,0 7-1438,0-6 1259,0 6 0,0 0 0,0 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58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7533,'0'-9'60,"0"2"0,0 7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5.7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136 238 7533,'64'12'1439,"-9"-7"-1259,-46-29-270,-1-2 90,-8-1 0,0-5 90,0 13-180,0-12 90,0 11 0,0-4-180,-8 7 180,6 8-180,-21-6-90,12 13 270,-13-6-270,14 16 90,-5 1 90,6 8 1,-8 0 89,0 0-916,-7 30-74,5-15 451,2 25 269,2-31 270,6 6 0,0-14 0,-6 7 0,13-8 0,-6 0 736,8-8-736,0-1 449,-8-1-89,6-5-270,-6 6 630,8-8-360,0 7-91,0-5 1,0 6 180,0-8-180,8 0 0,2 0 359,7 0-269,0 0 0,0 0-180,7 0 90,-5 0-90,13-8-1,-13-1-448,12-8 269,-4 0 0,-1 0 179,-1 7 1,0-12 90,-7 18-90,14-18 0,-13 12-1349,5-7 539,-14 8 270,5-6-1709,-6 13 1440,0-6 269,-1 8 0,-8 0-269,0 0 629,0 8 0,-15 1 0,-4 8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0.1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1 0,'-9'89'0,"0"1"0,0-1 0,1-7 0,0-2 0,3-18 566,5-7-566,-7 1-283,6 0 0,0 1 283,-6 19 0,7-23 0,0 0 674,-7 8-674,6-4-90,-6 6 90,7-6 0,0 4 0,0 3 90,0-6-90,0 11 0,0-13 0,0 8 0,-7-1 0,5 1 0,-5 6 90,7-4 931,0 18-1021,0-9 0,-7 11 0,5-7 0,-5-6 0,7-3-90,0 1 180,0-13-90,0 11 0,0-13 464,0 8-464,0-1 0,0 1-90,0-1 90,0 1 0,0-1 0,0 1 90,0-8-90,0 13 0,0-11 0,0 13 90,0-8-90,0 1 0,0-1 180,0 1-180,0-8 0,0-1 0,0 0 0,0-6 0,0 13 90,0-13-90,0 5-180,0-6 2721,0 7-2541,0-6-180,0 6 180,0-7 0,-7 0 0,5-1 0,-5 1 0,7 6-90,0-4 90,0 4-90,-7 1 90,7-3 0,-2 2-89,-12 15 7,13-13 1,1-1 171,-7-6 0,7 6 351,0-8-441,0 1 479,0-7-479,0 5 0,0-13 0,0 13 336,0-12-336,0 4 90,0 1-90,0-5 775,0 4-775,0 1 0,0-5 90,0 5 501,0-8-591,0 8 0,-7-13 0,5 11 193,-5-19-103,7 5-180,0-7 90,0 0 0,0-7 90,0-2-270,-7-7-90,5 0 270,-5 0-180,7-7-90,0-2 270,0-7 0,0-7 0,-7 6 0,-2-13 0,-7 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0.3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48 7533,'0'16'449,"0"0"-539,0 7 90,-7-5 90,5 4 0,-5-6 90,7-7 0,0 5 0,0-12 0,7 12-360,2-12 270,7 5-90,7-7 90,-5-7 90,12-2-630,-5-7 270,0 0-539,4-7 359,-4-1 360,0-8 0,11-7 0,-2-1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1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7216,'-11'53'584,"-1"0"1,2-19-540,0 29 0,13-12 112,34-63-697,-21-8-160,19-13 520,-35-5 145,0 21 35,0-6-103,-7 0-77,-2 13 0,-7-11 91,7 19 367,-5-12-368,6 12 0,-8-5-90,0 7 90,7 0 360,-12 0 0,18 0-90,-19 7-90,21 2 90,-14 0-180,13 4-180,-5-3 90,7-2 90,0 7-540,0-14 270,0 13 180,0-12-89,0 5-1,7-7 180,-5 0 0,6 0 0,-1 7 0,1 2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1.6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6813,'0'16'1619,"0"0"-1349,0 7-90,0 2 90,0 14-90,0-6-90,14 27-90,-11-23 0,18 16 359,-12-7-269,0-11 90,-2 11-1439,1 0 180,-7-18 449,7 9 270,-8-21 90,0-7 270,0 5 0,-8-12 0,-1 5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0 144 7533,'43'-52'539,"-13"8"-449,-16 28 90,-5 7 0,0-5 0,5 13 0,-12-6 0,5 7-180,-7 21 0,-7-2 0,-2 20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1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96 7533,'0'9'270,"0"-2"-91,0-7-89,0 0 90,7 0 0,-5 0 0,12 0 0,-6 0 0,1 0-270,5-7 90,-5 5 0,7-12 180,-7 5 0,5-7 0,-5 0-180,-1 1 0,6-1 0,-5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2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7533,'0'15'899,"0"1"-629,7 0-90,-5 7 0,5 2 90,-7 7 629,7 42-719,-6-32 0,6 32-180,1-21 0,-2-4 0,-2-6 0,10 50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2.3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7533,'15'-25'539,"-6"9"-359,6 9 0,-14 7 90,14 0-180,-13 0 90,5 0 0,-7 0-90,7 0-90,-5 7 270,5-5-91,-7 12-358,0-5 179,0 7-90,0-7-360,0 5 180,0-5 270,0 7-90,0 0 0,0-1 180,0 1-180,-7-7-270,5 5-629,-12-12 359,12 12 630,-13-12 0,7 5 0,-9-7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2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0 151 7533,'9'-16'0,"6"0"0,-6 0 0,0 0-90,5 0 90,-6 0 90,8 0 90,0 1-1,-7 6 1,5-5 360,16 47-540,-16-24 90,14 35 0,-28-28 0,0 7 0,0-13 0,0 11-630,0-11 360,0 5 90,-7 1-90,5 0-539,-12-7 359,12 5 90,-12-12-270,13 5 271,-6-7 269,0 0 0,-2 0 0,-7-7 0,0-2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2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7263,'0'9'270,"0"4"0,0-3-91,0 5-89,0 1 90,7 0 0,-5 0 0,11 47 0,2 10-720,-9-20 114,5 21 0,-1-4 336,-10-38 0,0-8-269,0 7 269,-7-14-90,5 6-450,-6-7 270,8-7 91,0 5 851,0-12-582,0 5 0,0-7 0,0 0 0,0-7 0,0-2 0,0-7 809,8-21-629,1 16-90,0-16 0,-2 14 90,0 12-180,-5-10-180,5 13 180,0-8 0,-6 7 0,6-5 0,-7 5 0,0-7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6.0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0 119 7533,'0'10'1619,"0"-3"-1169,0-7 179,0 0-269,0-7 90,0 5-270,8-13-1,1 13 91,8-13-90,8 5 0,-7 1-630,7-6 360,-8 13 90,7-13 0,-5 13-269,6-13 269,-8 13-90,-8-6-540,6 8 360,-13 0 180,6 0-90,-8 0-179,0 0 179,0 8-630,-8 9 450,-1 2 0,-8 13 271,0-13-1,0 5-90,8 1 0,-7-6 0,7 5 90,-1-7-90,2-8 630,8 6-270,0-5-90,0 7 359,0-8-449,8-1 180,2-8 0,7 0-90,0-8-270,0-1 0,0-16 270,15-9-899,-12-2 359,20-5-133,-22 15 44,7-6 539,-8 13 0,7-13 0,3 6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3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7892,'9'-7'630,"5"5"-450,-13-5 0,13 7 0,-5 0-180,0 0 270,5 0-90,-12 0-1,12 0-358,-12 0 269,12 0-180,-13 0 359,6 7-898,-21 58-91,4-35-3301,-20 50 3841,12-63 90,-4-1 90,13-2-90,-5-12-540,12 5 630,-5-7 0,0 0 0,-2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3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7533,'26'-18'0,"3"4"270,-20 14-91,7 0 1,-7 0-539,5 0 179,-12 0 180,12 0 0,-13 0-720,14 0 360,-14 0 360,6 0 0,0 0 0,2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3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7533,'16'91'629,"1"0"1,-6-7 0,1-17-450,2-35-1,-12 0 1,5 0-989,0-1 449,-5 1 270,5 0-989,-7 0 539,0-8 540,0 6 0,-7-12 0,-2 5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4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31 7533,'0'16'0,"-7"0"180,5 0-1,-5 0 1,7-7 0,0 5-90,0-12 90,0 12 0,0-12-180,0 5-90,0-7 270,7 0 0,-5 0-360,12 0 180,-5 0 0,7-7 90,0-2-540,-8-7 180,6-7 270,-12 6-899,12-14 809,-12 14 90,5 1-180,-14 9 90,5 7 180,-12 0-90,5 0-180,-6 0 270,-1 0 0,0 0-90,7 0-90,-5 0 180,5 0-180,-7 0 90,7 0-720,-5 14 720,12-11 0,-5 19 0,7-13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4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7443,'9'0'270,"-2"0"-450,-7 0 0,0 8 180,0 0 0,0 16 180,0-7-90,0 20-540,7 25-522,-5-15 972,5 27-540,-7-40 180,0 5 360,0-7 0,7-1 0,2 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5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0 128 8072,'0'-9'360,"0"2"-270,0 7 90,0 0 0,0-7-180,7 5 0,2-5-90,0 0 0,5-2 180,-5 1 0,7-7-270,0 7 180,0-2 0,0-3-360,-7 11 180,5-5 0,-5 0 270,-1 5-180,6-5-89,-12 7 179,5 0 0,-7 0-900,0 0 810,0 7 0,0 2 180,-7 0-180,5 4 0,-12-3-90,6 19 90,-8-16 90,0 15-90,7-12 0,-5 1 180,12 6-180,-12-7 90,12 0 450,-5 0-180,7-7-180,0 5 0,0-12 450,0 5-181,7-7 1,2 0-180,7 0-180,0 0 90,0-7 0,0-2-540,-8 0 180,6-5 180,-5 5 1,7-14-361,0 13 270,-7-11 0,5 12 180,-13 0 0,13-12 0,-5 3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5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8342,'9'-9'180,"5"2"-180,-12 0 180,12 5-180,-5-5 0,7 0 180,0 5 0,0-5 0,-7 7-540,12 0 0,-17 0 270,10 0 0,-14 7-180,0-5 180,0 12-89,0-5-1,0 7 0,0 0 90,-7-1 0,5-6 90,-12 5-180,12-5 180,-12 0-90,12 5-630,-12-12 361,12 12 359,-12-13 0,5 14 0,-7-6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6.0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63 7533,'-9'16'-90,"2"0"180,7 0 0,0 0 0,0 0 0,0 7-1,0-6 361,14 14-360,-3-14-180,12-1 0,-8-9 180,-6-7-90,5 0-90,-5 0 90,0-7-90,-2 5 90,-7-12 0,0-2 90,0-2-270,0-4 90,0 6 90,0 0 0,0 7-359,-7-5 179,5 5 0,-12 0 90,5-5 90,1 12-90,-7-12 0,14 12-270,-6-5 720,7 7 1349,0 0-1439,7-7-180,1 6-90,1-13 180,5 12-90,-5-6-270,0 1 180,5 6 90,-5-13-360,0 12 180,-1-5 0,-1 7 0,-6 0 0,6 0 0,0 0-90,-5 7 180,5-5 360,0 12-270,-5 2 90,5 1 0,-7 13-90,0-12-90,0 12 90,0-5-90,0-1 180,0-1-270,0 0-540,0 2-359,0 0 449,0-9 270,0-3 0,0-11 270,0 5 0,-7 0 0,-2 3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6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7533,'16'0'629,"0"-7"-179,-7 5-180,12-12-180,-18 5-90,25-7 180,-24 7 0,17-5-720,-12 12 360,0-5 180,5 0-899,-12 6 449,12-6 180,-12 7 180,5 0 0,-7 0 90,0 0 0,0 7-270,-7 1-269,5 8 359,-12 0 180,5 0 180,-14 0-360,13 0 180,-12 7 0,13-6 539,1 6 721,-7 0-1080,7-12 89,-1 10-89,2-20 180,7 6-270,0 1 0,0-6 270,0 5-180,0-7 90,7 0-360,-5 0 90,12 0 0,-6 0 90,1 0-180,5-7 90,-5 5-270,14-13 180,-5 7-90,-2-8 180,-2 7-180,-5 2 0,0 0 180,5 5 0,-12-12-180,5 13 180,0-6-90,-5 7 90,5 0-450,-7 0-269,0 0-91,-7 0 810,5 0 0,-19 0 0,3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6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1 174 7533,'0'9'-540,"0"-1"540,0-8 3238,0 0-2878,7 0 360,-5 0-361,19 0 91,-11 0-270,13-8 180,0 0 0,2-1-1,-1-5-718,6 5 359,-12-7 0,12 7 179,-12-5-1078,5 12 629,-7-12 180,6 12 180,-4-12-1349,5 12 629,-7-12 270,-1 5 1,-6 1 179,5-7-270,-12 14 180,13-6-899,-14 7 539,7-7 180,-8 5 91,0-5 359,0 7 0,-8 0 0,-7 7 0,-3 2 0,-5 6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6.3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85 136 7533,'-10'27'629,"3"-11"-89,7-8-270,0-8 180,7 0-270,-5 0 89,13 0-89,-5-8 0,7-1 0,0-8 0,-7 0 90,5 0-90,-14 0-1080,7-7 540,-1 13 181,-5-12-451,6 13 270,-8-7-180,-8 8 271,-1 1-1,0 8 0,-6 0 90,5 0 0,-7 0 90,0 8-180,0 1 180,0 8-90,0 0 1,0 0 179,8 0 0,-6 0 0,5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7.6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7533,'-8'0'-1350,"1"0"1350,7 0-120,0 0 0,0 0 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8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1 111 8432,'0'-9'720,"0"3"-540,7-1-90,1-2 0,1 0 89,5-5 1,-5 5-180,7 0 0,0-5 90,0 12 180,7-12-450,-12 12 180,10-5 0,-12 7 90,6 0-180,1 0 90,-7 0 90,-2 0-360,-7 0 180,7 0-89,-5 0 179,5 0 0,-7 0-540,0 0 360,0 7 0,0-5 180,0 5-270,0 0 0,-7 2 180,5 0 0,-12 5-89,12-12-91,-12 12 180,5-5 0,-6 0-90,6 4 90,-5-11 0,5 12 90,-7-12 90,0 13-180,0-14 0,8 13 180,-7-12 0,6 5-180,0 0 90,-5-5 360,12 12-180,-5-12 90,7 5-270,0-7 539,0 0-269,0 7-270,0-6 90,0 14 90,7-13-90,-5 5 0,12 0-90,-12-6 180,12 6-90,-5 0 0,0-5 0,5 5-180,-5-7 90,7 0 0,-7 0-180,5-7 90,-5 5 0,7-12 180,-1 5-900,1-6 450,0-1 181,0 0-1,0-7 0,7 5-360,-5-4 540,4 12 0,-5-11 0,-2 4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8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33 7533,'-8'33'0,"1"-3"359,7-14-179,0-1 90,0 1-90,0 0-180,0-7 0,0 5 180,7-12 0,1 5-90,1-7-180,5 0 360,-5-7-90,7 5-450,-7-19 270,5 11 0,-6-14-450,1 9 270,-2-9 180,-7 7-180,0-6-90,0 15 180,0-7-89,0 13 89,0-12 90,0 12-90,-7-4 90,-2 6 180,-6 6-270,-1 4 0,0 5 90,0 1 0,0-7-90,1 5 0,6-5-90,-5 7 90,5-8 90,0 7-450,2-13 180,0 5 1,5 0 269,-5-6 0,0 6 0,-2-7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8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7533,'9'-18'629,"-2"4"-179,-7 14 180,0 0-720,0 7 270,0 9-90,0 8 269,0 1 1,0 12-180,0-3 0,0 6-180,0-1-180,0 0 360,0-6-900,0-1 361,0-2 179,0-5 90,0-1-990,0-1 541,0-7 269,0 0 270,0 7 0,-7-5 0,-2 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9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7533,'8'51'2878,"6"-6"-2698,-12-37 0,5 6 0,-7-12 0,0 6-810,0-1 360,7-6 180,-5 6-629,5-7 449,-7 0 180,0 7 0,0-5-630,0 5 360,0-7-719,0 0 809,0-7-90,0-2 540,0-7-270,0 1 90,0-1-179,0 0 538,0 0-179,0 0-270,0 0 180,0 7-90,7-5 90,2 12-90,7-12 630,-1 13-270,2-6-181,-1 7 271,0 0-180,0 0 0,-1 0-90,1 0-180,-7 0 90,5 0 0,-12 0 90,12 0-270,-12 0 0,5 7 90,-7-6-180,0 13 90,0-12 0,0 5 180,0 0-180,-7-5 0,-2 12 0,0-12-360,-5 12 90,-2-12 91,-1 12-631,-6-12 450,0 12 450,5-12 0,-12 11 0,5-4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19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7533,'9'0'359,"-2"0"-89,-7 0-360,0 0-179,0 7 179,0-5-450,0 5 180,0-7 270,0 0 0,-7-7 0,-2-2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4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7533,'88'-18'-360,"-17"4"0,-71 7 0,0-1 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4.6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7533,'-9'33'359,"2"-10"-269,7-8 180,0 0-90,0 3 0,0 5-90,0-7 90,0 0 0,7 7 90,-5-5-900,5 11 360,0-11 270,-5 5-989,5-7 449,-7 0 360,7 0 90,-5-7 90,5-2 0,0-7 0,1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4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7533,'0'9'180,"7"5"-1,-6-12 1,6 12 0,-7-5-180,0-1 90,0 7 90,0-7-360,0 8 180,0-7 0,0 5 90,0-12-540,0 12 181,0-12 179,0 5-90,0-7 90,0 7 0,0-5 180,0 5-450,0-7 180,0 0 0,0-7 90,0 5-90,0-12 180,7 5-180,-5-7 360,5 0-90,-7 0-180,7 1 0,-5 6 270,5-5 0,1 5-270,-7-7 180,7 0 90,-1 7-180,-5-5 0,5 12 450,0-5-270,-6 7 539,13 0-539,-12 0 90,12 7 0,-12 2 90,5 0-180,-7 5 0,0-5-360,7 7 270,-5 0-90,5 7 90,-7-6 179,0 6-179,0-7 90,0-7-1259,0 5 629,0-5 180,0 0 90,0-2-899,0 0 1079,-7-5 0,5 5 0,-5-7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5.3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1 159 7533,'33'0'449,"-2"0"-269,-15 0 0,6 0-90,-4 0-90,5-7 270,-7 6-90,-7-13 0,5 12 0,-13-12 0,13 12-810,-12-12 360,5 12 270,-7-12-719,0 5 359,0-7 270,0 0-90,-7 8-270,-2-6 540,1 5 0,-6 0-180,12 2 0,-12 7 0,12 0 0,-12 7 0,5 2 0,0 0 990,-5 12-450,5-10-181,-6 18 91,6-4-90,-5-1 0,5 7-90,0-14 90,-6 13-90,13-12-90,-5 5-90,0-7-90,6-7 269,-6 5-89,7-13-180,7 6 90,-6 1-89,13-7 178,-4 7-178,6-8-1,-7-8 90,12 0-720,-11-8 360,13 0 180,-7 0 90,-7-7-1079,5 5 1169,-5-12 0,7 6 0,-1-8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6.5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7533,'0'17'0,"0"7"1079,0-5-449,0 13-270,0-6 89,0 8-179,0 0-90,0 7 90,0-5-630,7 13 360,-5-13 0,6 5 90,-8-7 450,7 15-360,-5-19-2519,6 10 1080,-8-31 539,0 6 720,0-13 0,7 5 0,3-7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5.4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7533,'0'16'270,"0"-7"89,7-2 1,-6-7-4252,28-7 4432,-17-2-270,19 0 949,-16-5-1219,1 12 90,0-12 90,0 12 0,0-5-990,-8 7 3933,6 0-3213,-12-7-1709,5 5 1529,-7-5 270,0 7 0,7-7 0,2-2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5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207 96 7533,'-9'-9'-1619,"-5"-5"1619,12 12 90,-12-5 0,13 0-360,-13-2 360,12 0-90,-12-5 269,12 12-269,-12-5 0,5 0 0,0 6 90,-5-6-90,13 7 0,-14 0 90,14 0 90,-13 0 90,12 0-270,-5 0 2968,14 91-2788,-5-61-193,0 26 0,3-4 193,2-35 0,-6 13 0,6 9-91,-7-4-89,0 4-539,-7-9 359,6-12 90,-6 12 296,0-20-206,5 12 90,-5-13-90,7-1-989,-7 0-91,5-8 451,-12 0 269,12-8 360,-6 0 0,1-16 0,-1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5.9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0 159 7533,'33'0'449,"-3"0"-179,-21-7-90,5 5-180,-5-4 90,7 6 90,0 0-90,0-7 90,-7 5 0,5-12-90,-5 12 180,7-12-180,-8 5-1710,14-7 1081,-19 0 179,11 0-360,-14 8 720,0-7 0,7 7 0,2-8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6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127 16 7533,'-22'-9'-1170,"11"2"1440,-10 7 90,19 0-180,-12 0-360,12 0 180,-6 0 0,1 0 180,6 0 90,-6 0-180,7 0 0,-7 7 0,5-5 89,-5 12-89,7-5 0,0 7 180,0 7 90,7 2-270,-5 6 0,12 1 0,-13 7 90,6-5-90,-7 11 0,0-11 90,0 5-90,0-15-180,0 6 0,0-5 180,0 0 89,0-2-89,0-7 0,0-1 0,0 1 90,0-7-1259,0 5 629,0-12 90,-7 5-629,6-7 449,-13 0 540,12 0 0,-12-7 0,5-2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6.3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7533,'62'-26'359,"-13"5"-898,-49 21 449,0 0 0,0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6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7533,'0'49'1349,"0"-3"-1439,0-22 90,0 7 180,0 0-180,0-4 0,0 3-360,0-14 180,0-7 180,0-2-90,0 0 90,0-6 0,0 6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6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1 7533,'-16'24'809,"8"-1"-449,1 0-90,0-5 90,5 12-180,-5-13 89,7 6 91,0-7-180,0 7 0,0-13 0,0 12 90,7-14-90,2 1 0,-1-2-810,6-7 450,-5 0 90,7 0-719,0 0 449,0-7 180,-1-2 90,-6 1 90,12-28 0,-10 15 0,12-25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6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32 10501,'8'-8'540,"0"1"-1979,-1 7 809,-5 0 630,19-8 0,-17 7 0,10-7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7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7533,'0'23'1349,"0"9"-1259,0 2 180,0 4-90,0-6 0,0 0 179,0-1-179,0 37-270,0-35 90,0 25-1349,0-42 719,0-7 271,0 5 179,0-12 180,7 5 0,-5-7 0,5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7.3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89 7533,'0'9'270,"7"-2"-270,-5-7 179,12 0 1,-5 0 0,7 0 0,0 0 90,-1-7-90,1-2 0,0 0-180,0-5 180,-7 5 0,5 1-1170,-5-7 540,7 14 270,-7-13 91,-2 12-1620,-28-12 1709,8 12-90,-17 2 359,14 2-179,7 12 0,-5-5 540,5 13-270,1-4-180,1 5-2403,0 7 2583,5-10-90,-5 9-90,7-13 89,7 0-179,-5-7 180,12 5 90,-6-5 3302,1 0-4292,5-2 450,-12-7 90,5 0-719,0 0 359,-5 0 270,5 0 0,0-7-719,-5 5 359,5-19 90,-7 10 450,0-12 0,7 0 0,2-1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6.8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7533,'27'0'1169,"4"0"-989,-12 0 0,6 0 0,-9 0 0,2 0-90,-1 0-540,-8 0 360,6 0 90,-13 0-990,6 8 451,-8 1 269,0 1 180,0 5-450,0-6 540,-8 8 0,-1 0 0,-8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7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0 398 7533,'9'0'359,"-2"0"-179,-7 0 90,7 0-90,-5 7 0,5 1 0,-7 8 0,0 0-270,7 0 180,-5 0 90,5 0 0,-7-1 0,0 1-1,0-7 91,0 5-899,0-12-91,0 5 450,0-7-180,0 0-449,14-70 1349,3 45-360,1-47 90,3 64-1,-19 8 1,5 0 0,0 0-180,-6 0 360,7 0-180,-1 0 90,-6 0-360,6 8 90,0-7 90,-5 14 90,5-14-90,-7 13 0,0-5 0,0 0 89,7 5-1528,-5-12 630,5 12 359,-7-12-180,0 12 270,0-12 90,0 12-89,0-12 269,0 11-180,0-11 180,7 5 269,-5-7-89,5 7-180,-7-5 0,7 5 810,-5-7-360,13 0-270,-7-7-1,1 5 271,5-12-180,-5 5-90,7-13-180,-7 4 0,5-5 180,-6 7-90,8-7-270,0 5 90,0-4 90,-7-1-450,5 5 180,-13-5 180,14 0 0,-14 5 0,6-4-179,-7-2 269,0 7-180,0-6 0,0 0-90,0 6 180,-7-14 180,6 14-180,-14-6 0,14 7-180,-13-7 540,12 12 270,-5-3-270,7 14 449,0 0-359,-7 7-180,5 2 90,-5 0-180,7 12 539,0 4-539,0 2 0,0 10-90,0-13 180,7 8-90,-5 0-90,5-8 90,0 7 90,-5-7-90,5 8 90,-7-8 0,7 6-90,-6-12 0,7 5-990,-8-7 450,7 0 270,-6 0-719,6-7 449,-7-2 180,0 0 1,0-5-541,0 5 270,0-7 450,0 0 0,-7-15 0,-1-2 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8.1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80 7533,'9'0'180,"-2"0"-180,0 0 1349,-5 0-540,12 0-359,-5 0-90,6-7-90,1 5-90,0-5 0,7 0-990,-6 5 450,6-12 270,-7 12-1619,0-5 900,0 0 359,0 5 450,0-5 0,0 0 0,0-2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8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7533,'-9'0'0,"-5"0"0,5 7 180,1 2-1,-7 7 1,7 0-90,-8 6-90,7-4 180,-5 12 0,12-12 0,-12 12 0,12-5 0,-12 13-270,13-4 90,-6 12-90,7-13 0,0 6 270,7 0-3482,1-6 3482,15 20 0,-5-18-258,5 11-821,-1-21 418,-4 5 211,12-13-719,-13 7 989,13-9 0,2 1 0,9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1:39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7443,'0'15'1259,"21"22"-1079,-9-16 0,40 38 0,-31-31 0,16 18 89,-28-22 91,5 13-360,-12-3 0,5-1 0,-7 4-360,0-12 181,-7 7 89,-2 0-720,-14 13 450,5-9 180,-12 10 180,6-22 0,-8 7 0,0-7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0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7533,'-17'78'431,"0"0"1,0 0 0,3-3 0,1-2-1,3-19-610,3-21-320,0 13 409,5-5 180,-5 6-449,0 1 179,6 0 90,-6 6-739,7 3 739,0 6-850,-7 8 850,5 1 0,-5 7 90,7-7-90,0 6 0,0-5 180,0 6-180,0 0 225,6 3 0,2 0-723,2 12 543,2-11 0,-1-4 135,-2-13 90,5 4-516,-5 1 336,7-6 90,-1 13-90,1-13 0,0 5 90,7-6-90,-5-8 90,5 6-16,-7-20-794,0 11 361,0-19 179,0 5 156,-1-8 0,1 1 0,0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2.0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65 160 7533,'-9'0'-720,"2"0"540,7-7 720,0-3-450,0-5 0,0-1 90,0 0-180,0 0 90,0 0 90,0 0-180,0 7 89,7-5 1,2 6-90,-1-1 90,6 2 0,-5 7 0,0 0 0,5 0 0,-5 0 0,0 0-90,5 0 0,-13 0 90,14 7-90,-14 2 0,6 6 90,-7 8-90,0-5-180,0 19 90,0-17 0,0 24 90,0-18-270,-7 6 90,6-2 1,-14-13 179,14 6-270,-13-7 90,5 0 90,-7-7 0,0-2 90,7-7-90,-5 0 0,6 7 180,-9-5-180,1 5 0,7-7 0,2 0 90,7 0-90,-7 0 540,5 0-90,-5 0-180,7 0 0,0 0-91,7 0 91,-5 0 90,12 0-180,-5-7 0,14-2-90,-5-7 180,12 0-180,-12 0 180,5 8-360,-1-7 90,-4 7 0,5-1-629,14-5 179,-23 5 270,22 0 90,-27 2-90,-1 7 180,6 0 90,-12-7 0,5 5 0,-7-5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2.3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7533,'0'9'0,"0"-2"0,0-7 0,7 0 0,2-7 0,0 5 539,5-12-269,-5 12 90,7-12-270,0 12-450,-1-5 180,-6 0-449,5 5 359,-5-5 90,0 7 0,-2 0-180,-7 0-359,0 0 719,-7 0 0,-2 7 0,-7-5 0,0 12 0,1 2 0,-1 1 269,7 6 811,-12 29-181,17-13-809,-3 15 0,16-31 0,0-16 90,5-7 0,-5 0-540,7 0 270,-1-7 90,1-2 0,0-7-809,0 0 359,0 0 180,-8-6 270,6-3 0,-5-7 0,7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2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7533,'0'15'-180,"8"1"0,-7 7 270,14 2-90,-13 14 629,5-13-179,0 11-90,-6-12-540,6 7 90,0 14 270,-5-18-270,5 9-90,-7-21 270,0-1 90,0 1-810,7-7 451,-5-2-1,5-7 90,-7 0 0,0 0 0,0-7 180,0-2 0,0-7-90,0 8 90,0-7 90,0 7-270,0-15 269,7-2-89,-5 0-180,12 3 90,-12 6 90,12 0-449,-12 0 269,12 0-90,-13 0 180,6 7-900,-7-12 720,0 17-179,0-10 359,0 14 0,-7 0 0,-9 8 0,-8 1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2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7533,'12'57'494,"1"0"1,16 35-315,-11-106-630,5 3 270,1-26 180,-7 11-90,6-13-719,-7 0 809,0 6 0,0-13 0,-1 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3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7713,'7'-9'449,"1"-5"-89,1 13-270,5-6 90,-12 7-90,12 0 90,-5 0-270,0 0-270,-2 7 270,-7 1-90,0 8 0,0 0 90,0 0 0,0 0 90,0 0-359,0 0 89,-7-1 90,5 1 90,-12 0-360,12 0 180,-5-7 1,0-2-1,5-7 270,-5 0 0,7 0 0,0-7 0,0-2 0,0 0 0,0-5 0,7 5 0,-5-7 2068,47-35-1798,-38 34-180,32-26 90,-36 43-720,-6 0 181,6 0-91,-7 0 270,0 0 90,0 7-450,0 2 361,0 7-91,-7 0 270,6 0 0,-13 0 0,12 0 0,-13-1 0,14 1 270,-7-7-181,8 5 1,-7-12 90,5 5-90,-5-7 0,7 0 360,0 0-180,7-14-360,3 3 180,-2-12 0,7 8 0,-6-8-360,-1 5 180,7-5 0,-14 7 90,13 0-90,-12 0-90,5 8 180,0-7-90,-5 14 90,5-6 0,-7 7 450,0 0-180,0 7-90,0 2 0,0 6-1,0 1-89,0 0 0,0 0 0,0 7-270,0-5 90,0 5 90,0-8-449,0 1 359,0 0-180,0 0 360,0 0-360,0 0 90,0-8-90,0-1-179,0-7 381,0 0 1,7-13-1,2-5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1.079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0 60 11629 204103 62450,'11'-9'989'0'0,"15"-2"-269"0"0,-4 0-541 0 0,10-6-718 0 0,-12 15 359 0 0,-2-7 90 0 0,-7 9 90 0 0,0 0-810 0 0,6 0 361 0 0,-14 0 269 0 0,5 0-540 0 0,1 0 360 0 0,-7 0 360 0 0,7 0 0 0 0,-18 9 0 0 0,-2 1 0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7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85 7533,'-9'0'3778,"1"-7"-3599,16 5 1,1-13 90,8 5-90,0-6 0,-8 6-1169,6-5 539,-5 13 270,-1-5-810,6 7 451,-13 0 359,5 0-90,1 7 90,-6 3 180,5 7-360,-7 7 90,0 3-89,0 6 89,0 1 90,0 0 0,0 0 0,0-8 0,0 6-90,0-13 990,0 5-450,0-14-90,0 5-180,8-13 90,-6 6 0,13-8 449,-5 0 181,7-8-360,0-1-90,-8-9 269,6-6-269,-5 5 0,-1-5 0,6 7-90,-13 0 0,5 0 89,-7 7-179,0-5-359,0 13 179,0-5 90,0 0 179,0 5 1,-7-5 0,5 7-180,-13 0-3688,-2-8 3688,-2 6 0,-5-6 0,7 8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0:23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7533,'0'-18'359,"0"-3"-89,0 19-180,0-4 180,0 6 90,0 0-180,7 6 90,-5 10-180,5 2 90,-7 12-1,7 2-89,-5 2-90,12 4 270,-12-6-180,12 7-450,-12-13 180,5 11 180,0-12-899,-6 7 449,6 0 270,-7-1 90,7 1-899,-5 0 449,5-1 540,-7 1 0,0 0 0,0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1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7623,'0'9'0,"0"5"0,-7 2 0,6 2 0,-7 27 0,8-17 989,8 26-449,-7-21-180,6 7-450,1-8 0,-7-7 180,14 5 0,-14-11-720,6 4 360,1-7 180,-7 0-90,6 0 270,-7-7-180,0-2 180,8-7-1259,-7 7 449,6-5 720,-7-2 0,-7-9 0,-2-7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2.0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7533,'-7'52'1799,"5"-20"-1619,-5 36-1,0-34 271,5 12-90,-5-4-180,7-1-360,0-2 180,0-7-90,0-7 270,7-2-720,-5-7 360,12 0 270,-5 1-180,7-9-179,0 0 89,0-8 90,-7 0 0,5 0-90,-12 0 0,12-8 180,-12 0-180,12-9 540,-12 9-180,5-7 0,-7 13-90,0-12-90,0 12 90,0-12-450,0 12 270,-7-12-90,5 12 180,-12-12-270,5 12 90,0-5 0,-5 7-359,5 0 179,-7 0 90,0 0 90,7 0 0,-5 0 180,5 0 0,-7 0 0,0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2.2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7533,'7'-8'629,"-5"0"-359,5 8-90,-7-7-90,7 5 0,-5-5 90,12 0 90,-12 5-180,5-5 90,0 7-90,2 0-1,0 0 91,-2 0-449,1 0-1,-6 0 180,5 0 0,0 7-180,-5 2 90,5 0 90,-7 6 90,0-7-450,0 9 270,0-2 1,0 2-1,0-1-90,-7 0 270,5 0-180,-5 0 90,0 0 90,5-7 0,-13 5 0,6-5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2.6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66 7533,'-4'66'779,"-1"0"1,1 0-1,1-17-869,3-38-989,0 11 449,0-13 361,7 0 89,-5-2-180,12-7 180,-12 0-90,5-7 90,0-2 0,-5 0 0,5-6-179,-7 7 718,0-9-269,0 2-180,0-2 0,0 1 450,0 0-180,0 0-180,0-7 270,0 5-180,0-12 90,0 12-180,0-6 180,0 2-90,0 3 359,7-11-269,-5 12 90,5 2-180,-7 9-90,0 7 90,0 0 0,7 0-90,-5 0 720,5 7-361,-7 2-89,0 15-180,0 0-90,0 2 180,0 3-90,0-3 180,0 6-180,0 0 180,0 0-360,0-7-540,0 5 360,0-12 180,0-2-989,0-1 449,0-6 270,7 7 181,-5-7 179,5-2 0,-7-7 0,0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3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7533,'9'0'-360,"5"0"270,-12 0 810,5 0-271,0 0-179,-5 0-360,12 0 180,-12 0-90,12 0 90,-12 0-180,5 0 0,-7 8 90,7-6-90,-5 5 180,5-7-90,-7 7 90,0-5-90,0 5 0,0 0 90,0-5-90,0 5-180,0 0 90,0-5-90,-7 12-449,5-5 269,-12 0 180,12 5 0,-12-12-629,5 13 809,-7-14 0,7 6 0,2 0 0,7-5 0,0 5 0,0-14 0,0 5 0,7-12 0,-5 13 179,12-14 541,-12 13-270,12-12-180,-5 5-1,0 0 271,5 2-180,-12 0-90,12 5-450,-12-5 90,5 7 180,0 0 90,-5 0 0,5 0 90,-7 0 89,0 0-1888,0 7 810,0 2 359,0 0 360,-7 5 0,-2 2 0,-7 9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3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33 7533,'-2'9'3957,"4"-2"-3597,7-14-360,5 5 90,-5-12 90,7 12-900,0-5 451,0 0 179,0 5 180,0-6 0,0 8 89,-7 0 1,5 0 0,-12 0-1799,12 0 720,-12 8 89,5 29 630,-7-13 900,0 20-360,0-28-270,0-7 269,0 5-269,0-12 90,0 6 0,0-8-360,0 0 270,7 0 0,-5 0 90,12-8-90,-4 0 90,-1-9-180,-2 1-630,1 0 360,-7 7 1,6-5 89,-7 12 270,0-12-90,0 12-90,0-5 0,0 7 0,-7 0 90,6 0-90,-14 0 90,13 0 0,-13 0-90,13 0 180,-5 7-1260,0-5 541,5 5 269,-5-7 360,7 0 0,-7 0 0,-2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3.6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7533,'0'34'1619,"0"3"-1439,0-19 0,0 13-1,0-6 1,0 7-90,0-7 0,8 5 0,-7-12 180,14 5-90,-14 1 0,7-7 0,-1 14-2249,-6-13 990,14 5 1079,-14-7 0,14 7 0,-7 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3.9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7443,'9'0'360,"-2"0"-181,1 0-179,0 8-179,8-6 89,-7 12 90,6-12-360,-14 12 270,14-5 90,-14 7 0,6 7 0,-7-5-90,0 5 90,0-14-90,0 5-90,-7-12 0,6 13 180,-6-14 0,-1 13 0,-1-5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3:14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7533,'0'16'0,"0"-7"1349,0 6-629,0-7-181,0 9-89,0-1-90,0 0-900,0 7 360,0-12 180,8 10 90,-6-12-1349,5 7 629,-7 0 360,8 0-539,-7-7 269,7-1 360,-8-8-180,0 0 91,0-8 628,0-1-359,0-7-90,0 0 0,7 0 900,-6 0-540,6 0 0,-7 0 0,0 0-1,0 0 91,8 0-630,-7-1 180,7 1 0,-1 7 180,-6-5 0,6 5 0,-7 0 0,0 2-540,0 7 450,8 0 270,-7 0-180,14 0 0,-14 7 630,7 2-360,-8 7-1,7 0-89,-6 8-90,6-6 90,-7 12 0,8-12-720,-7 5 270,7 0 180,-8-5 360,7 19-270,-6-24-90,6 23 0,-7-26 0,0 13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7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1 221 7533,'9'7'1439,"6"3"-899,-13 6-271,13 9 91,-6 1-180,8 8-270,-7-8 0,5-1 180,-14-8-450,14 0 270,-13 0 90,6 0 90,-8 0-719,7-8 449,-5 6 90,6-13 0,-8 6-90,0-8 90,0 0-180,7 0 0,-5 0 90,6-8-89,-8 6 89,0-13 270,0 6 0,0-8-180,0 0 180,0-8 0,0 7-180,0-15 0,0 15 90,0-14 90,0-2-180,0-2 180,0-13-90,0 6 0,7 0 0,-5 9 90,13 2 89,-13 21-89,13-12-90,-13 21 90,5-5-90,-7 14 779,5 48 1,4 34 0,0-13-1320,4 1-76,-4 0 1,-1 12-1,0-25 526,0-40-1349,-8-7 1169,0 0 1,0-7 89,0-3 180,0-7 0,0-15 0,0-4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39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580 0 8432,'0'9'540,"0"-2"-450,0-7 0,0 0 0,0 7 0,-7 2-180,-9 7 0,-2 1 90,-5-2 180,-15 9-90,9 1-292,-25 7 202,21-7-450,-7 5 181,8-5 179,0 7-90,7 1 180,-6-1-90,14 0 90,-7 7 90,1-5-90,6 12 0,-7-11 0,8 11 0,0-12 0,0 5 0,0-7 0,8 0 0,-7 1 0,13-9 90,-6 7-540,8-13 270,0 5 0,0-7 382,0 0-202,0-7-90,8 5-810,1-12 360,0 6 540,6-8 0,-7-15 0,8-3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0.2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64 7623,'24'-8'269,"0"-7"-89,-8 13-270,7-12 90,-6 5 0,14 0-269,-13 2 179,12 7 0,-12 0 90,13 0-360,-13 0 270,5 7-90,-14-5 90,5 12-90,-5-5 90,0 14 90,-2-4-90,-7 10 90,0-10 0,-7 18 0,-2-10 0,-7 12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1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178 0 7533,'-16'7'-90,"0"2"90,0 7 90,0 0 90,0 0-90,0 8 89,0 1 1,7 7-180,-5-7 90,5 5 180,0 2-180,-6-5 0,14 10-90,-7-11 90,8-2-90,0 0-90,0-8 270,0 0-90,8 0 90,-7-7-90,14 5 90,-6-12-180,14 5-360,-5-7 90,19 0-450,-17-7 361,17 5 179,-19-12-90,5 5 270,-7-7 0,8-7 0,-14 5 0,12-19 0,-13 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1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7533,'0'82'1079,"0"-37"-449,0 44-1619,0-55 1439,0 5-270,0 0-163,0-4-17,0 4 316,0-14-136,0 5 90,0-12-180,8 12 905,-6-19-2255,5 11 921,-7-21-21,0 7 270,0-1 0,0-5 90,0 5-90,0-14-809,0-3 359,7-13 270,-5 5-90,5-12 270,-7 5-90,7-7 1,2 7-1,0 2 180,5 6 0,-12 9 0,12 0 0,-5 8 0,7 0 0,0 8 0,-7 0 0,5 16 0,-12-6 899,5 12-359,0-5-180,-5 0-91,5 5 1,-7-12-90,0 5 0,0-6-1079,0-1 449,0 0 270,0-7 90,0-2 90,0-7 0,0 7 0,0 2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1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7533,'36'18'-990,"-1"3"541,-33-19 449,5 12 0,-7-12 0,0 6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1.7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7533,'0'41'180,"0"-9"-1,0-9-89,7 1 0,-5-14 0,5 12 90,-7-20-90,0 12 0,0-13-360,8 6 180,-6-7-90,5 0-629,0 0 359,-5-7 450,5 6 0,-7-13 0,0 5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2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7533,'4'73'1394,"-1"-1"0,-1-17-1394,0 22 0,3-7-90,2-47 360,-5-7-1080,5 7 451,-7-5 269,0 5 0,0-7-630,0 0 360,0 1 180,0-9-269,0 0 179,0-8 0,0 7 90,0-5-90,0 5 180,0-7-179,0-7 269,0-3 0,0-20 0,0 3 0,0-19 0,-7 12 0,5-5 0,-5 7-180,7-1 90,0 1 90,0 7 270,0-5-181,7 12 91,-5-13-270,12 14 540,-5-6-270,0 14 360,-2 2-180,0 7-181,-5 0 91,12 0 270,-12 7-180,5-5-90,0 12 179,-5-5-359,5 14 90,-7-5-630,0 5 271,0-7 269,0 0-180,0-7-180,0 5 90,-7-5 180,5 0-990,-12 6 451,12-14 269,-12 14 0,5-13 270,0 5 0,-5 0 0,5 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2.7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130 1 7533,'-9'0'90,"-6"0"-90,14 0 269,-14 7-89,6-6 90,0 13 90,-6-4-180,6-2-180,1 7 90,-7-6 90,14-1 0,-14 7-90,14-13-90,-7 12 180,8-12 89,0 12-538,0-12 269,0 5 0,0-7-360,0 7 270,0-5 0,8 5 90,0-7-360,23 0 360,-11 0 0,10 0 0,-13 0 0,-2 0 0,2 0-90,-1 7 90,0-5 180,-8 12-90,7-5-90,-14 7 270,7 0 0,-8 7-270,0-5 90,0 6-450,-8-8 180,7 0 90,-7 0-900,1-7 541,6 5 179,-14-12 270,7 5 0,-8-7 0,0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3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1 482 7533,'16'0'0,"-8"-7"0,7 5 719,-6-5-179,7 0-180,0 5-90,-7-5 89,5 0-179,-5 5 0,7-12-1259,0 12 629,-6-12 180,4 12-899,-12-12 539,12 12 270,-12-12 91,5 12 269,-7-13 0,0 14 0,-7-6 0,-17 7 0,12 7 90,-17-6-180,20 14 180,-7 1 719,7 2-359,-6 5-90,14 0 539,-6-5-269,7 5-270,0 0-1,0-5 1,0 6-180,0-8 0,7-7-270,-6 5-540,14-12 450,-6 5 91,7-7-271,0 0 180,0 0 90,1 0 0,-1 0-540,0-7 270,0 5 91,0-5 89,0 7-180,-7 0 270,5 0-180,-5 0 360,0-7-270,5 5 90,-12-5-180,5 0 450,-7-2-90,0-7-90,7-1 90,-5-6-90,5-2 0,-7-7-90,0 0 270,7 0 0,-5-7-180,5 4-90,-7-4 90,0 14-90,0-12 90,0 10 0,0-12 90,0 14-180,-7-6 180,5 14-450,-12-7 90,12 8 91,-12 0 89,12 7 0,-12 2 90,12 7 0,-5 0 719,0 0 720,5 36-989,-5-13-180,7 31 0,0-22 0,0 0 0,0 0-91,0 7 91,0-5-450,0-1 180,7-4 0,-5-3-719,5-2 359,0 0 270,-5-1 90,12-5-450,-12-2 270,5-2 1,-7-12-361,7 12 90,-5-12 270,5 5-90,-7-7 1,7 0 269,-5 0 0,5 0 0,0 0 0,-5 0 0,5 0 89,0 0 271,2-7-180,0-2-180,6 0 180,-6-5-180,7 12-90,-7-12 270,5 12 0,-5-12 180,0 5-180,5 0 89,-12-5-448,5 5-1,0-7 270,-5 0 89,5 0-718,-7-8 359,0 7 0,0-7-90,0 15 180,0-5-90,0 5 90,0 0 270,-7-5-90,5 12-90,-5-5 90,0 14 0,5-5-180,-12 12 0,12 3 90,-5 0-3392,0 35 4382,-2-29-361,0 29-269,2-34-270,7 5 90,0-7-90,0 0 90,0 0-720,0-7 3662,0-2-3212,0 1-359,7-7 269,-5 7 0,12-8 90,-5 0-630,7-8 360,0-1 1,0-7 359,0 0 0,0 0 0,0 0 0,0-7 0,0 5 0,0-5 0,-7 7 0,6-8-90,-14 14 180,14-12-180,-13 20 90,5-12 0,-7 13 0,0-6 0,0 7 359,0 7-179,0 1 90,-7 9 0,5-2 630,-13 9-271,14-6-269,-14 5 0,13-7 0,-5 0-181,7-7 91,0 5-450,0-12 180,0 12 90,0-12-719,7 5 449,-5-7 90,13 0 90,-6 0-450,7 0 270,-7 0 90,5 0-90,-5 0-629,0 0 269,5 0 180,-5 0-89,0 0 449,5 0 0,-12 0 0,5 0 0,-7 7 0,0-5-90,0 5 90,0 0 0,-7-5 0,5 5 0,-5-7 0,7 0 0,0 0 989,0-7-449,0-2-90,0-7-181,7 0 1,-5-7-90,12 5 0,-12-5-720,12 7 360,-12 0 180,12 7 0,-12-5-449,5 12 269,-7-13 90,0 7 0,0-9 0,0 1-180,0 0 270,0 0-450,0-7 181,0 5-1,0-12 270,0 5 0,-7-7 0,5 6 0,-12-4 0,12 12 0,-5 2 0,7 9 0,-7 0 0,5 5 0,-5-5 0,7 7 0,0 7 0,0-5 0,0 19 0,-7-10 1169,5 12-449,-5-7-181,7 15 181,0-4-270,0 12-1,7-7-89,-5 7-180,12-5 0,-5 13 0,7-13 180,-7 5-360,5-7 0,-5 0 90,0-7 89,5 5 451,-5 3-450,8-6 0,-8-4 0,-2-9-1350,-7-12-449,0 5 630,0-7 539,0 0 450,0-7 0,-15-2 0,-3-7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4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49 8702,'16'0'1169,"0"0"-809,0 0 0,7-8-90,-5 7-1080,12-14 450,-12 13 271,13-5-901,-13 0 450,5 6 540,-7-6 0,0 7 0,0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7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8342,'17'-9'1080,"-8"2"-451,6 7-179,-6 0-90,1 0-450,5 0 90,-6 0 90,15 0 90,-5 0 179,13 0-179,-13 0-1799,13 0 720,-20 0 539,10 7-1079,-20-5 1439,6 13 0,-8-6 0,0 8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4.7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7533,'7'-17'449,"2"8"1,7 2 0,0 7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4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7533,'0'9'539,"0"-2"-179,7-7 90,-5 7-90,5-5 89,-7 5-269,0 0 0,0-5 0,0 12 0,0-5 0,0 7 0,0 0-1529,-7 1 719,-2-2 360,-7 9-1259,7-6 809,-13-2 720,12-9 0,-21-7 0,6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5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65 7533,'0'16'-360,"0"-7"360,0-2 0,0-7 180,0 7 90,0-5-270,8 5 90,0-7-90,8-7 90,-7-2-1,6-7-268,-7 0-1,1 7 0,-2-6 180,-7 7-180,0-1 180,0-5 0,0 12 0,0-6 180,0 8-180,-7 0 0,6 0 90,-14 0-90,7 0 0,-9 0 0,1 0-450,0 0 270,0 8 0,0-6 90,0 12-270,0-12 91,8 5 269,-7 0 0,14-6 0,-14 14 0,6-6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5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7982,'-9'7'540,"2"1"-360,7 8 90,0 0-90,0 1 0,7 6-180,-6 2 90,7 0 90,-1 5-1,-6-5 1,6 7 90,1 1-90,-7-8-810,7 5-1708,-8-5 1888,0 0-270,0-2 720,0-14 0,0 5 0,0-5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6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8342,'9'0'630,"-2"0"-450,1 0-90,-7 0 270,14 0-1,-7-7-179,1 5-540,6-12 270,-7 12 180,9-6-90,-1 8-629,0 0 449,-7 0 90,6 0-360,-14 0 270,14 0 0,-14 15 360,6-5 0,-7 35-90,-7-30 0,6 21 360,-6-35-180,7 13 0,7-12-181,-6 5-178,21-7 89,-12 0 179,14-7-1078,-1-2 449,2-14 270,0-2 90,-2-7 0,0 0 0,-5 0 90,6 0 0,-15 6 0,5-4 0,-5 5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6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7533,'9'0'719,"-2"0"-269,0 0-90,-5 0-360,12 0 180,-12 0 0,12 7 0,-12-5-1,5 12 1,0-5 0,-5 7-1529,5-7-270,-7 12 809,0-17 451,0 18 359,-7-14 0,-2 8 0,-7 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6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48 7533,'-27'9'2608,"6"-2"-2248,21-7 180,0 0-181,7 0-179,-5 0-270,12-7 90,-5 6 0,7-14 180,0 14-450,0-14 181,-7 13 178,5-12-1438,-12 12 810,12-5 269,-12 7 0,5 0 90,-7 0-90,0 0 180,0 15-539,0-5 808,0 21-269,0-13 90,0 12 450,0-5-180,-7 7-270,5 0 0,-5-7 270,7 6-180,0-14 90,0 0-90,0-3 180,0-13-91,0 6-1168,29-63 719,-22 34 90,22-44-90,-29 50 180,-7 0 90,-3 7-179,1-6-721,-5 14 270,5-6 271,-7 7 359,0 0 0,0 0 0,0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6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7533,'16'14'809,"-7"5"-539,-2 6 360,-7 5-270,0-12-1,0 12-179,7-12-360,-5 5 180,5 0 0,-7-5-180,7-2 270,-5-1 0,5-14 90,-7 7 0,7-8 90,-5 0-90,5 0-990,-7 0-359,7-8 539,-5-7 271,5-4-361,-7-4 360,0 0 0,0 5 91,0-5 269,0 0-180,0 5 180,0-5 0,0 7 0,0 7 0,0-6 3238,14 49-3148,-3 4-90,12 13-630,-14 1 360,-2-27 180,0 0-90,-5-1 270,5-8 0,-7 0-270,0 0-359,0 0-451,0-7 541,0 5 179,0-12 270,0 5 0,0-14 0,0-2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7.1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7533,'16'-19'1799,"-7"5"-1799,-2 14 270,0 0-91,-5 0 1,5 0 0,-7 0 90,7 0-90,-5 0-270,5 7-720,-7 2 451,0 0 269,0 6-180,0-7 180,0 15 0,0-5 90,0 6 270,0-8-270,0 0-90,0 0 360,0 0-180,0 0 90,0 0-2789,36-21 2609,-20 1 0,28-26 0,-28 5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7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8432,'9'0'1349,"-2"0"-719,-7 7-360,7 9 180,-5 10 449,5 6-269,0 7-270,-5-5-270,5 12-1,0-12 91,-5 13 0,5-13-1259,-7 5 719,8 0 270,-6-5-1439,5-2 899,-7-1 361,0-6-91,0-7 180,0 3-180,0-19 180,0 5-809,0-7 629,0 0 180,0-15 270,0 5-180,0-21 180,0-36 0,7 24-90,2-32 0,7 50 0,0-6 0,0 13 0,7-19 0,2 3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0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7533,'37'-28'4857,"-5"-2"-5307,-23 28 180,6-13-629,-5 5 449,7 1 180,-8-6 0,6 13-539,-13-13 359,13 13 270,-13-5 0,5 7 0,-7 0-179,0 0 179,-7 7 450,5-5-270,-13 13 0,13-6 269,-13 8-179,6 8 90,-8 24 90,7-10-616,3 18 616,-1-24-270,6-6 0,-5 12 0,7-18 0,0 11 0,0-15 90,0 0 180,0-8 346,0-1-347,7-1-89,-5-5 450,13 6-360,-13-8-90,13-8-180,-13-1 0,13-8 90,-13 0-540,5 0 180,-7-8 180,0 7 90,0-7-629,0 8 269,0 0 180,0 1 90,0-2-450,0 2 180,0-1 180,0 0-629,-7 0 359,5 7 180,-5-4-179,-1 4 449,6 1 0,-13-7 0,6 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7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7533,'0'9'1979,"-7"5"-1530,5-12 451,-5 12-450,7-12-1,0 13-179,0-7-270,0 8 90,7 0 90,-5 1-1439,5-9 719,0 7 360,-5-6 90,5 7 90,-7 7 0,0-5 0,0 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47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7533,'0'9'0,"0"5"0,0-12 1889,0 5-810,0-7-4137,0 0 3058,0-7 0,7-2 0,2-7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50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17 113 7533,'-9'43'90,"1"-6"-90,8-20 90,8-1 0,-6-7 89,12-2-89,2-7 90,9-7 0,0-2-450,-2-7 0,0-8 181,-12-1-181,10 0 180,-19 2 0,5 7 90,-7 0-180,0 7 90,0-5 90,0 5-90,-7-7 90,-2 7-90,-7-5 90,0 12-90,7-5 0,-5 7 90,5 0-90,-7 0 450,0 0-90,7 0-90,-5 7-270,5 2 180,0 7-90,2-7 90,7 5-810,0-5 360,0 7 360,0-7 0,0 5 0,0-5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50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7533,'9'23'1079,"-2"2"-809,-7 7 450,0 0 449,0 43-1079,-7-32-607,5 32 786,-12-43-1078,12-6 597,-12-3 32,12-7 91,-5 0-721,7-7 360,-7-2 270,5-7 369,-5 0-369,7-7 91,0-9-1,0-2 269,0-5-179,7-1-89,-5 6-91,12-12 629,-12 12-269,12-5-90,-5 7-360,0 0 90,5 7 180,-5-5 90,0 12-90,5-12 0,-5 5 0,7-7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0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7533,'39'7'359,"-19"7"-538,1-44 269,-21 23-180,0 7 90,0-7 0,0 5 0,-7-5-90,5 7 180,-5 0-90,0 0 269,5 0-89,-12 0 0,12 7-90,-12-5-90,12 12 90,-5-12-90,0 5 90,5 0 0,-5-5 0,7 5 0,0-7 270,0 0-360,7 0 0,2-7 0,7-2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0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7713,'0'16'629,"0"0"-269,0 7 0,0 2-270,0 7 180,0 0-90,0 1-1,0-1 1,0 0-450,0-7 270,0 5-539,8 10 269,-7-12 270,6 10-450,-7-22 360,0-7 0,0 5-90,0-12 90,0 5 90,0-7 0,-7 0 0,-2 0 0,-7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0.8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7533,'9'41'809,"-2"-9"-629,-7-2 90,8-5-180,-7 7 90,6-6-90,1 4-90,-7-12 90,14 5-360,-7-7 90,1 0 90,6 0 180,-14-7-540,6-2 180,1-7 180,-7 7-89,6-5-91,1 5 270,-7-14 0,6-2-270,-7-28 180,0 15-180,0-15-90,0 14 270,8 5 180,-7-6 90,7 2-270,-8 3 0,0-4 180,7 0 90,-6 5-270,14-5 540,-13 14-180,6-5-180,-8 12 0,0-5 0,7 0-90,-6 5 90,7-5-1,-8 7 271,0 0-90,0 7 0,0 2 180,7 7-270,-6 0 89,7 7-89,-1 2-180,-5 0 180,5 6 0,0-7-450,-5 2 270,5-3-90,-7 0 180,0-5-629,0 5 359,0 0 90,0-5 0,0 6-540,0-9 450,0-5-719,0 4 269,0-13 270,0 6 360,0-7 0,7 0 0,2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1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1 193 7533,'41'-32'1259,"-9"7"-989,-16 2-90,-1 14-270,-13-5 180,5 12-90,-7-13 180,0 14-360,0-13 90,0 12 90,0-5-270,0-1 180,0 7 0,0-14 0,0 13-90,-7-5 0,-3 0 90,1 6-269,-5-6 179,5 14 0,0-6 270,-5 13 0,12 3 90,-12 0-270,12 7 0,-5-1 0,0 2 0,5 0 0,-5-2 899,7 0-359,0-5-180,0 5 0,7-6-180,-5-9 90,12-1-90,-12-7-360,12 0 180,-5 0 90,7 0-630,0-7 360,-7 6 180,13-21-180,-19 11-629,19-12 899,-13 0 0,7-2 0,0-7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1.6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7533,'-7'98'2248,"5"-51"-2158,-5 33-719,7-71 269,0-2 270,0-7 0,0 8-270,0-7 180,0 7 0,0-8 1,0 0 89,0-8-90,0 7 180,0-14 0,0 6-90,0-7-90,7-14 90,-5 17 0,5-15 0,0 19 270,-5 0-90,5-5 90,-7 12-180,7-6-90,-5 1 180,5 6-180,-7-6 360,0 7 89,0 0-89,7 0-90,-5 7-180,5 2 0,-7 0 90,7 5 0,-5-5-270,5 0 270,-7 5-90,0-5-90,0 7 90,0 0 90,0-7-90,0 6-270,0-14 180,0 6-90,0-7-359,0 0-271,0-21 630,0 9-90,0-19 1,0 8 179,7 5 90,-5-5 0,5 14 0,-7-5 0,7 12 0,-5-5 0,5 7 359,-7 0-179,0 0 450,0 7-270,0 9-180,0 2 0,0 5 179,0-7-89,0 7 90,0-5-180,0 5-90,7-7 270,-5 1-270,5-9-270,-7 7 180,7-13 0,-5 12 90,6-13 0,-1 6 0,-5-7 0,12 0 89,-5 0-89,7 0 0,0 0 0,0 0-180,0-7 0,-7-1 180,5-1-360,-12-6 181,12 7-1,-12-9 180,5 9-90,-7-7 89,0 6-89,0-7 90,0 7-629,0-5 179,0 12 180,0-12-90,-7 12 0,5-12 90,-12 12 1,5-5 89,0 7 0,-5 0 0,12 0-360,-12 0 180,5 0-90,-7 7 360,0 16 0,7-10 0,2 8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2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7533,'0'9'719,"0"5"-269,0 3-90,0 0 90,0 6-91,0 1 1,0 1-180,0 0-360,0 5 180,0-19 0,0 10-90,0-4 0,0-7 90,0 4-629,0-14 988,0 0-89,0-7-90,0-2-90,0-7-90,0 7 180,0-5-180,0 5 0,0-7 180,0 7-90,7-5 90,-5 5-1350,5-7-629,0-8 1440,3 7-91,-1 1 360,-2 9-90,-7 7 0,0 0-90,7 0 90,-5 0 720,5 0-360,-7 0-180,0 7 1079,7 1-539,-5 9-270,5-2-90,-7 2 270,0-1-181,7 0-89,-5 0 90,5-7 360,0 5-900,-5-12 270,5 12 0,-7-12 180,7 5-90,-5-7 90,5 0 0,0 0-180,-5-7-1350,12-2 721,-12-7 269,5 0-270,0 0 360,-5-7 1,5 5-1,-7-5-180,0-1 180,0 6-180,0-5 900,0 7-360,0 7-180,0 2 90,0 7-180,0-7 1170,0 5-541,0-5-269,0 7 720,0 7-360,7-5-271,-5 12 91,5-5-90,0 15 0,-5-7 90,5 6 89,0 1-269,-5-7 90,5 14-270,-7-14-90,0 7 270,0-1 450,-7 31-450,5-15 0,-12 14-1890,5-22 811,0-13 449,-5 5-179,5-7 269,-7 0 90,7 0 0,-5-7 180,12-1 90,-12-8-270,12 0 810,-5 0-360,0-8-180,5-8 90,-5-2 180,7-12-180,0 5 90,0-7-90,7 0 89,-5-1-179,12 9 0,-5-7-539,0 14 179,5-7 270,-5 15-90,14-5-270,-5 12 180,19-12 270,-10 12 0,20-12 0,-6 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7533,'9'-2'1439,"6"11"-1079,-13 17-180,13 8-180,-5 8 179,-1 1-725,-1 0 726,-1 6-163,-5-13-17,13 5 90,-13-14-539,13 5 269,-13-14 90,13 0 90,-13-4 90,14-12 540,-14 6-450,5-8-191,-7 0-1069,8 0 450,-7-8 361,7-1-91,-8-16 90,0-1 0,0-8 180,0-7 450,-8-10-270,7 6 90,-7-4-180,8 15 90,0 8-90,0 1 270,0 8-90,0 1-1,0 6-89,0-5 270,8 13-90,-7-5-90,7 7-90,-8 0 180,7 0-180,-5 0 0,6 0 0,-8 7 0,0 2-180,7 16 90,-5-6 0,6 13 90,-8-6-1,0 8 1,0 0 0,0 0-90,0 0-1979,0 0 1979,0-1 0,0 1 0,0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3.0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96 355 7533,'-9'7'0,"-5"2"0,5 7 359,-7 0-179,7 0 0,-5 0 90,12 0-90,-12 0 0,12 0-180,-5 0 180,7-7 0,0 5 90,0-4-180,0-2 179,0 0-89,0-8 0,0 0-540,7 7 360,2-5-90,7 5-89,0-14 89,0-3 0,0-5 90,1-9-630,-1-1 270,0 0 180,-7-5-629,6 5 449,-14-7 90,6-8-90,1 6 90,-7-12-89,7 12 359,-8-12 0,0 12 0,0-6 0,7 8 0,-6 14 0,6-3 359,-7 12-448,0 0 808,0 2-449,0 7 809,0 0-899,-7 7 90,6-5 0,-6 12-90,7-5-90,0 7 0,0 7 90,0 2 0,0 15 89,0-6 91,7 48-540,-6-39-3212,6 32 3392,-7-43-618,0 0 438,0 0 90,0-7 0,0-2-809,0-6 359,0-2 3623,8-5-3262,-7 4 26,7-13 153,-8 6 0,0-14 0,0-1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3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49 338 7533,'0'24'449,"-8"-6"-269,7 5 90,-14-7-180,14 0 90,-6 0 0,7 0 0,-8 0-270,7 0 180,-7-7-90,8 5 270,0-12-90,0 13-1,0-14 1,0 7-989,8-8 449,-7 0 180,14-8-360,-6 0 181,-1-2 179,7-11-270,-6 3 360,7-7-270,-6 9 270,-3 2-90,-7 12 90,0-5 360,0 7-180,0 0 180,0 7-180,0-5 270,0 12-180,0-12 90,0 12-180,7-12 179,-5 12-89,12-12 0,-12 12 0,12-12-90,-12 5 0,12-7 0,-5 0-90,7 0 90,-7-7 180,12-2-540,-10-7 180,5 0 0,-2-7-450,-12 5 270,5-5 91,0-1-1,-5 0 180,5-2-90,-7-4-180,0 12 270,0-19-540,0 10 90,0-12 181,0 7 269,0-1 0,0 8-90,0 2 90,0 14 0,-7-5 0,5 12 0,-5-12 719,7 12-269,0-5-270,-7 7 0,5 0 359,-5 0-179,7 0-90,0 0 0,0 7 0,0 2-90,0 7-90,0 0 179,0 7 811,7 38-900,2-20 0,0 27 89,5-36-89,-12 0 0,12 1 90,-12-1-180,12 0 180,-12-7-90,13 5 0,-13-12-1260,5 5 631,-7-7 269,0 1-1259,0-2 719,0-5 360,0-3 90,0 0-1079,0-6 1349,-15 6 0,4-21 0,-12-3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3.7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7533,'9'0'1529,"5"0"-1169,-5-7-1,7 5-179,-7-6 0,5 1 90,-5 6 90,7-13 0,0 12-1,0-13-89,0 7-899,7-2 359,-5-4 270,5 13-1619,-6-14 809,-1 13 450,0-5 180,0 7-989,0-7 1169,0 5 0,0-5 0,0 7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4.0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7533,'-7'16'0,"5"0"0,-5 1 0,0 6 0,5-5 719,-5 12-269,0-12-90,5 12 0,-5-12-91,7 5 91,0-14-180,0 5-360,0-12 180,0 13 0,0-14 180,0 7-720,7-8 361,-5 0 179,5-8-540,0-8 360,-5-2 0,12-12 90,-12 12-270,5-12 270,-7 12-179,0-5 179,0 7 90,0-1 359,7 9 181,2 8-270,0 8-90,5 9-90,-12-1 90,5-7-90,0 5 0,-5-5 0,6 7-900,-1-7 540,-5 5 90,5-5-719,0 0 359,-5 5-308,5-12 0,0 13 0,2-7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4.3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225 1 7533,'-25'9'1079,"2"5"-629,7-12-90,0 12-91,0-5-448,0 7 179,0 0-90,0 0 0,6 0 270,-4 0-90,12-7-1,-5 5-178,7-12-1,0 13 180,0-14-90,0 7 269,0-8-179,7 0-90,2 0 90,0 0 180,6 0-90,-6 0-180,0 0 0,5 0 90,-5 0-720,21 14 450,-17-3 1,8 5 89,-28 5-90,5-17 180,-12 17-720,5-12 360,-7 7 0,0 0 91,-7-7-361,5-2 270,-6 1 360,8-7 0,-7-1 0,-2-9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5.2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7533,'0'9'1079,"0"6"-449,0-14-181,7 21-179,-5-11 0,5 12-90,0-7-90,-5 14 180,12-3-180,-12 12-450,12 29 360,-12-27-705,5 27 525,-7-36-581,-21 43 941,16-53-539,-17 26 179,22-64 0,0-7 180,0 5 90,0-6 164,7 2-344,-5 3 312,12 3-222,-5 2-90,7 12 270,0-5-90,-7 7-90,5 0 0,-5 0-90,0 7 0,-2 2 450,1 7-180,-6 8 90,5-7-270,-7 14 179,0-13-718,0 5 359,7-7 90,-5 0-90,5-7 270,-7 5-180,0-12 90,0 5-450,0-7-1709,0 0 1800,0-7 808,0 5-359,7-12-90,-5 12-90,5-12 720,-7 12-270,7-12-180,-5 12 90,12-12-91,-12 5 91,12-7-270,-5 0 90,7-15 90,-7 12-90,-2-12-450,0 15 90,-5 0 181,5 7-91,-7 2 180,0 7-90,-7 0 270,5 0-270,-12 0 90,5 7 449,-7 2-179,0 7-180,7 0 0,-5 0 0,5 0-90,0 1 90,-5-2 270,12 2 359,-5-1-179,7 0-270,0-7 180,0 5-91,0-5-89,0 0-90,0 5-270,7-12 90,-5 5 90,12-7-540,-5 0 361,7 0 89,0 0-90,0 0 180,0 0 89,0-7-269,0 5 270,0-12-1169,7 12 449,-5-12 270,5 12-449,-14-12 269,6 12 180,-13-12 0,13 12-179,-14-6 179,6 1 0,-7 6 360,0-6-180,0 7 180,0 0 270,0-7-180,0 5 179,0-20 1,0 12-270,0-6-90,0 1 90,0 6-180,0 0 90,0 2 90,0 7-90,0 0-90,0-7 0,0 5 90,0-5 0,-7 7-90,6 0 0,-6 0 90,-1 0 180,6 0-180,-6 7 0,1 2 0,5 7 360,-12 0-90,12 0-90,-5 1 269,0-2-179,5 2 0,-5-1-90,7 0-90,0 0 90,0-7-90,0 5 0,0-12-360,0 5 270,7 0-90,2-5-90,7 5 90,1-7 0,-1-7 180,8-2-1259,-7 0 629,7-5 90,-1 5-629,-6-7 359,7 0 720,-8 0 0,7-1 0,2 1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5.6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33 515 7533,'-9'16'1439,"2"-8"-1349,7-1 180,0-7-90,0 0 269,0-7-269,0-1 90,7-9-90,-6 2 0,14-2 0,-6 1 0,0 0 0,6 0-1170,-14 0 540,7-7 270,-1 5-539,-6-12 449,7 12 0,-8-12 180,0 4-270,0-6 91,0 7-1,0-5 90,0 5 270,-8-7-270,7 7 90,-6-6 270,-1 14-180,7-7 90,-6 15-180,-1-5 180,7 12 0,-14-5-180,13 7 270,-5 0 0,7 0-90,-8 0-90,7 0 0,-6 0 0,7 0 89,0 7 91,0 2 450,-8 7-360,7 0 0,-6 8 449,7-7-269,0 21-180,0-11 90,7 19-1,-6-5-179,14 1 0,-14 4 90,7-5-270,-1 0 90,-5-2 90,13-7-720,-14 0 360,14 1 180,-14-9-1439,7 0 720,-1-8 269,-6-7 450,7 5 0,-8-19 0,0 3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5.7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1 145 7533,'16'0'2248,"0"0"-1798,0-7-90,0 5 0,0-5-90,0 7-1,0 0 91,7-7-180,-5-2 0,6 0-630,-8-5 450,7 12-90,-5-13-1259,5 6 719,-7 1 271,7-7 269,-5 13-1439,5-5 809,-7 0 90,0 5 630,1-12 0,-1 13 0,0-6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6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90 7533,'0'25'1799,"0"19"-1619,0-22-1,7 15 1,-5-28 180,12 6 0,-12-14-270,12 6 270,-5-7-1,7 0-179,7-7 0,-5-9-450,-2-2 180,-2-5 90,-5 0-539,7-2 269,-6 0 270,-3-6 0,-7 14-90,0-6 0,0 6 180,0 2-630,0 5-1798,-79 61 2338,52-16-261,-21 0 1,2 0 170,28 3-90,-5-14 90,6 2 0,1 4-90,0-12 180,7 5 720,-5-7-450,12 0 340,-5-7 650,7 5-631,0-12-269,0 5-90,0-7 809,0 7-449,0-5-270,7 5 90,2-7-181,7 0 91,0 0 0,15 0-180,-4 0 0,12 0 180,-7-7-360,0-2 89,0-7 91,0 0-1439,15-7 1259,-18 5-1529,8 2 719,-28 2 271,5 12-361,-12-5 271,5 7 269,-7 0-540,0 0 541,-7 0-1,-2 0 180,-7 7-180,0 2 0,0 7 0,-7-7 360,5 5 0,-13 2 0,6 9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6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33 7533,'-9'8'2518,"2"-1"-539,42-14-1619,-19-1-450,36-1 90,-34-6 90,12 14 90,-12-7-900,5 8 450,-14 0 270,5 0-359,-5 0 359,1 0-180,-3 0 90,-7 8-180,0 0 180,0 9-180,0-1 450,0-7-90,0 5-360,0-5 180,0 0 0,0-2 0,0-7 270,0 0-809,7 0 269,2 0 180,14-7 180,2-2 0,14-14 0,2-2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204 1 7533,'-9'9'1529,"1"-2"-1169,8 0 269,-7-5-269,5 13 0,-14-5-90,14 7-180,-6 0 179,1 0-89,-3 7-180,1-5-899,-6 13 629,13-6 180,-13 1-1259,6 4 629,-8-11 450,0 4 180,8-7 90,-6-8 0,5 6 0,-7-5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7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64 7533,'-16'25'-360,"7"-1"360,2-8 719,0 0-269,5 0-90,-5-7 0,7 5-360,0-12 90,0 12 90,0-12 0,0 5-1,7-7 1,-5 0 0,12 0-450,-5 0 180,0 0 1,5-7-181,-12 5 270,5-12-180,0 12 360,-5-12-180,5 12 90,-7-12-180,0 12-720,0-5 91,-7 0 359,5 5 0,-12-12 90,12 12 0,-12-13 90,12 14 0,-12-7 720,12 8-270,-5 0-180,7 0 0,-7 0 899,5 0-449,10 0-180,2 0-90,13 0 449,-7-7-179,7 6-180,-4-14 89,11 13-179,-5-12 90,0 5-180,-2 1-720,-7-7 270,0 13 270,-7-12-1079,5 12 629,-12-5 181,5 7 179,-7 0 0,0 7 0,-7 2 0,-2 14-720,-7 2-629,0 8 1439,-7-8 0,5 5 0,-5-5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7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0 321 7533,'0'9'449,"0"-1"-179,0-8 0,0 0 180,15-15-810,3 5 360,7-21 0,-2 6-720,-7 0 361,7-6 179,-5 7 90,5-9-540,-7 1 270,0 0 360,-7 7 0,13-5 0,-5 5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7.3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7533,'0'34'989,"0"-11"-629,-7-8-90,5-6 0,-5 7 89,7 0 91,0 0-270,0 0 0,0 7-90,0 2 360,0 14-720,0-4 180,0 4 90,0-7 180,0 0-990,0-7 450,0 6 270,0-14-1169,0 6 540,0-6 359,0-2 360,0-5 0,0 4 0,0-6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7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0 145 7443,'9'0'2878,"-2"0"-2518,-7 0-90,0 0 0,7-7-91,2-2 271,7 0-90,0-5-180,0 5-360,0 0 270,7-5-90,-5 12 180,5-5 0,-14 7 0,5 0 0,-5 0-1170,0 0-359,-2 0 539,0 0 451,-5 0 89,5 7 0,-7-5 0,0 5 180,0 0 90,0-5 0,0 12-270,0-12 720,0 5-270,0-7 0,0 0 90,8 0-90,-6 0 89,12 0-179,-5 0-270,7 0 90,0 0-1529,15-7 1350,-12-2 89,11-7-540,-21 0 720,5 0 0,-5-7 0,7-2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8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97 7533,'-8'0'809,"0"0"-269,8 0-270,0 7 180,0 2-450,0 7 269,0-7-89,0 12 0,0-10-450,0 12 270,0-7-90,0 0-359,0-7 179,0 6 270,8-7-90,-7 2-180,6-3 180,-7-7-450,0 0 540,0-7-180,0-3 360,0-12-450,8 3 91,-7-4-1,6 0 360,-7 12-90,8-17-90,-7 24-90,14-17 449,-13 19-179,13-12 0,-14 12-180,14-5 360,1 14-90,-6 2-90,5 7 0,-15 0-90,0 0 0,0 0 89,0 0-718,0 0 269,0 0 270,-8 8-180,7-7-540,-6 7 271,-1-16 179,7 7-180,-14-13 180,14 12-90,-6-12 270,7 5-179,-8-7 269,7 0 0,-6-7 0,7-9-90,0-2 90,0-6 0,7 2 180,2 3-180,-1-11 0,7 12 0,-6-5 809,7 0-449,0 5-90,0-5 90,0 14-91,0-5-89,0 5 0,0 0-180,-8 1 0,7 8 180,-14 0-90,7 0-540,-8 0 270,0 8 180,0-7-539,0 14 179,0-6 270,-8 7 0,0 0-360,-1 0 90,-6 0 181,7 0 538,-1 0-179,-6-7-90,14 5-180,-6-12 0,7 5-90,-8 0 180,7-5 450,-6 6 540,7-8-541,0 0 271,7 0-540,-6-8 90,14-1-810,-6-7 360,7 0 90,0-7-719,-8 5 359,7-5 270,-6 7 90,0 0-180,-2 0 90,0-1 0,-5 9-89,5-7 538,-7 13-269,0-5 0,0 7 1440,0 0-1351,7 0 721,-5 7-360,6 2-180,-8 7 89,0 8 1,0-7 0,0 14-180,0-6 0,-8 0 0,6 6 0,-5-14-630,0 6-450,5 1 451,-12-7 269,5 7-1170,0-8 721,-6-7 89,7 5 540,-1-12 0,-6 12 0,7-5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8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48 7533,'5'32'5307,"-2"-14"-5307,21-4-900,-8-14 540,21-14 360,-15 3 180,15-12-180,-13 7 0,-6-7 0,5-2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8.6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7533,'7'17'1349,"-5"-3"-1079,5-6 90,-7-6-181,0 12 91,0-12-180,0 12-1259,0-12 629,-7 5 540,5 0 0,-12-5 0,5 5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9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32 7533,'0'16'-270,"0"0"1169,0-7-359,0 5-180,0-12 0,0 12-180,0-12-1,7 5 1,3 0-90,6-5 90,0 5 0,7-7 90,-5-7-720,12-2 270,-12-7 180,5 0-629,-7 0 269,0 0 270,-7 7 0,5 2-180,-12 0 90,5 5 0,-7-5 0,0 0-89,-7 5 179,-2-5 0,-7 7 180,-7 7-180,5-5-90,-12 12 90,12-5 180,-5 0 90,0 5-180,5-5-270,-5 0 0,13 5 180,-4-12 90,12 5-720,-12-7 720,12 7 0,-12-5 0,5 5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9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7533,'0'16'1259,"0"0"-1169,0 1 90,0 5 0,0-3 0,0 11 89,0-5 1,0 0-90,0 5 0,0-5-450,8 29 180,-6-17 360,5 17-720,-7-29 450,0 6 0,0-14-1259,0 6 629,0 1 271,0-14 179,0 12 180,0-21 0,-7 14 0,-3-6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19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7533,'9'-9'629,"5"-6"91,2 6-540,2 1 90,5-7-180,-7 13 179,0-5-538,-7 7 179,5 0 90,-12 0 90,5 0-270,0 0 180,-5 0-90,5 0 90,-7 0 90,0 7 0,0 2-90,0 15 270,0-6-91,-7 5-179,5-7 180,-5 0-90,7 0 0,0 0 0,-7-7-270,5 5 270,-5-12 0,7 5 0,0-7-899,0 0 269,7 0 180,2-7 180,0-2-360,5 0 271,-12-5 89,5 5-360,1-7 90,-7 0 180,6 0 270,-7 0-269,0 0 269,0 7-90,8-6 90,-6 6 449,12-7-269,-12 7 900,20-12-900,-12 17-90,13-10 269,-14 14-179,6 0 90,-7 0 90,1 0 0,6 0-90,-14 7-1,6 2-359,1 7 270,-7-7 0,6 12 0,-7-10-270,0 13 90,0-1 90,0-5-540,0 5 270,-7 0 180,6-5-179,-14 13 269,6-14-90,1 6 89,-7-6-1618,6-2 720,1 2 449,-7-9 360,6-1 0,-7 1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6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68 7533,'26'0'1079,"-1"0"-1349,-8-7 180,-8 5 180,6-6-90,10-7 0,-4 4 0,11-14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0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7533,'0'43'2878,"7"-13"-2518,2-23-180,7-7 90,1 0-630,6 0 360,-5 0 0,5 0-990,1-7 451,-7-2 359,14-7 90,-14 0-1349,14 0 719,-14 0 720,6 0 0,-6 0 0,0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0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1 112 7533,'9'0'1799,"-2"0"-630,0 0-449,9-7-271,2-2-89,5 0-450,0-5 90,2 5 180,1-7-540,4 7 180,-12-5 180,5 12 0,-7-12-719,0 12 359,0-5 180,0 7-1349,-7 0 719,-2 0 361,-7 0 381,0 0 1,-7 0-1,-2 0 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0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7533,'-9'25'359,"-5"-2"-179,12-7 0,-5 0 0,7 8-270,-7-6 180,5 5-90,-5-7-180,7 0 180,0-7-90,0 5 180,0-12-629,0 12 359,0-12 90,0 5-270,0-7 0,0 0 360,0-7-450,0-2 450,7-7 0,2 0 0,7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0.6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0 7533,'9'0'0,"-2"0"-540,-7 0 1170,0 0-181,7 0-179,-5 7-270,5 2 0,-7 7 270,0 8-90,-7-7-720,5 6 360,-5-6 180,0-1-359,-2 0 179,0 0 90,-5 0 90,5 0-90,-7 0 90,7 0 0,-5-7 0,4 5 0,1-12 2968,-13 5-2158,55-35-1170,-31 13 270,50-22 180,-27 21-1080,0-8 541,5 7 269,-5-7 90,0 8-720,5 0 450,-12 0 1,6 8 359,-8-7 0,0 6 0,0-7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1.0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7533,'0'-9'1619,"0"2"-630,0 7 1530,0 0-2339,7 0 0,-5 7 359,5 2-899,0 48 0,-3 34 1,-1-15 179,1-8-918,2 6 0,1 15 0,-6-29 108,-8-44 361,5 0 89,-5-7-809,0-2 629,5-7 360,-5-7 360,7-9 1406,-7-2-1406,5-6 0,-5 2 0,7 3 0,0-4 0,0 7 719,0 0-449,0 7-270,7-5 90,-5 5 630,12-7-271,-5 0-269,7 0-180,0 7 90,0-5 0,0 12 270,0-13-1439,0 14 629,0-14 360,0 6 90,0-7 0,0 0 0,0 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1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7533,'0'9'1349,"7"-2"-989,2-7 449,21 0-989,-17 0 180,15 0-90,-26 0-899,5 0 539,-7 0 180,0 0 180,0 7-719,0 2 359,0 0 180,-7 5 90,5-12-179,-12 12 359,5-12 0,-14 12 0,-2-4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1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7533,'6'16'4677,"5"-7"-4767,14-9 90,-2-2 90,-14-5-360,5 0 360,-5 5 0,7-5 90,-7 7 0,5 7-180,-12 9-1529,5 2 719,-7 13 271,-7-14 179,5 14 90,-5-6-180,0 7 90,5-7 810,-5-2-360,0-7-90,5 1 0,-5-9-90,7 7 90,0-13-90,7 5 90,-5-14 180,12-3 0,-12-5-446,12-9 266,-12 6-90,12-5 90,-12 0-270,5 5 1,-7-5 179,0 7 90,0 0 175,-7 7-175,5-5-180,-5 12 180,0-6-179,5 8 179,-5-7-90,7 6 449,0-7-269,0 8 3778,0 0-3418,7 0-180,-5-7 0,12 6-90,-5-14-1,7 13 1,0-5 0,0 0 0,0 5-450,1-12-269,-1 13 359,0-6 270,0 7-1709,0 0 359,-7 0 990,5 0-1079,-12 0 450,5 0 359,-7 0 360,0 0 0,-14 14 0,-4 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1.6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0 129 9152,'16'-16'-1080,"0"7"811,0-12-541,1 17 270,-1-17 270,0 12 270,-7-8 0,5 1 0,-5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2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7533,'0'8'-630,"0"7"2069,0-13-629,0 19-181,0-10 1,0 26-450,0-10 0,0 12-1439,0 15 1169,-7-17 90,5 10-1260,-5-17 541,0-12 359,5 12 180,-5-11 0,0 3 90,5-12-449,-12-3 539,12 0 0,-5-6 0,7 6 0,0-7 0,0 0 0,-7 8 359,5-6 1,-6 5-270,8-7 630,0 0-361,8 0 361,36-50-810,-25 30-90,23-32 0,-49 45 0,-2 7 180,-7 0 0,0 0-90,0-7-449,7 5 179,-5-5 180,5 7 0,0-7-270,-6 5 450,13-5 0,-5 0 0,7-2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2.2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48 7533,'0'19'989,"0"2"-629,0-12-180,0 7 360,7-7-361,-5 5 181,5-12-180,0 5 180,-5-7-90,12 0 0,-12 0-91,20-14 1,-18 10-629,17-17 269,-19 12 180,5-7-810,-7 0 271,0 7 359,0-6 0,0 6-540,-7 0 270,-2 2 181,0 7-91,-5-7 0,5 5 90,-1-5-90,-4 7 1,5 0 359,0 0 0,-5 0 0,5 0 0,-7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0 7533,'-8'10'0,"6"-3"1709,-5-7-720,7 0-449,0 8-90,0-6-91,0 6-179,0-1 0,0-5 270,0 12-90,0-12-180,0 13 0,-8 2-900,7 3 450,-14 11 180,13-4 90,-6 7-1709,1-8 900,5 6 449,-13-13-1439,13 5 1799,-6-7 0,1 0 0,-2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2.4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9871,'9'0'1170,"5"7"-811,-12 2-179,5 14 540,1 2 539,0 57-989,1-37-597,-2 44 507,-7-48-810,-7 7 157,6-6 563,-7 4-1889,1-12 989,6-2 450,-7-1 180,1-14 1,5 7 325,-5-8 0,0-7 0,-2-2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2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7533,'0'25'719,"-7"-2"-539,5-7 0,-5 8 90,7 0-90,0 2 90,-7-3-270,5-7-90,-5 0 270,7 0 0,0 0 269,7-7-269,2 5 0,0-12-180,5 5-90,-5-7 720,28-7-450,-16-2-270,17-7 270,-22 7-1710,-6-5 721,4 5 449,-5-7-1079,0 0 1439,-2 0 0,0-8 0,2-1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3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7533,'0'9'2338,"7"5"-2158,-5 2 0,5 2 90,-7 12 360,0-4-181,0 6-89,0 0-180,0 7-450,0-5 180,0 5 180,0-7 0,0 1-1259,0-1 539,0-7 450,0 5-1079,0-12 629,0 5 271,0-14-1,0 5-90,0-12 270,0 6-90,0-8 270,0-8 0,0-1-180,0-7 900,0 0-540,0-7 0,0 5 899,0-5-449,7 7-360,2 0 0,0 0-1,5-1 91,-5 1-270,7 0 270,0 7-1350,7-5 631,-5 5 269,5 0-720,-7-5 450,-7 5 91,13 0 179,-11-5 90,19-2 0,-12-2 0,5-6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3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42 7533,'0'35'809,"0"-6"-449,0-29-180,0 0 0,7 0 0,-5 0 0,12 0 0,-5-7-1,7 5-179,0-19 0,-7 17 0,-2-17-269,0 19 269,-5-13-90,5 14 270,-7-14-360,0 13 90,0-5 90,0 7-630,0-7-269,-14 6 719,3 1 90,-19 8-90,12 9 270,-5 5 0,7-3-180,-7 4-270,5 0 270,-5 2 0,7 0 0,0-2 0,-1-7-90,1 0 180,7 0 450,2-7-180,7 6-180,0-14 90,0 6 1079,0-7-180,0 0-809,7 0 989,2 0-539,7 0-270,1 0 90,-1-7-91,0 6-89,7-7-180,-5 1 0,5 6 0,0-14 90,-5 13-720,12-12 270,-12 12 270,5-5-90,-6 7-1439,-1-7 629,-7 6 450,5-6 91,-12 7-1620,5 0 719,-7 0 720,0 0 0,-14 0 1,-4 0-1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3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0 7533,'-43'67'4407,"20"2"-4227,25-40-450,14-1 360,0-28-180,0 0 270,7 0 90,-5 0-90,5 0 0,-7-7-2249,1-2 990,-1-7 1079,7 0 0,-5 0 0,5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4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7533,'9'0'2158,"5"0"-1618,-12-7-810,12 5 270,-12-12-90,12 12 270,-12-12-629,12 12 359,-12-5 0,5 7-450,-7 0 0,0 0 540,0 7 0,-7 2-90,5 7 90,-12 0-180,12 7 810,-12-5-270,12 12-270,-12-11 90,12 4 359,-5-7-179,7 0-180,0-7-360,0 5 180,0-12 180,7 5 0,-5-7-180,48-64 0,-25 33 0,6-10 0,-1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4.3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17 7533,'0'-9'1349,"0"2"-989,7 7 359,-5 0-179,5 0-270,-7 0 1439,0 0-1529,0 7 90,0-5 89,0 12-179,0-5 270,0 14-90,0-5-90,0 12-90,0-5 719,0 21-539,7-3-450,-5 13-1114,5-1 1384,-7-12 0,-7 18-1339,5-18 799,-5 12 360,7-6 0,0-9 0,-7 7 0,5-20-3598,-5 17 2519,7-24 449,-7 3-449,5-16 1517,-5-7-798,7-7 396,-7-2-396,5-14 180,-5 5 0,7-12 630,7 12-270,2-12-270,7 12 90,29-8 0,5 0 0,-7 2 0,9 2 0,-1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5:24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7353,'0'9'0,"0"-1"0,0-8 0,-7 7 0,6-6 1079,-7 6-359,8-7-1260,0 0 90,-7 0 450,5 0 0,-13 0 0,6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05.5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7533,'0'18'2608,"0"-4"-2518,0-7 180,0-5 360,7 20-540,-5-5 0,5 9 179,-7 3-359,0 4 270,0 1 0,0 5-90,0-7 90,0 0 90,0-7-90,0 6-1080,0-14 541,0 7 269,0-8-810,0-7 450,0-2 181,0 0 89,0-5-1080,0 5 1260,0-7 0,0-14 0,0-4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29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0 323 7533,'0'-9'-540,"0"1"810,0 1-630,0-2 180,0 1 0,0-7 270,0 13 90,0-12 90,7 12-180,-5-5-90,5 7 90,0-7 0,-5-2-90,12 0 90,-5-5 90,7 5 0,0-7-180,8 0 0,0-8 89,8-1 1,1 0 0,6 2-270,-5 7 1,13 0 179,-14 7 90,14-5-270,-13 12 90,12-5-90,-4 7 90,6 0 90,-7 0 0,5 0 0,-12 7 90,13-5-180,-13 12 90,5-5 0,-7 7 0,7 7-90,-5-5 90,5 6 180,-6-9 90,20 16 89,-23-12-179,22 12 90,-34-15-360,5-7 90,-7-2 90,-7 0 0,6-5-270,-13 5 90,5-7 0,-7 0-719,0 0 629,0-7 0,0-2-180,0-7 180,0 7 0,-7-5 1,-2 5 179,-8-7 0,1 0 0,7 7 0,-5-5 0,5 12 0,0-5 0,-5 7 0,12-8 0,-5 7 0,7-7 89,0 8 721,0 0-630,7 0 90,-5 8 90,12-7-1,-5 14 1,0-6-180,5 14 180,-12-6-180,5 7 0,-7-1 89,0-5-448,0 12 179,0-12 0,0 5-900,0 1 540,-7-6 180,5 5 180,-19-7 0,10 0 0,-12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8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7533,'10'0'0,"5"0"0,-6 0 0,8 0 0,-8 0 0,6 0-450,-13 0-270,13 0 271,-5 0 449,6 0 0,2-8 0,-1 6 0,0-12 0,0 4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0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16 8072,'10'0'810,"4"0"-630,-12 0 0,12 0-90,-5 0 0,7 0 0,0 0 89,0-7-448,0 5 179,0-5 0,0 7-270,0 0 180,0 0 0,-7 0-180,5 0 270,-12 7-359,5 2 89,-14 7 90,-2 7 180,-7-5-270,-7 12 270,5-4-90,-12-2-89,12 0 89,-12-1 180,12-5 0,-5 5 0,-1-14 0,6 5 0,-12-12 0,5 5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1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1 225 7533,'58'-39'629,"0"-1"1,-10 13-630,17-14 0,-5 2 90,-34 25 90,-3 12-720,-7-12 360,0 12 180,-7-5-90,-2 7-719,0 0 449,-5 0 180,5 0 0,-14 7 180,5 2 0,-19 14 0,3 2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1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0 194 7533,'0'8'1619,"0"-1"-1529,0-7 90,0 0 0,7 0-1,2 0 181,14-7 0,-5-1-180,20-9-180,-18-5 180,24 3 0,-17-11 90,19 12-900,-12-5 360,6 7 270,-8 0 0,0 7-899,-7-5 449,-2 12 270,-7-5-90,0 7 180,-7 0-90,-2 0 0,-7 14-359,0-3 179,0 12 0,-7 0 630,5 2-180,-12 0-90,5 6-180,-7-14 540,7 14-270,-5-13 0,5 5 0,-7-7-90,-14 14 0,17-17 0,-9 8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1.7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0 7533,'0'16'0,"0"0"629,0 0-179,0 8-270,0-7 90,-7 14-270,6-13-90,-14 5 180,14-7-360,-14 0 180,14 0-90,-14 0 270,14 0-720,-14-7 361,14 5 89,-14-12-90,6 12 180,1-12 360,0 6-180,8-8 359,0 0-179,8 0-180,0-8 180,1 6-90,6-12 0,1 5 0,1 1 0,6-7-1440,8 49 1080,-26-25 1,8 43-1,-22-35 90,-13 7-90,12-1 90,-21 2-450,14 0-1854,-14-2 2304,-1 8 180,5-19-90,-4 17 1259,22-27-629,2 5-360,7-7 1259,0 0-1169,7 0 2304,9 0-2394,10-7 89,-1-3-179,6-5-180,-6-2 0,14 1 270,-6 0-90,7 0-1259,-8 0 629,0-7 180,-6 5-1439,4-5 810,-12 7 449,5 0 450,-7-7 0,0 4 0,0-4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2.0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7533,'16'-9'629,"0"2"-449,0 0-450,0 5 90,-7-5 91,5 7 178,-12 0-268,13 0-1,-13 0 0,-17 50 180,2-30 0,-17 39-90,14-43 540,7 0-181,2-7-89,0 5 90,5-12-270,-5 5 90,7-7 0,0 0 90,7 0 90,2 0-180,7-7 0,0-2-90,0 0 90,0-5 0,7 5-270,-4-7 90,4 7 90,-7-6 0,0 7-540,0-2 180,0 3 270,-7 0-90,-2 6 90,0-6 1,-5 7-1,5 0-990,-7 0 1080,-7 7 0,-2 1 0,-7 8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2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7803,'9'9'1439,"5"-2"-1079,-12-7-1,12 0 1170,38-15-1439,-25 5 90,32-7-629,-36 3 449,2 5 0,0-7 89,-2 0-1438,0 7 630,-12-5 719,17 12 0,-32-5 0,10 7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2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1 129 7533,'16'0'899,"-6"0"-719,4-7 90,-5 5-90,0-5 0,5 7-270,-12 0 180,5 0-90,0 0 180,-5 0-540,12 0 180,-12 0 90,5 7-360,0 2 180,-5 0 180,12 5 0,-12-12-89,5 5 179,0-7-90,2 0-180,7 0 270,0-7 180,0-2-90,0-14-90,7 5 0,2-20 0,8 12 0,-1-14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2.6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7533,'-18'9'2338,"4"5"-2338,7-12 180,5 5 0,-5-7-809,7 7 449,0-5 90,0 6-900,0-1 451,0-6 269,7 13 90,-5-12-720,12 5 900,-12 1 0,12-7 0,-5 7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2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1 7533,'9'16'-90,"-2"0"989,-7 0-359,0 0-180,0 7 0,0-5-181,-7 5 91,5 0-180,-5-12 180,7 11-810,0-14 271,0 9 269,-7-1-810,5-7 450,-5 5 180,0-12-1619,-30-2 1709,21-9 0,-20-7 540,36 0-180,0-1-180,0 2 0,7-2 0,2 1-90,0 0 90,5 0-90,-5 0 0,7 0 0,-7 0 0,5 0 0,-5-1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3.4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7533,'0'-9'989,"0"2"-809,0 7 2159,0 0-1890,0 7-89,0 2 180,0 7-270,0 7 90,0 2-181,0 7 181,0 0 0,0 0-180,0 8-270,0-6 180,0 12 0,0-12 90,0 5-2114,0 33 0,0 3-315,0-22 1889,0 78-179,0-131 269,0-17-90,0 0-90,0-14 91,0 14 359,0-7 0,0 1-90,0 5 90,0-5 0,0 0 0,0 5 0,0 2 0,0 1 90,0 14 0,0-13-180,0 12 539,0-5-359,7-1 0,-5 7 0,12-7 90,-5 8-270,0-7 270,5-2-180,-12 1 720,12-7-271,-5 13-179,0-12 180,5 5-90,-12 0 0,5 2-181,0 0-268,-5 5 89,12-5 89,-12 7-538,13-7 359,-13 5 90,5-5 0,0 7-720,-5 0 360,12-7 180,-12 5 91,5-12-451,0 12 270,-5-6 90,5 2 180,-7 4 0,0-12 0,0 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9.3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1 221 7533,'0'36'0,"0"3"0,0-20 0,0 5 1169,7-7-539,-5 0-181,13-7-89,-13-2 90,13-8-90,-6 0-90,8-8-91,7-2 1,-5-14 0,13-10 0,-13-2-360,6-5 180,0 0-90,-7 4-449,14-26 539,-21 30-90,4-13-900,-15 36 541,0 3 179,-7 7-450,-2 0 360,-8 0 90,-8 0-89,-1 0 89,-1 7-90,-5 10 180,13 2-90,-13 13 90,14-6 0,-7 16-89,16-7 179,-6 7 90,13-8 0,-13 0 90,13 0 539,-5-1-449,7-6 900,0-3-451,7-15-359,3-1 0,6-1 1259,9-5-989,-6 6-360,5 0-1,-7-6 1,0 5 0,-1-7 0,2 0 0,-1-7 0,0 5-540,0-14-1259,0 7 720,0-8 539,0-7-1349,-1-3 1709,1-6 0,0-1 0,0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3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65 7533,'70'-36'3058,"-12"8"-3058,-42 28-90,1 0 360,-1 0-900,-7 0 450,-2 0 90,-7 0-179,0 0 179,0 7 0,0-5-360,0 12 180,-7-5 0,-2 7-359,-7 7 179,-1-12 180,8 10 0,-5-11 90,12-2-90,-12 0 180,12-8-179,-12 0 269,12 0 0,-5 0-90,7 0 90,0 0 0,0-8 0,0 0 0,7-9 180,-5 1-1,12 7-179,-5-5 720,7 5-270,-7-7-270,5 7 0,-4 2 359,-1 0-89,6 5-270,-6-5 90,-1 7 359,7 0-179,-6 0-90,-1 0 0,7 7-180,-14-5-1,7 12 1,-8-5-899,0 15 719,0-7-1080,0 6 541,0-6 359,-15 6 0,5-5-1079,-14 5 539,9-7 360,-2 0-89,-6 0 179,4 0 270,-4 0 0,7 0 899,0-7-539,0-2-360,7 0-90,2-5 810,7 5-451,-7-7-89,5 0-90,-5 0 1170,7 0-541,7 0-89,2 0-180,7-7-1,0 5-179,7-12 0,-5 5-720,13-7 270,-6 0 180,8 7-719,-9-5 359,7 12 270,-14-5 90,7 7-90,-16 0 0,7 0 0,-14 0-539,7 0-361,-8 7 450,0 2 91,0 7 269,0 0-90,-8 0 90,7 0 0,-14 1 180,7-2-180,-8 2 0,0-1-269,7 0 449,-6-7 0,14 5 0,-14-12 0,7 5 0,-8-7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4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8702,'0'23'1349,"7"-5"-899,-6 20-180,7-12 90,-8 14-91,0-8-89,0 0 0,0 0 0,0 0-989,0 0 539,0 1 270,0-9 0,0 7 90,0-14 0,0 0 90,0-3-2069,0-12 809,0 5 451,0-7-181,0 0 450,0-14 270,0-11 90,0-9 0,0-5-180,0 6 450,0 1-270,0 0-90,0 0 810,7 7-360,-6-5-180,14 12 0,-6-6 89,7 15-89,0 2 0,0 7 0,1 0 180,-1 0-90,-8 0 0,7 14-270,-14-3 90,7 13-1,-1-1 1,-5 16 90,5-18-539,-7 15 269,0-27 0,0 7 90,0-7 90,0 6 0,-7-14-180,5 6 180,-5-7-810,-1 0 270,7 0 270,-6 0-359,7 0 179,0 0 180,0-7-180,0 6 540,0-14-180,0 6 0,7-7 360,2-7-270,7 5 0,0-5-180,-8 7 90,7 0-90,-6 7 90,0-6-90,5 14 360,-12-7-180,5 8 90,-7 0-1260,0 0 900,0 8-269,0 1 179,0 7 270,-7-7 0,5 5 0,-12-5 0,12 7 0,-5 0 90,-1-7-90,7-2 0,-6 0 0,7-5 0,0 5 90,0-7 89,0 7 541,0-5-270,0 5-180,0-7-90,7 0-91,-6-7 91,14-2 90,-6-7-180,7 0-540,-7-7 271,5 5 179,-5-5-540,7 0 270,-7 5-180,5-13 810,-12 21-270,6-5 0,-8 22-180,0 2 540,0 7-270,-8 8-90,6 1 89,-5 7 91,0-7-90,-2 5 90,0-5-540,-5 7 180,12 1 0,-12-9 180,12 0-719,-5-1 269,0-12 180,5 10-180,-5-19 180,7 12 0,0-12-89,0 5 448,0-7-89,0 0-180,0-7 720,0 5-270,0-12-270,7 12 0,-5-5 719,12 7-449,-12 0-90,12-7 0,-5 5-450,7-5 360,0 7 0,0 0 90,1-7-450,-1 5 180,-7-5 0,5 0 0,-5-2 0,7-7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5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9152,'8'17'270,"-7"6"-360,7-5 270,-1 12-630,2-12 180,7 5 270,-7-7-90,5 0-630,-5 0 361,7 0 179,-7 1 90,5-9-90,-12 7 180,12-13 0,-12 12 0,5-6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5.4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7083,'7'17'1259,"-5"-1"-989,5 0 90,0 0-450,-5 0 90,12 7 0,-12-5-810,5 5 451,-7-7 179,7 0 0,-5 1 270,5-2-90,-7-5 0,7 11 0,2-3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6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7533,'9'23'270,"-2"-5"-91,-7 13-269,0-6 1,7 0 89,-5 12 179,6-17-538,-8 17 179,0-19 0,0 13-90,0-6 180,7-7 90,-5 3-450,5-19 180,-7 5 270,0-7 0,0-7 0,0-2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37.0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290 226 7533,'0'25'989,"0"13"-809,0-19-180,0 11 0,0-13 180,-7-1 90,5 0-90,-12 0 0,5-7-1,-7 5 1,0-12-1079,0 5 449,-7-7 360,5 0-450,-13 0 271,13-7 89,-12-2 0,12-14-90,-5 5 0,7-12 180,7 4 180,-5 2-180,12-7 0,-5 6-90,7 0 270,0-6 0,0 14-180,0-14 0,7 14 180,2-14 0,7 13-180,0-5 180,0 7 0,0 7-90,7-5 0,-5 12 0,12-5 0,-12 14 0,13 2-180,-13 7 180,5 8 0,0-7-90,-12 14 90,10-7 0,-12 16 0,0-6 0,5 5-359,-12-7 359,5 1 0,-7-1 0,0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1.6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 7353,'8'-9'180,"-6"2"0,5 7-1,1 0 1,-7 0 0,6 0 0,1 0 0,-7 0 90,14 0-180,-14 0-900,6 0 361,-7 0 269,8 0 180,-7 7 0,7-5 0,-8 12-270,0-12 90,0 12 90,0-5 0,0 7 90,-8 0 0,-1 8-360,-7-7 270,8 6-180,-14 1 181,18-7 89,-18-1-90,20-1 449,-5-13-179,7 5-90,0-7 810,0 0-630,7-7-91,-5-2 1,13 0 90,1-13 0,2 19-180,5-19-180,-7 13-270,1-7 270,-2 7-809,1-5 89,8 5 810,-14-7 0,12 0 0,-13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1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305 161 7533,'-7'23'270,"-2"-4"-1,1 3-538,-7-5 179,6-1 90,-7-7-90,0 5 0,8-5 270,-14 0-90,12 5-180,-14-12 0,8 5 180,0-7-270,0 0 90,0 0 180,-1 0 0,1 0-360,0-7 90,0-2 90,7-7 90,-5 0-90,12 0 90,-5 0-90,7-7 0,0 5 90,0-6-90,0 1 90,0 5 90,7-5 90,2 7-180,7 0 90,0 0-90,0 0 0,0 7 90,22-5-90,-16 5 0,23 0 90,-28 2-90,6 14 0,1-6-90,-7 14-90,6 1 180,-6 2 90,-9 5-540,7-7 180,-14 7 90,14-5-89,-13 12 269,6-12 0,-8 6 0,0-8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5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81 162 7533,'-16'0'180,"7"0"-270,2 7 180,0-5 89,5 12-89,-12-5 0,12 0 0,-5 5-90,0-5 270,5 7-180,-5 0 0,7 0 180,0 7 180,0 3-360,0 6 179,0-7 91,0-2-270,0-7-180,7-7 180,-5-2 90,12-7-450,-12 0 270,12 0-90,-5 0 180,0-7-360,5-2 180,-5-7 1,0-7-721,5 5 450,-12-12-90,12-3-269,-12 0 269,6-7 0,-8 15 91,0-6 359,-8 7-3392,6-2 3392,-5-3 0,0 3 0,-2 2 0,0 0 0,2 15 0,7 2 629,0 7 1,0 0 2852,0 7-2493,0-5-449,0 19-90,0-10-91,0 12 1,0-7 0,0 0-180,0 7-450,7 3 360,-5-2-180,5 0 360,-7-8-1080,0 7 451,7-5 269,-5 5-540,5-7 360,-7 0 0,7-6 180,-5 4-809,6-13 359,-8 14 90,0-13 181,7 5 269,-5-7 0,5 0 0,-7 0 0,0-7 0,0 5 0,0-13 0,0 6 629,7-7-359,-5 7-90,12-5 180,-5 12-180,0-12 90,5 5-91,-5 0 181,7-5-180,-7 5 180,5 0-720,-5-5 360,0 5-90,5 0 270,-12-5-720,5 5 271,-7-7 179,0 0 0,0-1-450,0 9 180,0-7 180,0 13-269,0-5 179,-7 7 270,5 0 0,-12 0 90,12 7-90,-12 2 539,12 14-269,-12 3-180,12-2 0,-5 7 0,7-13 0,-7 12-90,5-12 809,-5 5-449,7-7-90,0 0 0,0 1-540,0-8 180,7-2 90,-5 0 90,12-5-270,-12 5 90,12-7 0,-12 0-449,12-7 269,-5 5 90,0-12 0,5 12 180,-5-13 0,0 6 0,-2-6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5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50 450 7533,'7'-16'270,"-5"0"-630,5-7 180,-7 5 0,7-12-90,-5 12 90,5-12 90,-7 4 90,0 2-90,0-7 90,0 14-90,0-14-179,0 13 269,0-27 0,-7 24 0,5-17 0,-12 22 0,4 0 0,1 7 0,-5 2 0,12 7-270,-5 0 270,0 7 0,5 2 0,-5 7 449,7 8-89,0 0-180,0 2 0,0 4 90,0-5 0,7 7 0,-5 0-181,5 1 91,0-1 0,-5 0 360,12-7-450,-12 5 90,13-12 90,-13 5-990,12-14 450,-12 5 180,12-12 90,-12 5-989,5-7 449,0 0 540,-5 0 0,12-7 0,-5-2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9-11-19T05:08:51.197"/>
    </inkml:context>
    <inkml:brush xml:id="br0">
      <inkml:brushProperty name="width" value="0.025" units="cm"/>
      <inkml:brushProperty name="height" value="0.15" units="cm"/>
      <inkml:brushProperty name="color" value="#E71224"/>
      <inkml:brushProperty name="inkEffects" value="pencil"/>
    </inkml:brush>
  </inkml:definitions>
  <inkml:trace contextRef="#ctx0" brushRef="#br0">1 80 11629 204103 62450,'0'11'539'0'0,"0"-2"-179"0"0,0-9 0 0 0,0 0-180 0 0,8-9 0 0 0,3 7-450 0 0,9-7 180 0 0,9 0-990 0 0,-7-2 1080 0 0,7-9 0 0 0,-9 0 0 0 0,0 0 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9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7533,'0'33'0,"0"1"0,0-7 0,0 5 1439,0 1-630,0-4-269,7 10-270,-5-13-180,6 1 0,-1-3 0,-5-7-810,6 0 360,-8-8 270,7-1-89,-5-8-541,5 0 270,-7 0 270,0 0-449,0-8 359,0-1 90,0-8-180,0 0 180,0 0-180,0-7 91,0 5 269,0-13 0,0 6 0,0-1 0,0 3 180,0-1-91,0 7-89,0 1 0,0 2 540,0 13-270,8-6-90,-6 8 360,5 0-181,1 0-179,-6 0 0,13 0 270,-13 8-90,14 1-90,-14 8-1,5 7 1,-7-4 0,0 11-180,0-12-90,0 13 0,0-13 180,0 13 0,0-6-1080,0 0 451,0-1 269,0-8-1080,-7 0 541,5 0 359,-14-8-488,14 6 0,-13-13 0,5 6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6.1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17 211 7533,'0'25'359,"-7"-3"181,5 9-360,-5-12-90,7 12 90,0-15 90,0 0-360,7 0 90,-5-7 0,12-2 270,-12 0-450,5-5 270,0 5-180,-5-7 360,12-7-900,-12-2 360,5-7 180,-7-7-719,0-9 449,0 5 90,0-11 90,0 21 0,0 0-90,0 3 90,0 5 1,0 0-1,0 2 539,-7 7-269,5 0 0,-5 0-180,7 0 270,0 7 0,0 2 540,0 7-270,0 0 179,0-7-269,7 6-90,-5-6 0,12-1-450,-12 7 180,12-13 90,-12 12-720,5-12 360,0 5 180,-5-7 0,12 0-269,-12 7 89,13-5 90,-14 5 0,7 0 180,-1-5-180,-5 12 90,5-12-180,0 5 630,-5 0-270,5-5 0,-7 5 180,0-7-180,0 0 90,0-7-1,7-23-89,-5 8 0,12-22 0,-12 18-90,5-6-719,-7 7 89,0-19 90,0 15 540,0-17 0,-7 6 0,-2-1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6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7533,'-7'30'1889,"5"18"-1530,-5-10-89,7 7 0,0-29-270,7 7 270,-5-5-90,12 5 0,-12 0 0,12-5 0,-12 5-1,12 0-269,-12-4 90,5 4-629,-7-7 359,7 0-180,-5 0 270,5-7 0,-7-2 91,0-7-901,0 7 540,0-5 91,0 5-631,0-7 450,0-7 181,-7-2 359,5 0 0,-12-5 0,5 5 0,-7-7 0,-7 0 0,-2-1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6.4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17 210 7533,'-9'-27'0,"2"-2"629,7 20-269,0 0 90,7-5-270,-5 12 0,13-12 269,-6 12-89,7-12-270,-7 12 90,5-12 0,-5 12 0,7-5 0,0 0-2159,-7 5 1079,12-13 451,-17 14 269,24-13 180,-24 12 0,24-12 0,-10 4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6.5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7533,'9'0'809,"-2"0"-539,-7 0-180,0 0 0,7 0-270,-5 0 0,5 0 270,0 0 0,-5 0-90,5 0 90,-7 0-90,7 0 0,-5 0 0,5 7 0,-7 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7533,'0'34'1709,"0"-4"-1349,0-6-181,0-7 1,0 7 0,-7-15 0,5 5-270,-5-12 90,7 5 0,0 0-989,0-5 449,0 5 360,0-7 180,0-7-1349,0-2 1349,0-7 0,7-7 0,2-2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7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7533,'9'9'449,"-2"6"-89,-7-6 0,0 7-180,0-8-180,0 14 0,0-11 270,7 19-90,-5-5 0,5 0-630,-7-2 270,0-14 270,0 6-720,0-14 360,0 14 180,0-13 0,0 5-89,0-7-91,0 0 90,7-7 0,-5 5 0,5-13 270,-7 14 0,0-14-180,0 13 0,0-12 0,0 5 360,0 0-180,0-5 180,0 5-180,0 0 0,0-5-90,0 5 90,0 0-90,7-5 90,-5 5-90,5 0 0,-7 1 0,7 1 0,-5 6 89,5-6-89,0 7 90,-5 0-90,5 0 180,0 0-180,-5 7 90,5-6-180,-7 14 180,0-6-90,7 7 0,-5-7-90,5 5-90,-7-5 180,0 0 0,0 5-179,0-12-1,0 5 180,0 0-90,0-5-180,0 6 180,0-8-180,0 0 90,0-8 90,0-1 180,0-7-180,0 0 180,0 0-90,0 7 0,7-5-90,-5 12 270,5-5-180,-7 0 0,0 5 0,0-6 180,0 8-270,7 0 90,-5 0 180,5 0 0,-7 0-180,0 8 90,7-6 90,-5 5-90,5 0-90,-7-5 90,0 5-90,7-7 90,-5 0-1,5 7 1,0-5-90,-5 5 270,5-7-180,-7 0-90,8 0 90,1 0 0,0 0-90,5 0 270,-5 0 0,0 0-450,5 0 90,-5 0 180,0-7 0,5 5-540,-12-12 90,12 5 90,-12-7 91,5 0-1,-7 0 180,0 7-360,0-6 180,0 6-180,0 1 540,0-7-360,0 13 90,-7-12 0,-2 12 180,0-5 0,-5 7-180,5 0 0,0 7 270,-5 2-90,12 0 0,-12 27 0,12-22-90,-5 24 90,7-22 540,0 7-271,0-12-179,0 10 90,0-12 360,7 0-270,-5 5-91,12-12 1,-12 13-180,12-14 180,-5 6-90,7-7 90,0 0-630,-7 0-719,5 0 539,-5 0 360,7-7 90,0-2-450,0-7 361,7-7-91,-4 5 270,4-12 0,-6 5 0,-1-7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7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16 7533,'-16'52'359,"7"-7"-359,2-29 0,7 8 1080,0-14 359,7 12-1439,2-21 0,7 6 90,-8-7 180,7-7-1080,-6-2 361,7-7 359,-7 0-90,5 0-360,-13 0 270,7 0 180,-8 0-90,0 0 0,0 0-89,0 0 359,-8 7-270,7-6 0,-13 14 90,5-7 450,-7 8-270,7 0-90,-6 8 89,7 1 91,-8 7 0,7-7-180,-6 5-270,13-5 91,-5 0-1,-1 5 180,7-12-900,-6 12 450,7-12 450,0 5 0,-8 0 0,0 2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7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8522,'0'16'270,"0"0"-270,0 7 90,7-5 90,-6 13-450,7-7 180,-8 2 90,0 4-180,0 2 180,0 2-90,0-2 180,0-9-720,0 0 361,0-12-1,0 11 90,0-20-450,0 12 630,0-12 0,0 5 0,0-7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8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7533,'53'0'-1080,"-17"7"1080,-38 2 0,-19 0 0,3-2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8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7533,'0'9'449,"0"6"-89,0-14-180,0 6 0,0-7 989,0 0-719,7 0-180,2 0 0,7 0-360,8-7 0,-13-2 180,10 0 0,-12 2 90,7 7 0,-7 0-1,5 0 1,-12 0-1259,5 0 359,-7 7 361,0 2-181,0 15 270,0-6 90,0 5-180,0-7 990,0-7-360,0-2 0,0-7 0,0 0-180,7 0-270,-5 0 180,5-7 90,0-2-360,-5-7 180,5 0-90,-7 7 270,0-6-990,0 7 451,0-1 89,0 2 180,-7 7-630,-2 0 361,-7 0 449,0 7 0,0 2 0,0 7 0,7 0 0,-5 0 2338,5 28-1258,7-28-271,4 20-449,21-43 0,-5 5-900,5-12 450,0 12 90,-5-12 0,5 12-360,-7-5 180,0 7 180,-7 0-449,5 0 269,-12 7 0,5-5 90,-7 12-90,0-5 90,-7 15-90,-2-7-180,-7 6 91,0-14-1,0 6 180,0-6-720,0 0 361,7-2 449,-5-7 0,-2 7 0,-9 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09:59.9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0 237 7533,'33'-31'2608,"33"-20"-2608,-23 19 270,19-13-180,-45 43 0,-1-13-180,-6 13 360,5-5-90,-13 7-1529,14 0 719,-14 0 360,5 0-989,-7 0 539,-7 7 360,-3 10 91,0-6 89,-5 19 180,-2-18 0,-2 12 0,2 1 0,2-7 0,6 7 0,0-8 0,1-1 0,1 2 0,5-9 0,-6-2 539,8-7 1530,0 0-1799,0-7-450,0-2 270,8-16-90,1-1 270,0-1-1439,6-5 629,-13 14 270,13-15-270,-5 7 540,-1 0 0,6-6 0,-6 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64 7533,'-9'43'629,"9"-12"-809,2-24 1,12-14 268,-12-2-448,12-7 269,-12 7-90,12-6 270,-5 6-450,0-7 180,5 0 0,-12 0 450,12 7-180,-12-5 0,5 12-180,0-5 720,-5 7-271,5 0-179,-7 0 630,0 0-450,0 7-90,0 2-91,0 7 1,0 0 90,0 0-90,0-7-900,0 12 451,0-17 179,0 18-990,0-13 451,0 7 449,0-7 180,0 5 0,0-5 0,0 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49.0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7533,'0'48'2338,"7"-7"-2158,-5-1 0,5 6 0,-7-10 0,0 17-180,0-11 270,0 6-180,0-7-990,0 5 451,0-5 269,0 0 180,0 13 0,0-18 0,0 10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0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7803,'-9'9'539,"1"5"-539,8-12 0,0 12 90,0-5 90,0 7 0,0 8-90,0 0 90,0 9 0,0-1-90,0 0 0,0 7-270,0 2 180,0 0 0,0-9 180,0-1-540,8-13 270,-7 12-90,7-12 180,-8 5-540,0-14-359,0 13 629,0-19 90,0 11-90,0-14 270,0 0 0,-8-7 0,-1-1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0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7533,'7'52'539,"-5"-8"-89,5-27-90,0 6 0,-5-12 269,12 10-269,-12-12 0,12 0-180,-12 5-180,12-12 0,-5 5 180,8-7-990,-1 0 540,0 0 180,0-7 90,7-2-629,-5-7 359,12-7 180,-5 5-1349,0-12 1439,5 4 0,-4-13 0,6-2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1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1 161 7533,'0'9'0,"0"-2"0,7-7 0,2-7 0,0 5 180,5-12 1709,-12 12-900,19-12-1349,-17 12 180,10-5-629,-14 7 359,0 7 270,0 2-450,0 7 361,0 0-91,0 0 0,0-7 360,0 6-180,-7-14-90,5 6 90,-5 1 900,0-6-540,5 5-90,-5-7-90,7 0 899,0 0-629,7 0-270,2 0 720,7-7-360,0 5-450,7-6 90,-5 1 179,5 6-89,-14-7-359,5 8 179,-5 0 0,0 0-540,6 0 270,-14 0 180,7 0 90,-8 0-269,0 8 89,0 1 0,-8 0 90,-1 5-90,0-5-90,-5-1 180,5-1-89,-7 1 269,0-6 0,7 5 0,2-7 0,7 0 0,0 0 0,0-7 0,7 5 0,2-6 0,7 1 0,7-1 0,-5-1 0,6 2 0,-8 7 0,14-7 0,-17 5 0,15-6 899,-26 8-269,5 0-1,-7 0-269,0 8-180,0-6 450,0 19-270,0-10-1,-7 12-179,-2-7 0,-7 0 0,0 0 0,0 8-900,0-7 361,-8 6 269,7-6 90,-7-2-360,1-5 180,5 4 90,-5-13-90,7 6 270,-7-7-270,12 0 180,-10 0-180,12-7 180,-7-1-90,7-9 0,2-5 0,7-4 90,0-6-90,0 0 270,0 0-180,0 0 0,7 0 0,2-1 180,7 9 0,0-7-180,0 6 270,7 0-90,2-6 90,0 14-270,-2-6 0,-7 14 0,8 2 90,-7 7 0,7 0-270,-8 14-90,0-3 360,-7 19-630,5-5 270,-12 7 180,12 0-90,-12-7-539,5 5 359,-7-11 90,0 11-270,0-12 540,0 5 0,-7 0 0,-2 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2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209 49 9871,'0'16'360,"0"-8"-270,0 14 90,-7-12-270,-2 14 180,-7-1 0,7-5 90,-5 12-720,-2-12 270,-2 12 180,-5-11-90,7 4-539,0-7 359,-1 0 90,8-7-269,-5-2 179,12 0 90,-12-5 0,12 5-450,-5-7 361,7-7 359,0-2 0,0-7 0,7-8 0,-5 7 0,12-7 0,-5 8 0,7 7 0,1-5 0,-1 12 90,0-12-90,7 12 90,-12-5-180,10 7 180,-12 0-90,0 0 1169,5 7-450,-12-5-269,5 5-90,0 0 180,-5-5-630,5 12 90,-7-12 90,0 6 90,0-8-810,7 0 270,-5 0 360,5-8-809,-7 6 449,0-12 180,7 5-90,-5-7-90,12-7 180,-12 5-89,12-12 269,-12 12-180,5-5 180,0 7 0,-5 7 180,12-6-90,-12 6-90,5 0-180,-7 2 719,8 0-359,-6 6 360,6-6-180,-8 7-180,7 7-1,-6 1 91,6 8 0,-7 7-90,0-4-90,8 11 90,-7-12 0,7 5-90,-8-7-90,0 0 0,0 0 90,0 0 0,0-7-270,0 5 90,0-12 0,0 13-360,0-7 180,0 1 180,0-2 0,0 1 0,0-6 90,-8 5-179,7-7-271,-7 0 90,8-7-180,0-2 181,0-15 89,0 6 270,0-19 0,0 10 0,0-19 0,0 4 0,8 2 0,1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2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7533,'33'30'3418,"-10"-10"-3418,-15 17 0,-8-5 180,0 3 89,0 11-358,0-5 89,0 0 89,0 5 91,7-19 0,-6 11-180,7-13 180,-8 0-1349,0-2 629,0-14 180,0-2 180,0 0-1079,0-5 630,0 5 89,0-7-360,0-7 451,0-2 449,0-7 0,0 0 0,-8 0 0,7-7 0,-6-2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2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 7533,'26'-34'989,"3"10"-899,-20 10 90,0 12 90,6-5 270,1 7-361,-6 0 1,12 0 0,-20 0-360,12 0 180,-12 0 0,5 7-629,-7 2 359,0 7 180,0 0 90,-7 0-720,5 0 360,-12 8-179,-3 1 269,7 0 0,-12-9 3328,21-16-2968,1-9 0,9-7 180,7 0-540,0 0 180,0 0 90,0-1 90,0 8-539,0-5 179,0 12 180,-7-5 0,-2 7-180,-7 0-90,0 0 180,0 15 180,0 2-90,-7 16 0,-2-1-719,-7 0 359,-7 0 180,-2 7-90,0-5 91,2 5 89,7-13 180,-1-3 899,1-7-539,0 0-180,7-7-180,2-2 719,7-7-359,0 0 2069,7 0-1889,2 0-91,7-7 1,7-2-180,-5-14 0,13 5-90,-6-13-900,7 7 450,-7-2 180,-2 3 180,-7 7-2249,-7-7 1170,5 5 269,-12-5-539,5 7 629,-7 7 630,0 2 0,-7 0 0,-2-2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3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7533,'0'9'1169,"8"-2"-989,-6-7 90,13 0-180,-6 0 0,6 0 90,2 0-990,-1-7 450,0-2 180,7-7-1169,-6 7 1349,14-5 0,-6-2 0,7-10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81 7533,'0'9'989,"7"-2"-809,-5-7 0,12 7 0,-5-5 0,7 6 0,0-8 0,0 0-1,0-8 1,0-1-360,0-7 90,0 0 90,0 0 180,-7 0-899,5 7 449,-12 2 90,5 0-180,-7 5 270,0-6-90,-7 8 90,-2 0-539,-7 0 269,-7 8 90,5 1 0,-12 7 90,12 0-89,-12 7 179,12-5 90,-5 5-90,7-7 90,-1 0 0,8-7 359,2 6-269,0-13 0,5 12 900,-5-13-451,7 6-89,7-7 270,2 0-1,22 0-629,-11-7 540,38-1-630,-35-1 0,29 2 180,-34 7 0,5 0-450,-14 0 180,5 0 0,-12 0-180,6 7 180,-8 2-90,0 7 180,0 0-180,0 7 91,-8-5 89,-1 5-720,-7-7 270,7 0 180,-5 0 90,5-7 90,-7 5 1,7-12-91,-5 6 180,5-8-1080,-7 0 1080,0-8 0,-7-1 0,-2-7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0.1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7533,'4'84'2023,"-1"0"1,-1-22-1934,2 29 0,0-6 90,-4-51-360,0 0 90,0-8 90,0-1 0,0-16-1529,0-1 810,0-1 359,0-5 360,0 6 0,-8-16 0,-1-1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3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66 7533,'34'35'1079,"-4"1"90,-14-35-449,0 6-360,7-7 0,-5 0-91,12-7-89,-12-1 0,12-15-1439,-5 5 1259,1-6 0,11-6 0,-3-4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5.6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81 7533,'0'-9'1529,"0"2"-1259,0 7 359,0 0-449,0 7 90,-7-5-90,5 12 0,-5-5 0,7 7 90,0 0-91,0 0 1,0 0-180,0-7-539,0 6 359,0-6 180,0 7-720,0-7 360,0 5 270,0-12-89,0 5-451,0-7-629,0 0 899,0-15 0,0 5 270,0-13-90,0 6 90,7-6-90,-5 5 0,5-5 360,0 7-90,-5 0-90,13 0-180,-13 7 450,12-5-270,-12 12 90,5-12 360,0 12-180,-5-6-180,5 8 90,-7 0 89,7 0-89,-5 8 0,5 1-90,-7 0-90,0 5 180,0-5-90,0 14-360,0-5 270,0 5-90,0-7 180,0 0-360,0 0 90,0-6 1,0 4-91,0-5 90,0 0 0,0-2 90,0 0 0,-7-5 0,5 5 0,-5-7-90,7-7 180,0 5-180,0-12 90,0 12 360,0-13-180,0 7 90,7-1-270,-5-6 450,12 6-180,-12 0 0,12-5 180,-12 13-91,12-6-89,-12 7-90,12 0-180,-12 0 0,12 0 90,-12 0-539,20 0 269,-19 0 180,11 0-90,-14 0 180,0 0-450,7 7 180,-5-6 90,5 13 180,-7-5 0,7 0-89,-5-1-91,5-8 539,0 7-269,2-5 90,0 5 180,5-7-180,-4-7 0,6 5-90,0-13 0,-7 6-90,5 0 180,-5-5-180,0 5 0,-2 0 0,0-5 180,-5 5-720,5-7 270,-7 7 180,0-5-90,0 12-180,-7-5 91,-2 7-1,-7 0 270,7 0 0,-12 0 0,18 7 0,-19 2 539,13 7-269,-8 0-180,8 0 0,-5 0 180,12 0-90,-5 0 0,7 0 629,0 8-269,0-6-270,0 5 0,0-7 89,0 0 1,7 0-180,2 0-450,7-7 180,1 5 180,-1-12 0,0 5-899,0-7 539,0 0 90,-7-7 180,5-2-630,-5 0-809,7-27 899,0 22 271,-7-30 269,-2 26 0,-7-13 0,0 14 0,0-7 0,0 8 0,0 0 0,0 0 0,0 0 0,0 7 0,7-5 0,-5 12 0,5-5 0,-7 7 989,0 0-719,7 7 270,-5 2-181,5 0-179,1 5 180,-7-5 0,6 7-180,-7 0 90,0 0-450,0 0 180,0 0 90,0 0 90,0 1-540,0-1 180,0-7 180,0 5-180,0-12 90,0 5 0,0-7-899,0 0 809,0-7-90,0-2 180,0-14 0,0 4 0,0-4-270,0 7 90,0 0 270,0 0 90,0 0-180,8 7 180,-7-5-270,6 12 91,1-12-1,-7 5 269,6 0-89,1 2 0,-7 7 720,6 0-630,-7 0 359,0 7-269,0 2 0,0 7 0,0 0-360,8 0 90,-6 0 90,6 0-450,-8 0 270,0 0 0,0-7 180,0 6 0,0-6-270,0-1 90,0-1 90,0-7-629,0 0 539,0-7 0,0-1-180,0-1 270,0-6-360,0 6 90,0-7 90,0 0 91,0 7 178,0-5-178,0 12-1,0-5 269,0 7 1,7-7-270,-6 5-89,7-5 628,-1 7-269,-6 0 0,7 0-180,-8 0 360,7 0-90,-6 0-90,7 0-180,-1 0 90,-6 7-1,14-5 1,-14 12 90,7-12-90,-1 5 90,-6 0-270,14 2 0,-14 0-359,7 5 179,-8-5 180,7 0 0,-6-1 0,7-1 0,-8-5 360,0 5 359,7-7-449,-6 0 90,14-7-270,-14-3-450,7-6 270,-1 0 91,-6-14-91,14 10 90,-14-10 0,7 6 0,-8 14 0,0-12 0,0 21 0,0-6 450,0 7-90,0 0-270,-8 0 179,7 0 1,-14 0-180,7 7 0,-1-6 0,-6 14 0,7-13-180,-1 12 91,-6-5 89,14 7 89,-6 0-628,-1-7 269,7 5 90,-6-5 0,7 7-449,0-7 359,0-2 270,0 0 0,0-5 0,0 5 0,0-14 0,0-2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6.2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49 7533,'7'16'-450,"-5"0"2519,5 22-900,-14 40-2143,5-19 614,-5 16 526,7-44-76,-7-21-952,5 5 412,-5-8 180,7-5 180,0-2 319,0-2-409,7-12 93,-5 5 357,5 0-181,-7-6-89,0 7-89,7-16-91,-5 7 90,5-14-90,-7 13 0,7-5 540,-5 0-270,6 5 0,-1-5-630,-6-1 360,14 7-90,-13-7 270,5 16-270,0-7 0,-5 13 91,5-5-1,-7 0 270,0 5-90,0-5 0,0 7 180,0 0-91,0 7-89,0 2-89,0 14 448,0-4-269,7 3 0,-5 2 810,5-6-361,-7 12-179,7-12-90,-5 5 90,12-7-90,-12 0 0,5-7-181,0-2-178,-5 0 358,12-5-89,-12 5-629,5-7 359,0 0 90,-5-7-90,12 5-270,-12-12-630,12-16 541,-12 1 179,5-10 0,-7 9-270,0 4 270,0 2-89,0-7 359,0 14 0,0 0 0,0 3-90,0 5 1079,0 0-539,0 2-270,0 7-90,0 0-90,0 7 90,0 9 90,0 2 1439,0 12-630,0-5-449,0 15-91,7-6-449,-5 5 180,5-7 0,-7 0-719,0-7 269,0 5 360,0-4-180,0 6-630,-7 0 360,5 0 180,-12 0 91,5-7-631,0 6 270,-5-13 270,5 5-90,-7-7 91,0 0-91,7-7 90,-5-2 540,5-7-270,0-15-90,-5-2 359,12-8-179,-5-13-180,7 11 180,0-12 270,7 7-180,9 0-180,2 0 180,12 0-630,-5 7 270,7-6 0,-7 6-630,5 0 360,-12 2 91,13 7 89,-13 0 180,5 0 0,-7 0 0,0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6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8342,'9'0'1260,"5"0"-811,-5-7-269,7 6 0,0-6 0,-7 7 0,5 0 0,-5 0 0,7 0-540,-6 7 270,4-6 90,-12 13 90,5-4 90,-7 5 0,0 2 0,0-1-990,0 0 540,0 0-90,-7 7 180,5-12 1,-12 10 89,4-12-90,1 0-630,-5 6 360,5-14 181,0 6-1,2-7-720,0 0 541,5 0 449,-5 0 0,7 0 0,0-7 0,0-9 0,0-9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6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7533,'9'64'1409,"0"-1"0,-1-3 0,-2-5-1229,-6 16-1540,0-12 1360,0 11 0,0-20 180,0 6-1079,0-16 539,0 0 270,0-8 467,0 0-1546,0-7 824,7-9-105,-5-2 540,5-12-270,-7 5 698,0-14-878,7-2 630,-5-14-270,5 5 90,-7-5-270,7-1 0,-5-8 91,5 6 178,0-12-178,-5 20 178,5-5-178,0 7-901,-5 7 360,5-5 630,-7 5 0,7-7 0,2-1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7.4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8882,'0'16'720,"0"0"-541,0 1 1,0-2 0,0 2 90,0-1-90,0 0 0,0 0 0,0-7 0,0 5 0,0-12-180,7 12 0,-5-12 179,5 5 1,-7-7-989,7 0 539,2 0 180,0 0 0,6-7-1259,-13-2 539,12-7 810,-5 0 0,7-7 0,0-2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8.0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7533,'0'16'0,"8"0"719,-7 8-179,6 8-270,-7 2 180,0 12-1,0-5-89,0 0 0,0 5-540,0-11 180,0 11 90,0-19 90,0 10-1349,0-12 534,8 0 185,-7-9 314,6-8 46,-7-8-270,0 0 360,0-8 0,0-1-180,0-7 411,0-7-321,8 5 1,-7-12-91,6 12 180,1-12-90,0 12-360,8-13 270,0 6-90,0 0-180,1-5 91,-1 12 359,1-12 0,-1 12 0,0-5 0,0 7 0,0 7 0,0 1 0,-7 8 0,5 0 0,-12 0 270,5 0-181,0 8-89,-6 1 0,7 7 810,-1 0-360,-5 0-180,12-7 269,-12 5-89,12-12-180,-12 5 0,12-7 90,-5 0-181,7 0 1,0 0 0,0-7 0,1-2 0,-8-7 90,5 0-1260,-12 0 541,5 7 179,-7-6 180,0 7-990,0-2 451,-7 4 269,-2 6-180,-7 0 181,-8 0 359,6 6 0,-5 4-180,0 13 180,-2-5 539,-22 26-539,19-22 0,-9 15 360,28-21-180,-6 0-90,14 1 90,-14-9 719,14 0-449,-6-1 0,7-5 180,0 5-91,7-7-269,2 0 90,7 7-360,7-6 90,-5 6 0,12-7-540,-13-7 270,14 6 180,-13-13 0,12 4-360,-12 2 180,-2-7 180,-2 13-90,-12-12-989,13 13 539,-13-6 91,5 7 89,-7 0-270,0 0 270,-7 0 630,-3 0-360,-6 7 90,7 1 810,-5 9-450,12 5-270,-12-3 0,12 11-1,-5-12-178,7 5 268,0-7-179,0-7 1350,0 5-631,7-12-89,2 13-270,7-14 89,0 6-269,0-7 0,1-7-989,6-2 539,-5-7 180,12-7-1709,-12 5 899,5-13 451,-7 14 449,0-14 0,0 7 0,0-8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8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10321,'9'0'810,"-2"0"-541,0 0-269,-5 0 0,5 0 90,0-8 90,-5 7-1349,6-6 629,-8 7 270,0 0-809,0 7 449,0 1 271,0 9 179,0 6 90,0-5 0,0 12-90,0-5-180,0 0 1170,0 5-451,0-12-359,0 6 540,0-9-360,0 2-90,0-9 0,0 7 270,0-13-90,0 5-90,0-7-360,0 0 0,7-7 90,-5-2-1349,12-7 719,-12-8 720,12-1 0,-12-14 0,5-2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8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6790,'0'25'1259,"7"20"-809,-5-17-90,5 19 0,-7-15-270,0 0 0,0 7 89,0-5 366,0-2-365,0-1-596,0 8 506,7-24 333,2 4-153,7-28 101,0-12-12,0 17-269,0-17 0,0 12 90,8-7-90,-6-1 270,12 9-270,-12-7-2968,12 13 2878,-12-5 0,12 7 0,-5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6:58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8432,'-9'0'630,"-5"0"-360,12 0-90,-13 0-720,13 0 270,-12 0 270,12 0 0,-12 0 0,12 0 0,-12 7 0,5 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0.2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7533,'7'36'1709,"3"-4"-1260,-1-23-89,6 6 90,-6-13-180,1 13 90,5-13-91,9 5-89,-11-7 0,25 0 0,-27 0-1709,14 0 809,-8 0 361,0 0-1260,0 0 809,0 0 810,-8-7 0,6-3 0,-6-6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0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8342,'7'37'990,"-5"-15"-990,5 15 0,-7-13 180,0-7-540,0 7 270,0-8 0,7-7-630,-5 12 360,5-17 181,-7 17 89,0-12 0,0 0-90,0 5 180,0-12 0,-7 12 0,-2-5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09.1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274 225 7533,'0'9'180,"0"5"-1,0-5 1,-7 7-180,5 0 180,-12 0-90,5 0 90,0 0-180,-5-6 0,5 4 180,0-13-540,-5 14 180,4-13 180,-6 12-90,0-12 180,0 5 0,0-7 0,0 0 0,0-7-630,0-9 271,0-2 89,0-13 0,7 14 0,2-14 90,0 6 0,5-7 540,-5 7-270,7-5-90,7 11 179,2-3-89,0 5 0,12-6-180,-18 6 90,26-7-90,-18 8 90,12 7 0,-7-5-270,0 12 270,0-5 0,0 7-90,-6 0-90,4 0 90,-5 0 90,7 7-3392,0 23 3302,0-8-180,-7 15 90,-2-13-90,-7-7 180,0 7 0,0-8 90,0 0 2673,0 0-3393,0 0 270,0 0 360,0-7 0,0 5 0,0-5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09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1 178 7533,'0'-25'719,"0"2"-449,7 7-90,-5 0 0,12 0-540,-5 7 180,0-6 180,5 7-270,-12-2 90,13-4 91,-13 13 89,12-6-180,-12 7 90,5 0 0,-7 0 360,7 0-270,-5 0 90,5 0-180,-7 0 449,0 7-179,7-6 630,2 28-810,7-24 180,-7 24-90,5-28 90,-12 14-90,12-6-180,-5 0-90,0-2 360,5-7-90,-5 0-540,0 0 180,5 0 180,-5-7 0,0 5 180,5-12-540,-12 5-719,5-7 449,-7-1 271,8 2 449,-7 5 0,7-11 0,-8 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09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7533,'7'16'809,"-5"-8"-449,12 0 0,-12-8-270,12 0 180,-5 0-90,0 0 269,12 0-1168,-17 0 449,17 0 180,-19 0-630,5 0 360,-7 0 91,0 0-361,-7 7 270,5-5 90,-12 12 1,5-12 179,0 12 90,-5-5 0,12 0 0,-12 5 0,12-12 269,-5 12 361,7-12-360,0 5 0,0-7-180,7 0 90,2 0-1,7 0 91,0 0 360,0 0-180,0 0-90,0 0-540,1 0 180,-1 0 180,0 0-630,-7 0 360,5 0 0,-12 0 0,5 0 0,-7 7-90,-7 2 180,5 7-180,-12 1 0,5-2 0,-7 2 90,0-9-539,-1 7 179,1-6 270,0 0-449,0 5 629,7-12 0,-5 12 0,5-5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0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337 146 7533,'0'25'449,"0"-3"-269,0-5-180,0-1 180,0 0 180,0 0-270,-7 0 90,-2 0-90,-7 0-450,0 0 180,0-7 90,0 5 0,0-5-90,-7 0 90,5-2 0,-6-7-269,1 0 179,5 0 0,-5 0 90,0-14 90,5 3-180,-5-12 90,14 0 180,-5 5-180,12-5 0,-12 0 0,12-2 90,-5-7-180,7 6 180,0 3 180,0 7 270,7-7-90,9-2-1,2 0-179,5 9 90,-7 2-180,7 12 0,-5-5 0,5 7 0,-7 0 270,7 7-90,-4 2-90,4 14-90,-7-12-180,0 17 0,0-10 180,0 7-990,7 27 810,-12-29 0,3 29 0,-14-34 90,0 5 0,0 0 0,0 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1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 7533,'-18'16'0,"-3"0"0,11 0 270,-6 1-360,0-1 269,0 0 1,7 8 0,-6 1 0,14 1 0,-7 4 0,1-4 0,5 6 0,-5-7 0,7-1 0,7-8-360,-5-7 180,13 6-90,-14-13 0,14 5 0,-13-7 90,12 0 90,-5-7 0,0-3-360,5-13 180,-5 5 0,1-13-450,4 13 270,-12-13 91,5 6-91,-7 0 270,0 1-180,0 8 180,0 0-270,0 7 90,0-6 90,0 13 180,0-5 0,0 7-180,0-7 0,0 5 540,0-5-270,0 7 1439,7 58-1619,-5-37 90,12 46 90,-12-50-810,5-1 270,1 0 270,-7 0-90,7-7-539,-8-1 539,0-8-720,0 0 631,0-8 269,0-1 0,7-14 0,2-3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1.4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7533,'0'16'719,"0"1"-449,0-1 0,0 0 0,0 8 90,0 1-1,7 22 1,-5-11 0,13 11-180,-13-14-270,13-1 90,-14-6 0,7 5 180,-1-6 90,-5 0-90,5-2-1,-7-6-808,0-1 179,0 0-899,0-6 629,0-3 271,0-7 179,0 0-540,0-7 270,0-3 540,0-13 0,0-3 0,0-6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1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7533,'9'34'0,"-2"5"1079,1-22-449,-7 22-91,7-20-269,-1 19 0,-5-12-90,5 6-180,0 1 0,-5-1 90,5 1-720,-7 0 360,7-1 181,-5-7-1,5-1-990,-7-15 630,0 5 181,0-12-1,0 6-630,0-8 900,0 0 0,-7-15 0,-2-3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1.7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7533,'18'-9'270,"3"-6"-181,-12 14-178,15-7 178,-13 1-538,11 5 269,-20-5 0,12 7-540,-12 0 271,5 0 449,-7 0 0,0-7 0,0-2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7533,'0'17'0,"0"-1"449,0 0-89,0 1-90,7-1-540,-5 0 180,6 1 90,-8-8 0,0 5-539,0-12 179,0 5 270,0 0-450,0-5 270,0 5 0,0 1 181,7-7 89,-5 7 0,13-16 0,-6-1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0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7533,'1'78'0,"0"0"0,-2-12 0,0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2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49 7533,'0'35'-900,"0"-5"1710,0-6-361,0 1 271,0 8-540,7-8 0,-5-1 90,12-8-450,-12-7 270,12 5-90,-12-12 180,13 5-630,-14-7 270,7 0 90,-1 0 90,-5-7 90,5-2-450,0 0 270,-5-12-90,5 10-449,-7-13 269,0 1 180,0 4 180,-14-62-809,10 57 988,-10-41 1,14 65-180,0 0 720,7 8-270,-5-7-1,12 36 181,-5-23-270,0 31-90,5-27 89,-5 13 1,0-6-180,-1 8 0,-8 0-90,7 6 180,-5-4-180,6 4-270,-8-6 180,-8 0-90,6-8-540,-20 20 540,11-23 0,-12 9-449,7-24 269,0-7 90,-1 0-90,8 0 90,-5 0 90,5-7 90,-7-2 270,7-8-180,2 8 0,-1-12 180,7 17-90,-7-18-90,8 13 0,0-14-450,8 4 270,-7-4 0,14 7-720,-6 7 361,7-6 179,-7 6 0,5-7-450,-5 0 361,0 0 359,6-1 0,-13 1 0,5 0 0,0-8 0,2-2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2.7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7533,'18'80'659,"0"1"1,-2-6 0,-2-18-660,-7-41 90,-5 1-990,5-8 360,-7-2 540,0-7-539,0 0 179,0-7 180,0-2-90,0-15 90,0 6-90,0-13 180,0 6 0,7-7 90,-5-1-179,5 0-1,-7 1 450,0 6-270,7 3 0,-5 14 89,5-6-89,0 14-89,-5-6 178,6 7 811,-1 0-360,-6 7-271,14 2 181,-13 7-270,12 0 180,-12 1-360,5-1 0,0 7 90,-5-4 90,5 4 0,-7-7-720,0 1 360,0-1 180,0 0-899,0-7 449,0 6 270,0-7 0,0 2-450,-7-3 271,5-7 359,-12 7 0,5-5 0,-7 5 0,0-7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3.2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7533,'7'10'629,"-5"-3"-539,12-7 0,-12 0 90,12 0 0,-5 0-180,0-7 0,6 5-90,-14-6-90,7 8 180,-1 0-989,-5 0-1,5 0 810,-7 0-179,0 0 359,-7 0 0,5 0 0,-13 8 0,6 1-90,-7 0 90,0 5 0,7-12 0,-5 13 359,5-6-179,0 7-180,-6 7 90,13-12 180,-5 11 0,7-20-90,0 5 270,0 0-181,0-5 1,0 6 0,0-8-90,7 0-90,-5 0 90,13-8 0,-6-1-180,7-7-90,0 7 270,0-6-90,0 13 0,8-5-90,-6 7-180,6 7 360,-15 2-180,6 8 0,-13-1-180,12 0 360,-12 15-540,5-11 270,-7 11-90,-7-15-540,5 0 361,-12 1 179,5-1-90,-15 0-90,6-7 180,-6 6-90,7-6 90,1 0 91,0-2-181,0-7 270,7 0 989,-6 7-449,14-5-360,-7 5-90,8-7 1349,0 0-1079,8 0-91,1-7 181,7 5-180,7-12 0,-5 5-1080,6-7 541,0-1 179,-6 1 0,13-7 270,-13 4-1350,12-4 630,-11 7 181,11-8 89,-12 6-90,6-6 360,-8 1 0,7-3 0,2-6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3.6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32 7533,'26'-9'1439,"-10"-5"-1349,-1 12 90,-6-5 0,8 7 0,-1 0-360,-7 0 180,5 0-270,-5 0 180,0 7 0,-2 2 90,-7 7 180,0 1-180,0-1 90,-7 0-270,-2-7 90,-7 6 0,0-6-90,0 7-450,-1-7 271,-7 6 89,6-6-360,-6 0 180,1 13 181,12-19 269,-11 19 0,21-20 0,-14 5 0,13-7 0,-5 0 0,7 0 0,0-7 179,7-3 91,2 1-270,8-5 0,6 5 900,-5 0-451,13-6-89,-5 14 90,7-14-90,-8 13-90,5-12 89,-4 12-808,-1-12-3033,-2 12 3572,-7-6-900,-7 8 450,-1 0 180,-8 0-359,0 0 269,-8 8 90,-8 1 2852,-2 0-2941,-12 5 269,12-5 0,-13 8 0,13-1 0,-5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3.9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7533,'-9'27'2248,"1"-5"-2068,8-22 540,8 0-270,8 0-540,10 0 90,-1 0 90,-1-7-720,-8 5 360,0-5 270,0 7-90,1 0-719,-8 0 449,5 0 180,-12 7-90,5 2 180,-7 14-180,0 3 0,0-1 1,0 6 89,0-13-90,0 6 90,0-8-90,0 0 720,0 0-180,0 0-270,0-6 90,0-3-90,7-7 180,2 0 359,7 0-179,-7-7-180,6-3-90,-6-13-90,8 5 90,-1-27-90,-7 23 90,-1-16-270,-8 22 90,0 7 90,0-6 0,-8 14-90,6-6 90,-12 7 0,5 0 90,-8 0-90,1 7 0,-1 2-90,1-1-90,7 7 0,-5-6 90,12 0 0,-12 5-359,12-4 179,-5-1 0,-1-2-540,7-7 451,-7 0 359,8-7 0,0-2 0,-7-15 0,-2-2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4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32 7533,'0'26'180,"0"-2"-180,0-8 719,0-7-359,0-2-90,8-7 90,1 0-1,0 0-179,5 0 270,2-7-1619,2-2 359,-2-7 360,-1-1 181,-13 8 89,5-5 90,-7 5 180,0 0-180,-7-6-180,-2 13 180,0-5-180,-6 7 180,6 0-180,-7 0 900,0 7-360,0 2-90,7 8 179,-6-1-179,13 0-90,-5 1 90,0 6-180,5-5 90,-5 6 0,7-8-90,7-7-270,-5 5 180,12-12-90,-12 6-179,13-8 179,-14 0 0,14 0 90,-13-8 0,19-1 360,-17-7-90,17 7-90,-12-6 90,8 14-91,-1-7 91,-7 1-180,5 5 0,-12-5 0,13 7 0,-13 0 90,6 0-180,-8 7 0,0-5 180,0 13-90,-8-6-90,-1 7-89,-8 0 179,-6 29-270,-3-14 90,1 16-90,2-23 450,7-8-90,-1-7-180,1 5 540,0-12-91,7 5-269,2-7 450,7 0-90,0 0-270,0-7 0,7 5-90,2-12 179,7 5-89,8-7-360,1-8 270,7-16-90,-7 12-1079,-1-11 539,0 23 360,-6 0 0,6 0-899,-8-1 449,0-6 630,0 12 0,1-18 0,-1 11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4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7533,'9'0'989,"5"0"-809,-5 0 0,0 0 0,5 8 0,-12-7-270,5 14-270,1-6 270,-7 0 0,7 5-899,-8-5 449,0 7 180,0-7 270,-8 6-449,7-13 269,-14 12 270,6-12 0,-7 12 0,0-12 0,7 5 0,2-7 2968,-1 0-2878,7 0 90,-7 0 0,8 8 1169,8-6-540,1 5-359,7-7-90,0 0 0,0 0-810,0 0 360,1 0 90,-1 0-719,-7 0 449,5 0 270,-12 0-90,13 0 180,-14 7-180,7-5-900,-8 12 720,0-5 1,0 0-1,0-1 360,0-1-90,0 2-90,0 7 0,0 0 899,-8 1-359,7-1-180,-7 0 0,8-7 0,0-1-90,0-8 89,0 0-628,8 0 179,1 0 90,0-15 270,6 4-900,-6-12 360,0 6 180,5 1 0,-12 7 91,6-5-91,-8 5 90,0-8-180,0 8-270,0 2 180,0 0 90,-8 5 91,6-5-1,-12 7-90,5 0 180,0 0-180,-6 0 90,6 0 180,-8 0-270,8 0-89,-5 7 269,12-5-90,-5 5 180,0-7 0,5 0 0,-5 0 0,-1-7 0,-1-2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5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7533,'0'-9'809,"0"2"91,0 7 359,0 0-899,0 14 0,7-3-91,-5 20 1,5-13-180,-7 12 180,7-4 90,-5 14-360,6-6 90,-1 6 90,-5-8-180,5-6 0,0 5 180,-5-14 0,5 14-720,-7-6 360,0 8 0,0 0-809,0-1 449,0-6 360,0-3 0,0-7-1079,0 1 449,0-8 361,0-2 89,0-7-180,0-14 270,0-5-90,0-6 360,7-35 0,-5 35-269,12-35 179,-12 50 90,13-12 269,-14 13-179,14-8-90,-13 8-90,5-5-179,0 5 269,-5 0-90,5-6 90,-7 13 0,0-12 0,7 12 0,2-5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5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 7533,'16'-7'629,"-7"5"-539,-1-13 90,-1 14 0,-5-7 0,13 8 0,-14 0 90,14 0-540,-13 0 270,5 0 0,0 0-450,-5 0-539,5 0 539,-7 0 270,0 0-90,0 8 270,-7 1-90,5 0-90,-5-2 630,0 0-270,5-5-90,-5 12 360,7-12-270,-8 13-1,7-13-89,-7 12-180,8-12 90,0 5 270,0 0-809,0-5 269,0 5 180,0 1 90,0-7-630,0 7 270,0-8 360,0-22 0,0 9 0,0-17 0,0 13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7533,'9'16'270,"-1"0"-91,-8 1 1,0-1 0,7 0 450,-5-7-270,5 6-1,-7-6-89,0 0-90,7-2 0,-5-7 0,5 0-540,0 0 270,2 0 90,0 0 0,6-7-360,1 5 271,2-12 178,5 5-89,-14-8 0,6-6 0,-6-3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1.1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68 103 7533,'-9'0'899,"-6"0"-989,13 0 270,-13 0 0,13 7 90,-5-5 180,-1 6-181,6-8 91,-5 0-180,7 0 0,0 0 0,0 7 0,7-5 719,41 6-719,-7-16-270,33-1-306,-24-1 396,1-5-540,7 6 360,-5 0 90,13-6 90,-14 13 0,14-14 90,-13 15-90,13-7-90,-13 1-719,5 5 359,-15-6 180,-1 8-180,-8 0 90,0-7 91,-16 5-1,5-6-270,-21 8 270,13 0-90,-14 0-89,-1 0 396,-9 0 53,-8 0 0,0 0 0,-7 0 0,-2 0 0,-8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6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7533,'18'27'0,"4"2"539,-13-20-269,7 22 90,-7-11-270,5 10 180,-5-6-90,1-6 0,4 6-630,-5-8 360,1 0 0,-3-7-360,-7 5 270,0-12 180,0 5-90,0-7-269,0 0 359,0-7-90,0-2 270,0-7-91,-7-22 91,12 16-90,-10-23 180,19 27-270,-5-6 0,8 8 90,-1 0 0,7 7-720,-5-6 361,13 6 179,-13 0-90,5 2-360,-14 7 270,6 0 90,-14 0 180,7-7 0,-1 5 0,2-5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7.0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49 7533,'-9'16'-1170,"1"-6"1530,1 4 0,5-5-90,-5 7-180,7 0-360,0-7 180,0 6 0,0-13 180,0 5-360,0-7 180,0 0-90,7 0 90,-5 0-90,5-7 180,1 5 0,-7-13-179,7 6 179,-1-7 0,-5 0-180,5-8 180,-7 6-90,0 2 270,0 2-180,0 12-90,0-13 90,0 13 90,0-5 0,0 7-1,0 0-89,7 0 540,-5 0-270,5 7-90,0 2 180,-5 8-90,5-8-91,0 5 1,-5-5-180,13 8 0,-13-8 90,6 5 90,-1-12-630,-5 5 271,5 1 179,-7-7 0,0 7 89,7-8-988,2 0 359,0 0 181,6-8 359,-14 7 0,14-14 0,-6 6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7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7533,'-9'16'-180,"2"1"360,-1-1-180,7 0 0,-14 0 180,13 1-1,-5-1 1,7 7 0,-7-5-90,5 6 90,-5-8-180,7-6-180,0 4 90,0-5 0,0 0 0,0-2 180,0-7 0,0 0 0,7 0 0,-5 0 0,12 0-90,-12 0-180,13-7 180,-6 5-90,0-12 180,5 12-629,-5-5 269,0 0 180,5 5-360,-5-5 180,1-1 90,-3 6 0,0-5 180,-5 0 0,13-2 0,-6-7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7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7533,'0'80'809,"0"1"1,4-6-1,-1-18-629,-1-41-809,13 8 449,-13-13 90,5 10 90,-7-12-810,0 1 450,0 4 91,0-12 269,0 5 0,7 0 0,3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7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16 7533,'0'-9'-900,"0"2"1350,0 7-90,0 0-90,-7 0-450,5 7 180,-5-5 0,-1 13 90,7-6 90,-14 7-1,13 0-89,-5 8 0,7-6 0,0 5 90,0-6-180,0-1 90,0 0 0,0 1-180,0-1 0,7-7 180,2 6-90,29-79 0,-23 40 0,13-59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7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7533,'0'9'0,"0"-2"0,0 0 90,0 2 90,0 8-1,0-1 1,0 7 180,0-4-180,0 4 0,7 1-360,-5 1 270,5 1-90,0-3 180,-5 1-630,5-7 270,-7 7 180,0-15 0,0 5-539,8-12 269,-7 13 180,7-13-270,-8 5 180,0-7-629,0 0 539,0 7 270,0-5 0,0 5 0,0-7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8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7533,'0'16'0,"0"-7"0,7 6 180,-5-6-90,5 7-90,-7 0 179,7 0 91,-5 1-180,5 6 90,-7-4 0,0 4-360,0-7 90,0 8 90,0-14 90,0 12-90,0-13 0,0 0 90,0 6-180,0-13 90,0 12 90,0-5-90,0 0-90,0-1-90,0-1 270,0-5-360,0 5 270,0-7 0,0-7-359,0 5 179,0-13 0,0 6 180,0-7-90,0-1 90,8 1-90,-7 0 90,14 0-90,-13-1 90,5 8-90,1-5 90,-6 12 90,5-5-90,0 7 90,-5 0 90,5 0-180,1 0 0,-7 0 90,7 0-180,-1 0 180,-5 0-90,5 0 0,-7 7 0,0-5 90,7 5-180,-5-7 90,5 0 0,0 0 0,2-14 0,7 3 0,-6-6-180,-3 3 90,0 5 0,-5 0-180,5-6 0,-7 14 90,0-7 90,0 1-179,0 6 179,0-7 90,-7 8 0,-2 0-90,0 0 0,-6 0 90,6 8 270,-7 0-91,7 1 1,-5 6 360,12-6-270,-13 7-90,14 1 0,-7-1 0,8 0 89,0 0-179,0 1 0,0-1 180,0-7-180,0 5 0,0-5 90,8 8 0,-7-8 0,14 5-90,-13-12-810,12 13 360,-5-13 180,7 5 180,0-7-989,-6-7 989,4-3 0,-5-13 0,7-2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8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66 1 7533,'-26'34'270,"10"-3"-181,1-23 91,13 7 0,-5-13-180,7 13 180,0-14 0,0 14 90,0-6-540,0 0 270,0-2 0,0 0-270,7-5 180,-5 5 0,13-7 180,-13 0-180,13 0 0,-14 0 180,7 0 90,-1 0-180,-5 0 0,12 0 90,-12 0-90,5 0 0,0 0 0,-5 0 0,5 0 0,-7 0 0,0 7 90,0 3-450,0 6 270,0-7-90,0 5 180,-7-5-629,5 0 359,-12 6 90,12-13-360,-12 5 540,5-7 0,-8 7 0,0 2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9.0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1 7533,'-7'16'0,"5"-8"0,-12 7 0,12-6 0,-12 0 0,12 6 0,-5-6-90,7 0 270,-7 5-180,5-12 90,-5 12 89,7-12-89,0 5 90,7 1-90,-5-6 90,12 5-90,-12-7 90,12 0 0,-5 0-90,0 0 90,6 0-90,-6 0 0,7 0 0,0 0-90,-7 0 0,6 0 180,-14 0-91,14 0 91,-13 0 0,12 7-450,-12-5 180,5 12 1,-7-5 178,0 8-358,-7-8 179,5 5 0,-5-5-360,0 7 180,-2 1 90,-8-1 0,1-7-629,0 6 269,0-13 540,-1 5 0,-6 0 0,-2 2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9.4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66 7533,'0'36'359,"0"0"-269,0-34 180,7 5-90,-5-7-90,12 0-360,-12 0 180,12-14 0,-5 3 180,0-12-360,6 6 181,-14 1-91,7 0-90,-8 0 90,0 7 90,0-6 0,0 13-90,0-5-90,-8 7 180,-1 0-90,0 0 270,-5 7-90,5-5-90,-7 20 180,0-11 90,-1 12-270,1 1 0,0-6 90,-1 13 0,8-13-90,-6 5 270,13 1 90,-5-7-90,7 7 1169,7 0-1079,3-6 90,6-2 180,1-8-181,-1-8-89,0 0-90,1 0 90,6 0-90,-5 0 0,13-8-810,-13-1 450,5-7 180,-7-1-719,0 1 539,1 0 0,-1-8 180,-6 7-1259,-3-7 629,-7 8 630,0-1 0,0-6 0,0-3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1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17 7533,'26'-10'2338,"6"3"-1798,-20 7-270,11 7 90,-22 3-90,7 7-91,-8 0 1,0-1-450,0 9 270,0-6-629,-8 35 179,-1-29 360,0 22 180,-7-30-180,7 0 90,-9-8 0,1 6 0,1-13 0,-1 6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19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7533,'9'-7'539,"-2"5"-359,-7-5 90,0 7 90,0 7-180,0-5 0,8 12 180,-7 3-1,7 8-179,-1 15-180,-5 2 0,5-1-268,0 6 538,-5-6-450,12 1 270,-12 5-90,12-12 180,-12-3-1080,6-1 451,-8-6 179,0 1 270,0-3 0,0 1 0,0 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6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146 157 7533,'-13'-78'2158,"-5"43"-1618,33-8-180,-15 52 0,-7 14-90,-2 3-91,-8 6 1,8 1-90,-5-1-270,5 8 270,-7 1-1014,0 1 474,7 5 450,-6-12 0,13 4 0,-5-13-360,7 4 181,0-11 89,0 4 0,0-14-180,7 6 1104,-5-14-1014,13 14-89,-6-13 89,7 5 90,0-7 0,0 0-180,0 0 180,1 0 0,-1 0-899,0-7 449,0 5 180,1-13 360,-1 14 0,0-21 0,1 4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7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7533,'0'9'1529,"0"13"-900,0-4-179,0 14-180,0 1 180,8 7 0,-7-6-540,7 6 180,-1 0 89,-5-6 1,12 6-270,-12-8 180,5 1 90,0-8 0,-5 6-450,5-13 180,0 6 90,-5-15-539,5 5 269,-7-5 180,0 0 0,0-2-540,0-7-809,0 0 899,-7 0 181,-2-7-1,0-2-90,-5-14 90,5 5 90,0-13 1,-6 6 269,6-8-90,0-7 90,2 6 180,7-20-180,0 25 629,7-9-269,2 14-270,0 6 719,6-5-449,-6 6-90,7 1-90,0 7 180,0 2-90,1 7-1,-1 0 1,0 0 90,0 0-90,-7 0 0,6 7-270,-14 2 0,14 14 270,-13 3-90,13 6 89,-14 37-359,7-20 90,-8 22 0,0-32 90,0-6-579,0 7 399,0-6-90,0 6 270,-8-8-359,-1 1 179,0-8-540,2-8 360,-1-10 90,-1-7-449,0 0-232,-5-7 232,5-10 629,0-8 0,-5-15 0,5-2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7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7533,'25'-17'2338,"-1"9"-1618,-8 0-270,0 1-91,0 5 91,0-12-180,1 12 0,-1-5-270,0 7 0,0-7 270,-7 5-1350,6-6 721,-6 8 179,1 0 180,4 0-1619,-12 0 771,12 0 0,-5-7 0,7-2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8.8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0 7533,'-9'0'0,"2"0"90,7 7 179,0 2 91,0 15-180,0 1 180,0 0 0,0 13-180,0-11-90,0 13-90,7 0 180,-5-5-91,12 4 91,-12-6 270,12 21-630,-4-16 90,-1 9 0,-2-23 270,0-8-540,-5 0 270,5 1 1,-7-1-451,0-7 270,0 5 90,0-4 0,0-2-360,0 7 271,0-13-1,0 5 90,0-7-270,-7 0 180,5 0-89,-5-7 179,0 5 180,5-13 0,-6 7 0,1-9 0,5-6 0,-5-3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9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1 180 7533,'9'-16'809,"-2"7"-449,0-6 270,-5 13-271,12-12 91,-12 12-270,13-12 0,-6 5 0,0-1 360,12-11-450,-3 10-90,8-5 179,-3 1 1,-7 6 0,-7 0 0,6 2 90,-6 7-990,8 0 451,-8 0-631,5 29 810,-5-15-180,0 32 270,-2-28 0,-7 5-449,-7-6 269,5 6-90,-12-5 180,12 5-180,-12-6 0,5-8 90,-8 5 90,8-5 0,-6 1-90,13-3 90,-12 0 180,12-5 0,-12 5-180,12-7-89,-12 0 268,12 0 1,-13 0-180,14-7 1,-7 5 538,8-5-269,0 7-90,-7-7 360,5-3-180,-5 1-180,7 2 90,0 7-1,7 0 1,-5 0-90,5 0 0,1 0 270,-7 0 0,14 0-90,-13 0-90,12-7-180,-5 5 0,0-5 179,5 7 1,-12 0-539,13 0 179,-6 0-270,8 0 270,-8 7 90,5-5-90,-5 5 270,7 0-180,1-5 90,-1 6-270,7-8-89,-5 7-1,6-5 90,-8 12-90,0-12 0,0 12 90,-7-12 91,6 13 179,2-6 0,-6-1 0,3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9.5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8432,'0'16'990,"0"7"-631,0 3-179,0 6-90,0 1 90,0-1 0,8 1 0,-7 0-180,7-1 90,-8 1-90,0-8-540,0 5 450,0-11 0,0 4 90,0-6-629,0-1 269,0 0 180,0-7 0,0 6-360,0-14 91,0 6-541,0-7 451,0 0 539,0-7 0,-8-9 0,-1-9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9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7353,'0'9'1529,"0"6"-1169,0-6 0,8 14-181,-7-5 1,14 13 0,-13-13-90,5 13-90,0-6 180,-5 1-540,12 5 180,-12-13 180,12 5 0,-12-7-359,5 8 269,1-6 90,-7 5-900,7-13 450,-8 4 270,0-5-89,0 0-361,0 6 270,0-14 180,0 7-269,0-1 449,-8-6 0,7 7 0,-14-8 0,6 0 0,-7 0 0,0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49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50 213 7533,'0'-19'-270,"0"-2"360,-7 11-90,5 1-90,-5-5 270,7 12 0,-7-12 0,5 12-270,-5-13 90,7 14 90,0-7 89,-8 8-358,6 0 179,-5-7 0,7 5-180,0-12 90,0 12 90,0-5 90,0 0-270,0 5 719,0-20-89,7 18-180,-5-10-90,13 14-90,-13 0 90,12 0-90,-12 0 90,13 0 0,-14 0-360,14 0 90,-13 0 90,12 0-900,-12 0 450,12 0 271,-12 0 179,12-7 0,-12 5 0,5-6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0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7443,'0'16'1259,"0"1"-989,0-1 90,8 7-180,-7 3-1,14-1-1034,-6 32 1,-2 4 675,4-22-181,-2 16 0,-4-6 0,-5-35 0,0-12 360,0 6 0,-7-1 0,-2 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2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0 102 10231,'17'-9'540,"-7"-6"-270,5 6-90,-5-8-360,7 7 180,0-4 90,0 12 90,-8-14-720,6 14 360,-13-5 180,6 7 0,-1 0 0,-5 0-90,5 22-90,-7-8-270,-15 40 91,12-31 89,-20 24 0,14-28 270,-8 5-90,8 0 0,-6-4 0,5-3-1259,0-2 629,2-6 270,8 0 91,-7-1 359,5-8 0,-6 0 0,8 0 0,0-8 0,0-1 0,0-8 0,0 0 0,0 0 0,0 0 0,8 0 629,-6 8-359,5-6-90,1 5 0,2-6 0,7 6-90,0-5 90,-8 13 539,6-13-359,-5 13 0,6-13-90,1 13 0,0-5-91,-7 7 1,5 0-180,-6 0 0,0 0 0,6 0-180,-13 0 180,6 7 0,-8 3 90,0 7-269,0-1 89,-8 2 0,6-2-540,-13 1 270,13 0 270,-13 0-90,14 0-449,-14 0 269,13-7 180,-6-3-90,1-7 0,5 0-89,-6 0 179,8 0 180,8-15 0,-6 4 359,13-14-179,-6 16-90,0-6 360,6 5-180,-5 1-180,7-6 90,-1 6-90,1-9-90,-7 2 180,13 6 89,-19-5-89,18 6 0,-12-1 0,7-5-540,0 13 180,-8-5 90,6 7 90,-6-8-179,1 6 268,5-5-178,-14 7 268,7 0-179,-1 0 0,-5 0 0,6 0 180,-8 7-180,0 3 0,-8 7 0,6 0 0,-13 7 0,6-5 0,0 6-180,-6-9 270,5 1-90,-6 0 0,-1 0-449,-8 8 89,14-14-360,-12 12 720,14-14 0,-16 0 0,-1-1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0.6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7533,'8'16'809,"-7"0"-449,7 1-180,-8-1 0,7 0 0,-5 1 90,12 6-91,-12-5 1,12 6 0,-12-8 0,12 0 90,-12-7-90,13 6-630,-6-6 360,0 0 90,5 5 0,-12-12-360,6 5 181,-1-7 89,-5 0-270,5 0 180,-7 0 0,7 0 90,-5 0-90,5-7 0,-7-2-450,0-39 1,0-7 539,0 17 0,0-17 0,0 7 270,0 39-90,0 2-180,0 0 0,0 5 630,0-6 809,0 1-1079,0 5-90,0-5 0,0 7-90,8 0 89,-7 0 91,14 7 180,-6 10-180,0 8 180,5 8-450,-12-1 0,12-14 180,-12 11 89,13-11-628,-13 15 269,12-1 180,-12-6-900,5 5 450,0-13 180,-5-2 90,5-2-719,-7-5 359,0 0 180,7-1-179,-5-1-1,5-5 180,-7 5-90,0-7-180,0 0 540,0-7 0,-7-3 0,-2-6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0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7533,'69'17'3238,"7"14"-3058,-47-11 90,9 18-270,-22-13 90,0 7 89,1 8-269,-8-13 180,5 18 0,-12-18 90,5 20-809,-7-12 359,0 5 180,0 0 0,-7-6-1349,-2 6 629,0-8 810,-13 1 0,11-1 0,-12 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6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16 311 7353,'-9'-10'0,"2"3"90,7 7 0,0-7-180,0-2 180,7 0 90,-5-6-360,20-8 270,-12 3-270,14-11 270,-1 8 0,-5 5-180,6 1 180,0-4 0,-6 10-90,5-5 0,1 1 0,-6 6 0,5 0-90,8-6 90,-11 14 90,10-6-90,-13 7-90,-1 7 90,0 2 0,8 7 90,-6-7-270,6 6 180,-8-7 0,0 9 0,1-8 0,6 5 0,-5-5 0,5 0 90,-6 6 90,6-6-180,3 0 179,6 5 91,-6-12-270,5 13 0,-6-14 0,0 7 0,6-8 90,-13 0-90,12-8 0,-12 0 0,6-9 90,-7 1-450,-1 0 270,0-1-89,1 1 179,-8 0 0,5-1 0,-12 9-90,12-7-270,-12 6-450,5 0 810,-7-6 0,0 6 0,0-7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7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33 228 7263,'-9'0'-270,"1"0"360,8 0 0,0 0 0,-7 0 0,5 0 0,-5 0-180,7 0 90,0 0 90,0-7 90,0 5-180,0-6 90,0 8-90,7 0 90,-5-7-90,5 6 0,1-6 0,-7-1 0,14 7 0,-13-6 89,12 7-178,-4 0 89,6 0 89,0-8-268,-6 6 179,4-5 0,-5 7 90,0 0-90,5 0 0,-5 0-90,0-7 180,-1 5-270,-1-5 0,-5 7 180,5 0 0,0 0 0,-5 0 0,5 0-90,-7 0 180,0 7-90,0-5 0,7 5 90,-5-7-90,5 0 0,0 0 0,2 0 180,8 0-1,-1 0-89,0 0-269,8-7 179,-6 5-90,6-5 90,-15 7 0,5 0 90,-12 0-180,13-7 90,-14 5 0,7-5 0,-1 7 0,-5 0 0,5 0 0,-7 0-180,7 0 0,-5 0 180,5 0 0,-7 0-270,7 0 270,-5 0 0,5 0 0,-7 0-90,7 0 90,-5 7 0,13-5 90,-14 5-180,7-7 90,-1 7 90,2-5-90,7 5-90,0-7 90,1 0 90,-1 0-90,1 0-90,-8 0 180,5 0-270,-5 0 180,8 0 0,-1 0 0,-7 0 0,5 0 0,-5 0 0,8 0 0,-1 7 0,0-5 0,0 13 90,0-14-90,1 14 0,-1-14 0,1 14 0,-1-13 0,0 5 0,1-7 0,-8 7 180,5-5-180,-5 5 90,0-7-180,6-7 90,-14 5 90,14-5-90,-13 0 0,12 5-90,-12-6 90,5 8 0,-7-7 0,7 6-90,-5-6 0,5 7 90,-7 0-90,0 0 90,0-8 0,7 7 0,-5-14-180,5 6 90,-7-7 90,0-1-270,0-6 90,0 5 1,8-6 89,-7 15 90,7-5 0,-8 12 0,0-13 0,0 14 0,0-7 0,0 1 0,0-2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8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212 1 8162,'-7'16'-359,"5"0"359,-13 1 269,6 6-89,0 2 0,-6 1-899,14-3 359,-14 1 270,6-6-90,0 6 90,-5-1 180,5-5-90,0 5 0,-6-6 0,14 6 0,-14-5-180,6 6-90,0-8 270,-5 0 0,12 1 90,-12-1-180,12-7 90,-5 6 0,7-14 180,0 6-180,0-7 0,0 0 270,0 8-180,0-6 0,7 5-90,2-7 270,7 0-90,0 0-180,8 0 0,1 0 0,7 0 90,1 0-1,0 0-808,-1 7 359,1-5 360,-1 12 0,1-12 0,-1 5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9.1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9 7533,'-7'-9'270,"5"9"-91,-12 2-89,5 12 90,-8-4 0,1 6 180,0 0 0,7 0-180,-5 8 0,5-6 269,-8 12-89,8-4-180,-5 6 0,12 1 0,-5 0 0,7-1 90,0 1-181,0-8 91,0-1 0,0-8 0,7 0-360,2 0 270,0-6-90,6-3-629,-6-7 359,7 0 270,0 0-90,7-15-1169,-5 4 629,6-12 270,-8-1-809,0-1 449,1 0 270,-1-6 91,1 13 359,-1-13 0,-7 6 0,6-15 0,-6-1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9.4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1 7533,'-36'87'1349,"0"-19"-1079,34-37 449,-5-13-179,7 6-180,0-8-360,0 0 180,0-7 0,7 6 0,2-13-270,0 5 90,5-7 0,-5 0-720,0-7 450,6-2 90,-6-8 180,0 1-1169,5-7 629,-12-3 180,5-7 91,1 8-91,-7 2 90,7 6-90,-8 1 270,0 0-90,0 7 0,0 2 1,0-1 628,0 6-269,0-5-180,0 7 1259,0 7-719,0 2-180,7 8-270,-6-1 719,14 7-269,-13 3-270,12-1 90,-12-1 0,12-1-91,-12-4-89,13 4-1079,-14-14 539,14 5 360,-13-12 0,5 13-1079,0-13 539,-5 5 180,5-7-899,-7 0 629,0-7 630,0-10 0,8-15 0,1-10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7:59.7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7533,'8'17'899,"-7"-1"-269,7 8-270,-1 1 89,-5 7 361,5-7-270,-7 6-271,7-5 91,-5 14-90,5-6-90,-7-1 0,7-3-270,-5-4 90,5 6 90,-7 1-900,0-1 451,0-7 359,0 6 89,0-13-1258,0 6 629,0-8 181,0-7 89,0 6-270,0-13 90,-7 5 181,5-7 179,-12-15-90,12 4 0,-5-19 0,0-10 0,5 4 0,-5-26 0,7 19 180,0-21-90,0 21 90,0-11-180,7 19 450,-5-4-180,12 14 0,-5 1-180,7 8 450,0-1-180,1 8 0,-1 2 449,0 7-359,0 7-90,-7 2 0,6 15-3212,-13-6 3751,5 41-944,-7-26 495,-7 29-252,5-30-287,-13 1 115,6-1 64,-7 1 270,0-8-899,0-1 3350,-1-8-2811,1 0-286,7-7-74,-5-1 582,5-8-312,0 0 296,-6 0 1,6-15-1,-7-3 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0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 7623,'-7'24'899,"5"1"-449,-5 7-90,0-7 179,5 6-179,-5-5 0,7 6-180,0-6-90,0-3 0,0-7 90,0 1 0,0-1-1,7-7 1,2-2 0,0 0-630,5-5 361,-5 5 178,8-29-1078,-8 10 629,5-26 90,-12 20-719,5-13 449,-7 13 180,0-5 1,0-1-181,0 6 180,0-13-90,0 13 1170,0 2-450,0 1-270,-7 14 0,5-7 360,-5 8-270,7 0-90,0 8 0,0 1 1079,0 7-629,0 7-90,0-5 449,0 20-539,0-18 90,0 18-990,0-19 450,0 11 180,7-11-1169,-5 4 359,5-7 630,0-7 1,-5 6-1,5-13 0,0-2 0,-5-9-720,5-15 451,1 6 449,-7-13 0,7 6 0,-1-15 0,2-1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0.3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7533,'0'24'1169,"0"-6"-539,0 13-181,-7-13-179,5 13 720,-5-6-631,7 0 1,7 6-360,2-13 90,8-2 0,-1-8 360,8-8-90,-6 0-630,6 0-270,-8-8-899,0 0 629,0-9 91,0-14 359,-7 4 180,6-5-1079,-13 1 1259,5 6 0,-7-8 0,0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2.4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7533,'0'92'2248,"0"-15"-2068,0-60 0,7 0 0,2 0 0,1-8 0,5-1 90,-13-8-180,13 0 180,-6 0-91,8 0 1,0 0 0,-8 0 0,6 0 0,-6 0-180,1-8 0,5-9 0,-5-9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0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7533,'9'0'2518,"-2"7"-1888,0-5-270,-5 12 89,5-12-89,0 6 90,-5-1-270,5-5 0,1 5-810,-7 0 450,7-5 90,-8 12-449,7-12 269,-5 13 270,5-14 0,-7 14-1799,0-6 809,0 7 990,0 0 0,7 1 0,2-1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1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0 571 7533,'17'54'1889,"-8"-10"-1440,6-37 181,-6-6-270,0 7 90,6-8-271,-6-8-448,7 0 359,-7-16-180,5-1 359,-5-8-1078,7 0 539,1 8 180,-1-13 0,-7 11 180,-2-13 0,-7 8 90,7-1-2339,-5-7 1080,5 6 269,-7-13 271,-7 12 539,5-11 0,-12 11 0,5 3 0,0 8-90,-6 1 90,6 12 0,0-11 719,2 20-449,7-5-180,0 7 2608,0 0-2338,0 7 90,0 2 180,0 15-450,0 1 269,0 8 181,7 13-450,-5 5 270,13 0-1,-14 3-179,14-12-90,-13-1-360,12 6 90,-12-12 450,5 34-90,0-30-90,-5 16-2069,5-17 989,-7-25-1079,0 15 810,-7-26 539,5 5 91,-12-7-91,5 0 270,0 0 1,-13-7 449,11-9-90,-12-2 0,7-13-180,0 13 1259,7-6-539,-6 1-450,13 5 629,-5-6-449,7 8-180,0 0 90,0 0 989,7-1-449,2 8-91,8-5-269,6 5-450,-5-8 180,5 8-90,1-5-1079,-6 5 629,5 0 270,1-6 180,-6 6-1349,13 0 629,-13-6 361,6 7-361,-8-1 270,0-6 1,1 13 449,-8-5 0,5 7 0,-12 0 0,5 7 0,-7 2-180,0 15 180,-7-6 0,5 13 809,-5-6-359,0 8-360,5-1 90,-5-7 629,7-1-269,0-8-270,0 0 90,0 1-1,0-8-89,7-2 180,-5-7-180,12 0 0,-5-7-270,14-24-90,-12 2 90,11-10-630,-20 15 360,5 8 180,-7-1 0,0 1-539,0 0 269,0-1 180,-7 8-180,-2 2 90,-8 0 1,1 5 179,0-5-270,0 7 270,0 0-180,-1 7-180,-6 9 91,5 3 269,2-3 90,1-2 0,6-5 0,-8 7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1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7533,'26'7'1439,"-2"2"-1079,-15 8 89,5-1-89,-12 7-90,12 3-90,-12-1-90,5 13 0,-7-11 0,0 13 180,0-7-900,-7-8 450,5-2 270,-12 8 0,12-18-900,-12 16 451,12-27-91,-5 5 180,7-7 0,0-7 90,7-2-90,-5-8 91,12 1 448,-5 0 1,7-1-180,1 1 0,-1 0-90,0-8 0,7 7 180,-5-7-1439,6 15 629,-8-6 630,0 6 0,8-7 0,2-1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1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82 65 7533,'-9'33'1259,"-5"-7"-1079,12-3 629,-5-7-269,7 1-180,0-1 0,0-7-180,0 5-1,7-12 1,-5 5-449,12-7 179,-5 0-540,29-22 360,-16 10 180,9-26 0,-16 5 180,-14 6 0,6-3-1259,-7 13 629,0 1 180,0 7 0,-7-5-179,-9 12 269,-2-5 270,-6 7 0,7 0-180,1 7 0,0-5-90,7 12 90,-13-5 1,19 0 89,-19 6 90,20-14 0,-12 14 0,5-6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7533,'3'74'584,"0"1"1,0-1 0,1 30-1,-1-24-1213,-3-55 449,0-1 180,0-8-630,0-7-179,0-9 359,0-9-90,7-15 900,-5 7-180,5-14-270,0 6 1169,2-15-539,0 13-180,6-11 0,-6 19-91,7-4 1,-7 7-1529,5 7 1169,-12 2-90,5 7-539,-7-8 629,0 6 90,-7-5 0,-9 7 0,-9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2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0 7533,'-17'87'1889,"8"-11"-1440,1-44 91,8-6-90,0-3-90,0-6-181,0-1-179,8-7 90,1-2 90,7-7 0,8 0-1169,-6-14 539,13 3 360,-13-20 90,13 6 90,-13-8-90,12 1 0,-5-8 0,8-2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2.3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17 7533,'-25'70'2608,"8"-10"-2158,10-44-180,7 1-270,0-1 180,0-7 0,0 5-450,0-12 270,7 5 90,-5-7 0,13 0 90,-14 0-1,14-14 1,-13 3 0,12-19-1169,-12 11 539,12-11 0,-12 4-179,12 1 179,-12 1 180,5 8 0,1 0 360,-6 7 0,5 2-180,-7 7 540,0 0-270,7 0-180,-5 7 719,5 16-629,0 5 180,-5 11-90,5-13 0,-7 4-90,0-11-630,0 11 360,0-12 90,0 6-1709,0 0 630,0-14 539,0 5 630,0-15 0,0 0 0,0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2.5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7533,'0'16'2968,"0"0"-1529,0 7-629,0 3-361,0 14 271,0 1-180,0 8-270,8 0 89,-7 0-898,7 0 359,-8 0-96,0-1 366,7 1-1349,-5 0 809,5-7 360,-7 5-1079,0-13 629,0 6 1,0-8 539,0-6 0,0 5 0,0-6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3.8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0 163 8072,'0'-16'1170,"7"-1"-1080,2 8 90,7-5 89,15-2-89,-11-2-450,11-6 181,-15 15-1,8-5-270,-6 12 180,6-6 0,-15 8 180,5 0 0,-12 0 0,12 0 0,-12 8 180,5 1 90,-7 0-270,0 5 0,-7-5 180,5 15-180,-12-6 0,5 13 0,-7-13 90,0 5-90,-1 1 90,0 1-1,1 1-268,0-3 89,-1-7 180,8 1-450,-5-1 180,12-7 0,-12 5 180,12-12-540,-5 5 270,-1 1 1,7-6 89,-7 5 180,8-7-270,-7 0 90,5 0-630,-5 0 451,7 0 359,0-7 0,0 5 0,0-13 0,0 13 0,0-12 0,0 5 0,7 0 0,-5-6 90,13 14 0,-14-14-1,7 13-178,-8-5 718,7 7-359,-5 0-90,12 0 90,-12 0-90,12 7 89,-12 2-89,13 0 90,-14 6-270,14-6 180,-13 0 270,12 5-360,-12-12 90,5 5 0,-7-7-450,0 8 180,0-6 0,0 5 90,0-7-630,0 0 540,0-7-90,8 5 270,-6-13-449,5 6-451,-7-7 360,0 7 180,8 1 1,-7 1 269,6 6 0,1-7-180,-6 1 180,5 5 0,-7-5 0,7 0 359,-5 5-179,5-5-90,-7 7 1439,0 0-1349,7 0-90,-5 0 180,5 7-180,0-5 90,-5 12 0,5-12-540,1 13 270,-7-6 90,7 0-450,-8-2 270,7-7 91,-5 0-91,5 0 0,-7 0 0,0 0 90,0-7 90,0-2-180,0-8 180,7 1-90,-5 0 270,5-8-270,0 6 90,-5-5 0,12-1 180,-12 6-270,13-13 90,-6 13 180,0-5 0,-2 6-270,0 1 180,-5 0-90,5 7 0,-7 1 360,7 8-91,-5 0-89,5-7 360,-7 5-360,0-5-90,0 14 0,0 3 0,0 6 180,0 0-1,0 0-89,0 8-90,0-6-90,0 13 180,-7-13-90,5 12-90,-5-4 0,0 6 90,5-6 0,-5 5-630,0-13 360,5 13 90,-5-13-989,-1 5 539,7-14 271,-7 6-1,1-14-720,5 7 990,-12-1 0,5-5 0,-7 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3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7533,'26'27'1349,"-3"-5"-989,-7-22-180,8 0 0,-6 0-630,34-22 360,-28 10 90,21-19-810,-21 7 450,-13 6 360,10-13 0,-4 13 0,8-6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10:02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1 6183,'10'0'1620,"-3"0"-1171,1 7 271,-6 10-360,5 9-1,1 8-89,-7 0-90,7 7 0,-8-5 0,0 6-180,0-1 90,0-5 90,0 5 0,0-7 0,0 0 0,-8-8-1,7 6-628,-14-13-721,13-2 541,-13-2 269,5-13-630,-14 13 811,5-13 448,10-100-179,26 49-765,2-22 1,5 1 674,13 25 0,10-4 0,-21 15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4.3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0 7533,'7'10'-180,"-5"-3"180,13 0 0,-13-5 719,5 5-359,0-7-900,-5 0 271,5 0 89,-7 0-540,0 0 360,0 7 91,0-5 89,0 13 180,-7-14 0,5 14 0,-20 1-90,12-5 90,-14 11 1169,8-6-539,7-5-361,-6 11-89,14-20 1529,-7 12-719,8-12-361,0 5-179,0 0 360,8-5-360,1 6-91,14-8-449,-5 0 180,6 0 0,-1-8-4857,24-1 4857,-23 7-90,12 4-270,-36 21 810,-7-4-450,5 11 0,-12-11-180,12 11-90,-13-12 0,13 6 270,-5-8-270,7 1 1079,0-9-449,0 7-90,7-13-90,-5 5-270,13-7 90,-6-7 90,7-2-90,0-7-450,-7-8 180,6-1 90,-6-1 0,0-4-540,-2 11 271,-7-4 89,0 7 90,0-1-90,0 8 180,0 2-540,0 7 271,-7 0-1,-2 0 0,-7 0 0,-1 0 90,1 0 91,7 7 179,-5-5 0,4 6 0,-6-8 0,-1 0 0,1-8 0,0-1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4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 10771,'0'23'1169,"0"2"-719,7 8 0,-5 0-180,5 7-91,-7 1-153,0 8 154,0 0-450,0 0 270,7-8 0,-5 6 180,5-5-1260,-7-1 631,0 6 269,0-12 262,0-3-1251,0-1 539,0-13 270,0 6 1,0-8 89,0 0 72,-7-6-162,5-3-449,-12-7 359,12-7 90,-5-3 90,0-20 90,5 2 0,-5-19 1,7 6 718,0-44-719,7 42 0,-5-32 900,12 64-360,-5-10-180,0 11 0,6 1-90,-14-5-540,14 12 270,-6-5 90,0 0 90,6 5 0,-6-5 0,8-1 0,-1-1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5.0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7533,'36'-16'2069,"-19"7"-1890,28 2 1,-29 7-180,-7 0 0,6 0 180,-13 0 90,5 0-630,-7 0 180,0 7 270,0 2-90,0 0-359,0 6 179,-7-6 180,5 7-90,-13 0 0,6 1-90,0-1 90,-6-7-180,14 5 180,-7-12 90,8 6-90,0-8-90,0 0 180,8 0 1080,1 0-451,7-8-269,-7 6-180,6-12-90,-6 5 0,29-14-90,-16 5 0,16-6-540,-22 8 360,-7 6 90,-2 3 0,0 0-1079,-5 5 539,5-5 361,-7 7 269,-7 0 0,-2 0 0,-7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5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0 114 7533,'62'0'6116,"-3"-7"-6116,-33-2 180,-1 0 0,6-6-360,1 6 180,-4 0-90,9-5 540,-4 4-1440,-6 1 451,4-5 359,-15 12-1439,-6-5 719,4 7 271,-12 0 179,5 0-809,-7 0 539,-7 0 0,-2 0 720,-8 0 0,1 7 0,-1 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5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1 179 8612,'9'0'1619,"5"0"-1169,-5 0-90,0 0-180,6 0-1,-6 0 1,7 0 0,0 0-809,8 0 359,-6 0 270,-1 0 0,-3 0 180,-5 8 0,0-6-1,6 12 1,-14-12-1349,7 5 629,-1-7 1,-5 0 719,12 0-270,2 0 0,2-7-395,53-23 0,12-7 1,-5-8-1,-17 14 1,0 0-1,0 1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6.0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0 131 8072,'16'-9'1170,"1"-5"-900,-1 12-1,0-13 1,8 6 90,8-14-180,-4 5 0,10 2-450,-13 1 90,-7 13 180,4-5-450,-21 7 270,7 0 180,-8 0-89,0 7-1,0 2 0,-8 7 90,-1 1-90,-7 6 270,0-4-180,0 11 0,-8-4-90,6-1 90,-6 5-90,8-4 270,0-1-1,-1-1-268,1-1 89,0-5 89,0-2-89,7-1 90,2-13 0,-1 5-1529,6 0 630,-5-5 359,7 5-360,0-7 810,0-7 0,7-9 0,3-10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6.3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7533,'38'36'1259,"-24"-27"-1169,23 27-90,-35-36 180,5 0 90,-7 0-90,7 0-1,-5-7-358,5-2 89,0-7 90,2-8 180,7-1-1260,-7 0 540,6-6 181,-13 13 269,12-6-180,-5 8 270,0 0-90,6 0 270,-14-1 0,14 8-270,-13-5 90,12 12 270,-12-6-91,5 8 1,-7 0 90,7 0-90,-5 0 90,5 8-180,-7 1 450,0 15-181,7-6-179,-5 13 90,6-6 90,-8 0-180,0-2 90,0 1-180,-8-6-180,6 13 180,-12-13-90,12 6 269,-5-8-988,0 7 449,5-4-90,-12 11 450,12-12-180,-5-1 90,7-10-180,0-7 180,0 0 0,0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6.4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7533,'39'-49'1034,"1"0"1,27-25-856,-58 59-89,5 14 90,-12-7 90,12 8-90,-12 0 0,5 0 0,-7 0 0,0 8 179,0 1-179,0 7 0,-7 0 0,5 1-180,-12-1 0,5 8 90,0-6 90,-6 12-900,6-12 451,-7 13 179,7-13-1529,-5 6 899,5-8 270,0 0 90,-6 1-899,14-9 1259,-7 0 0,1-8 0,-2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6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1 114 7533,'16'-16'180,"0"7"359,0 2-179,-7 7 0,6 0-270,-6 0 90,0 0 0,5 0 89,-5-8-1348,7 6 539,-7-5 271,6 7-361,-6-7 360,1 5 90,-3-12 180,-7 5 0,7-8 0,2 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19T05:28:06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6813,'0'23'810,"0"3"-271,0 7-89,0-1-90,0 1-270,0-1-90,0 1 180,0 7 0,0-6 0,0-2-1,0-1 1,0-13-1439,0-1 629,0-3 361,0-12 89,0 6 0,0-8 270,0 0 809,0-8-449,0-8-270,0-3 629,7-4-269,2 7-270,7-1 0,-7-6 179,20-9-179,-17 4-989,19-2 449,-15 13 180,0 1 180,1 0-1349,-1-1 539,1 9 450,-8 1 0,-2-1-629,-7 6 179,0-5 181,0 7 539,0 0 0,-15 14 0,-3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5A76-8346-CD4B-923E-ABFC0A3C43A6}" type="datetimeFigureOut">
              <a:rPr kumimoji="1" lang="ko-KR" altLang="en-US" smtClean="0"/>
              <a:t>2019. 11. 19.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AB473-E281-9B49-A72D-D50206BC257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6881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093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defTabSz="928688">
              <a:spcBef>
                <a:spcPct val="0"/>
              </a:spcBef>
            </a:pPr>
            <a:endParaRPr kumimoji="0" lang="ko-KR" altLang="en-US" sz="2400">
              <a:latin typeface="Times New Roman" charset="0"/>
              <a:ea typeface="굴림" charset="-127"/>
            </a:endParaRP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51393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7206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다음부터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구현상 트릭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3bit</a:t>
            </a:r>
            <a:r>
              <a:rPr lang="ko-KR" altLang="en-US" dirty="0"/>
              <a:t>을 안쓰고 </a:t>
            </a:r>
            <a:r>
              <a:rPr lang="en-US" altLang="ko-KR" dirty="0"/>
              <a:t>4bit</a:t>
            </a:r>
            <a:r>
              <a:rPr lang="ko-KR" altLang="en-US" dirty="0"/>
              <a:t>을 쓴다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“</a:t>
            </a:r>
            <a:r>
              <a:rPr lang="en-US" dirty="0"/>
              <a:t>State</a:t>
            </a:r>
            <a:r>
              <a:rPr lang="ko-KR" altLang="en-US" dirty="0"/>
              <a:t>에다가 </a:t>
            </a:r>
            <a:r>
              <a:rPr lang="en-US" altLang="ko-KR" dirty="0"/>
              <a:t>binary</a:t>
            </a:r>
            <a:r>
              <a:rPr lang="ko-KR" altLang="en-US" dirty="0"/>
              <a:t> 값을 주는 것을 </a:t>
            </a:r>
            <a:r>
              <a:rPr lang="en-US" altLang="ko-KR" dirty="0"/>
              <a:t>encoding</a:t>
            </a:r>
            <a:r>
              <a:rPr lang="ko-KR" altLang="en-US" dirty="0"/>
              <a:t>이라고 하는데 여러가지 </a:t>
            </a:r>
            <a:r>
              <a:rPr lang="en-US" altLang="ko-KR" dirty="0"/>
              <a:t>choice</a:t>
            </a:r>
            <a:r>
              <a:rPr lang="ko-KR" altLang="en-US" dirty="0"/>
              <a:t>가 있다</a:t>
            </a:r>
            <a:r>
              <a:rPr lang="en-US" altLang="ko-KR" dirty="0"/>
              <a:t>.”</a:t>
            </a:r>
            <a:r>
              <a:rPr lang="ko-KR" altLang="en-US" dirty="0"/>
              <a:t> 의 예제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3bit </a:t>
            </a:r>
            <a:r>
              <a:rPr lang="ko-KR" altLang="en-US" dirty="0"/>
              <a:t>써도 되는데</a:t>
            </a:r>
            <a:r>
              <a:rPr lang="en-US" altLang="ko-KR" dirty="0"/>
              <a:t>,</a:t>
            </a:r>
            <a:r>
              <a:rPr lang="ko-KR" altLang="en-US" dirty="0"/>
              <a:t> 어떤 방식으로 </a:t>
            </a:r>
            <a:r>
              <a:rPr lang="ko-KR" altLang="en-US" dirty="0" err="1"/>
              <a:t>간단해져서</a:t>
            </a:r>
            <a:r>
              <a:rPr lang="ko-KR" altLang="en-US" dirty="0"/>
              <a:t> </a:t>
            </a:r>
            <a:r>
              <a:rPr lang="en-US" altLang="ko-KR" dirty="0"/>
              <a:t>4bit</a:t>
            </a:r>
            <a:r>
              <a:rPr lang="ko-KR" altLang="en-US" dirty="0"/>
              <a:t>을 쓴 것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출력 </a:t>
            </a:r>
            <a:r>
              <a:rPr lang="en-US" altLang="ko-KR" dirty="0"/>
              <a:t>unlock</a:t>
            </a:r>
            <a:r>
              <a:rPr lang="ko-KR" altLang="en-US" dirty="0"/>
              <a:t>이 </a:t>
            </a:r>
            <a:r>
              <a:rPr lang="en-US" altLang="ko-KR" dirty="0"/>
              <a:t>state[4]</a:t>
            </a:r>
            <a:r>
              <a:rPr lang="ko-KR" altLang="en-US" dirty="0"/>
              <a:t>와 같다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349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다음슬라이드부터</a:t>
            </a:r>
            <a:r>
              <a:rPr lang="en-US" altLang="ko-KR" dirty="0"/>
              <a:t>)</a:t>
            </a:r>
          </a:p>
          <a:p>
            <a:endParaRPr lang="en-US" dirty="0"/>
          </a:p>
          <a:p>
            <a:r>
              <a:rPr lang="ko-KR" altLang="en-US" dirty="0"/>
              <a:t>내부를 보면</a:t>
            </a:r>
            <a:r>
              <a:rPr lang="en-US" altLang="ko-KR" dirty="0"/>
              <a:t>,</a:t>
            </a:r>
            <a:r>
              <a:rPr lang="ko-KR" altLang="en-US" dirty="0"/>
              <a:t> 간단하게 </a:t>
            </a:r>
            <a:r>
              <a:rPr lang="en-US" altLang="ko-KR" dirty="0"/>
              <a:t>mux</a:t>
            </a:r>
            <a:r>
              <a:rPr lang="ko-KR" altLang="en-US" dirty="0"/>
              <a:t>동작이다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C1/c2/c3</a:t>
            </a:r>
            <a:r>
              <a:rPr lang="ko-KR" altLang="en-US" dirty="0"/>
              <a:t>와 </a:t>
            </a:r>
            <a:r>
              <a:rPr lang="en-US" altLang="ko-KR" dirty="0"/>
              <a:t>mux</a:t>
            </a:r>
            <a:r>
              <a:rPr lang="ko-KR" altLang="en-US" dirty="0"/>
              <a:t>값을 </a:t>
            </a:r>
            <a:r>
              <a:rPr lang="ko-KR" altLang="en-US" dirty="0" err="1"/>
              <a:t>보는건데</a:t>
            </a:r>
            <a:r>
              <a:rPr lang="en-US" altLang="ko-KR" dirty="0"/>
              <a:t>,</a:t>
            </a:r>
          </a:p>
          <a:p>
            <a:pPr marL="171450" indent="-171450">
              <a:buFontTx/>
              <a:buChar char="-"/>
            </a:pPr>
            <a:r>
              <a:rPr lang="en-US" dirty="0"/>
              <a:t>Mux</a:t>
            </a:r>
            <a:r>
              <a:rPr lang="ko-KR" altLang="en-US" dirty="0"/>
              <a:t>값이 </a:t>
            </a:r>
            <a:r>
              <a:rPr lang="en-US" altLang="ko-KR" dirty="0"/>
              <a:t>3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이면 </a:t>
            </a:r>
            <a:r>
              <a:rPr lang="en-US" altLang="ko-KR" dirty="0"/>
              <a:t>C3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dirty="0"/>
              <a:t> equal</a:t>
            </a:r>
            <a:r>
              <a:rPr lang="ko-KR" altLang="en-US" dirty="0"/>
              <a:t>은 </a:t>
            </a:r>
            <a:r>
              <a:rPr lang="en-US" altLang="ko-KR" dirty="0"/>
              <a:t>mux</a:t>
            </a:r>
            <a:r>
              <a:rPr lang="ko-KR" altLang="en-US" dirty="0" err="1"/>
              <a:t>아웃이랑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랑 같은지 체크하고 그게 아웃풋으로 나간다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이전으로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733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dirty="0"/>
              <a:t>Combination lock : </a:t>
            </a:r>
            <a:r>
              <a:rPr lang="ko-KR" altLang="en-US" dirty="0"/>
              <a:t>제일 바깥에 있는 </a:t>
            </a:r>
            <a:r>
              <a:rPr lang="ko-KR" altLang="en-US" dirty="0" err="1"/>
              <a:t>밸류의</a:t>
            </a:r>
            <a:r>
              <a:rPr lang="ko-KR" altLang="en-US" dirty="0"/>
              <a:t> 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내부에는 기존에 있는 모듈을 들고 와서</a:t>
            </a:r>
            <a:r>
              <a:rPr lang="en-US" altLang="ko-KR" dirty="0"/>
              <a:t> insertion</a:t>
            </a:r>
            <a:r>
              <a:rPr lang="ko-KR" altLang="en-US" dirty="0"/>
              <a:t>하는 것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data path</a:t>
            </a:r>
            <a:r>
              <a:rPr lang="ko-KR" altLang="en-US" dirty="0"/>
              <a:t>는 쉽다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안에 있는 코드들이 잠깐 스쳐 지나갔던 코드들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Equal </a:t>
            </a:r>
            <a:r>
              <a:rPr lang="ko-KR" altLang="en-US" dirty="0"/>
              <a:t>등 </a:t>
            </a:r>
            <a:r>
              <a:rPr lang="en-US" dirty="0"/>
              <a:t>Intermediate</a:t>
            </a:r>
            <a:r>
              <a:rPr lang="ko-KR" altLang="en-US" dirty="0"/>
              <a:t>들을 사용해야하니까 </a:t>
            </a:r>
            <a:r>
              <a:rPr lang="en-US" altLang="ko-KR" dirty="0"/>
              <a:t>wire</a:t>
            </a:r>
            <a:r>
              <a:rPr lang="ko-KR" altLang="en-US" dirty="0"/>
              <a:t>로 선언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Value</a:t>
            </a:r>
            <a:r>
              <a:rPr lang="ko-KR" altLang="en-US" dirty="0"/>
              <a:t>가 들어오고 </a:t>
            </a:r>
            <a:r>
              <a:rPr lang="en-US" altLang="ko-KR" dirty="0"/>
              <a:t>mux con</a:t>
            </a:r>
            <a:r>
              <a:rPr lang="ko-KR" altLang="en-US" dirty="0"/>
              <a:t>이 들어오고 </a:t>
            </a:r>
            <a:r>
              <a:rPr lang="en-US" altLang="ko-KR" dirty="0"/>
              <a:t>equal</a:t>
            </a:r>
            <a:r>
              <a:rPr lang="ko-KR" altLang="en-US" dirty="0"/>
              <a:t>이 나간다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 err="1"/>
              <a:t>eqaul</a:t>
            </a:r>
            <a:r>
              <a:rPr lang="ko-KR" altLang="en-US" dirty="0"/>
              <a:t>도 입력으로 받고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unlock</a:t>
            </a:r>
            <a:r>
              <a:rPr lang="ko-KR" altLang="en-US" dirty="0"/>
              <a:t>이 나간다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(</a:t>
            </a:r>
            <a:r>
              <a:rPr lang="ko-KR" altLang="en-US" dirty="0"/>
              <a:t>이전슬라이드로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989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</a:t>
            </a:r>
            <a:r>
              <a:rPr lang="ko-KR" altLang="en-US" dirty="0"/>
              <a:t>번이 가장 </a:t>
            </a:r>
            <a:r>
              <a:rPr lang="en-US" altLang="ko-KR" dirty="0"/>
              <a:t>Tricky</a:t>
            </a:r>
          </a:p>
          <a:p>
            <a:endParaRPr lang="en-US" dirty="0"/>
          </a:p>
          <a:p>
            <a:r>
              <a:rPr lang="en-US" dirty="0"/>
              <a:t>READ/WRITE</a:t>
            </a:r>
            <a:r>
              <a:rPr lang="ko-KR" altLang="en-US" dirty="0"/>
              <a:t> 의 동작이 간단하지 않다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내 프로그램은 </a:t>
            </a:r>
            <a:r>
              <a:rPr lang="en-US" altLang="ko-KR" dirty="0"/>
              <a:t>read/write</a:t>
            </a:r>
            <a:r>
              <a:rPr lang="ko-KR" altLang="en-US" dirty="0"/>
              <a:t>라는 간단한 것을 </a:t>
            </a:r>
            <a:r>
              <a:rPr lang="ko-KR" altLang="en-US" dirty="0" err="1"/>
              <a:t>원한다라고</a:t>
            </a:r>
            <a:r>
              <a:rPr lang="ko-KR" altLang="en-US" dirty="0"/>
              <a:t> </a:t>
            </a:r>
            <a:r>
              <a:rPr lang="en-US" altLang="ko-KR" dirty="0"/>
              <a:t>controller</a:t>
            </a:r>
            <a:r>
              <a:rPr lang="ko-KR" altLang="en-US" dirty="0"/>
              <a:t>에 주면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con</a:t>
            </a:r>
            <a:r>
              <a:rPr lang="ko-KR" altLang="en-US" dirty="0"/>
              <a:t>은 </a:t>
            </a:r>
            <a:r>
              <a:rPr lang="en-US" altLang="ko-KR" dirty="0"/>
              <a:t>memory</a:t>
            </a:r>
            <a:r>
              <a:rPr lang="ko-KR" altLang="en-US" dirty="0"/>
              <a:t>에게 적당한 </a:t>
            </a:r>
            <a:r>
              <a:rPr lang="en-US" altLang="ko-KR" dirty="0"/>
              <a:t>timing</a:t>
            </a:r>
            <a:r>
              <a:rPr lang="ko-KR" altLang="en-US" dirty="0"/>
              <a:t>에 원하는 업무를 할당하도록 </a:t>
            </a:r>
            <a:r>
              <a:rPr lang="en-US" altLang="ko-KR" dirty="0"/>
              <a:t>;</a:t>
            </a:r>
            <a:r>
              <a:rPr lang="ko-KR" altLang="en-US" dirty="0"/>
              <a:t> </a:t>
            </a:r>
            <a:r>
              <a:rPr lang="en-US" altLang="ko-KR" dirty="0"/>
              <a:t>ex6.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178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S-RAM</a:t>
            </a:r>
            <a:r>
              <a:rPr lang="ko-KR" altLang="en-US" dirty="0"/>
              <a:t>은 </a:t>
            </a:r>
            <a:r>
              <a:rPr lang="en-US" altLang="ko-KR" dirty="0"/>
              <a:t>Latch, </a:t>
            </a:r>
            <a:r>
              <a:rPr lang="ko-KR" altLang="en-US" dirty="0"/>
              <a:t>인버터 두개 맞물려 놓은 것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이것만 가지곤</a:t>
            </a:r>
            <a:r>
              <a:rPr lang="en-US" altLang="ko-KR" dirty="0"/>
              <a:t>,</a:t>
            </a:r>
            <a:r>
              <a:rPr lang="ko-KR" altLang="en-US" dirty="0"/>
              <a:t> 들고는 있을 수 있지만</a:t>
            </a:r>
            <a:r>
              <a:rPr lang="en-US" altLang="ko-KR" dirty="0"/>
              <a:t>,</a:t>
            </a:r>
            <a:r>
              <a:rPr lang="ko-KR" altLang="en-US" dirty="0"/>
              <a:t> 쓸 수는 없다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이것을 가능하게 하려고 한 것이 </a:t>
            </a:r>
            <a:r>
              <a:rPr lang="en-US" altLang="ko-KR" dirty="0"/>
              <a:t>R-S Latch.</a:t>
            </a:r>
          </a:p>
          <a:p>
            <a:endParaRPr lang="en-US" dirty="0"/>
          </a:p>
          <a:p>
            <a:r>
              <a:rPr lang="ko-KR" altLang="en-US" dirty="0"/>
              <a:t>위 원이 연결되면 강제로 써진다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이 있었는데 </a:t>
            </a:r>
            <a:r>
              <a:rPr lang="en-US" altLang="ko-KR" dirty="0"/>
              <a:t>1</a:t>
            </a:r>
            <a:r>
              <a:rPr lang="ko-KR" altLang="en-US" dirty="0"/>
              <a:t> 쓰고 싶다</a:t>
            </a:r>
            <a:r>
              <a:rPr lang="en-US" altLang="ko-KR" dirty="0"/>
              <a:t>,</a:t>
            </a:r>
            <a:r>
              <a:rPr lang="ko-KR" altLang="en-US" dirty="0"/>
              <a:t> 하면 윗부분을 </a:t>
            </a:r>
            <a:r>
              <a:rPr lang="en-US" altLang="ko-KR" dirty="0"/>
              <a:t>1</a:t>
            </a:r>
            <a:r>
              <a:rPr lang="ko-KR" altLang="en-US" dirty="0"/>
              <a:t>로 만든 다음 켜면 버티다가 </a:t>
            </a:r>
            <a:r>
              <a:rPr lang="en-US" altLang="ko-KR" dirty="0"/>
              <a:t>1</a:t>
            </a:r>
            <a:r>
              <a:rPr lang="ko-KR" altLang="en-US" dirty="0"/>
              <a:t>이 들어간다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ko-KR" altLang="en-US" dirty="0"/>
              <a:t>저 위의 인버터로 둘러 쌓인 것이 한 단위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1bit</a:t>
            </a:r>
            <a:r>
              <a:rPr lang="ko-KR" altLang="en-US" dirty="0"/>
              <a:t>을 저장한다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altLang="ko-KR" dirty="0"/>
              <a:t>1</a:t>
            </a:r>
            <a:r>
              <a:rPr lang="ko-KR" altLang="en-US" dirty="0"/>
              <a:t>개의 라인에 </a:t>
            </a:r>
            <a:r>
              <a:rPr lang="ko-KR" altLang="en-US" dirty="0" err="1"/>
              <a:t>수백개가</a:t>
            </a:r>
            <a:r>
              <a:rPr lang="ko-KR" altLang="en-US" dirty="0"/>
              <a:t> 붙어있다</a:t>
            </a:r>
            <a:r>
              <a:rPr lang="en-US" altLang="ko-KR" dirty="0"/>
              <a:t>.</a:t>
            </a:r>
            <a:r>
              <a:rPr lang="ko-KR" altLang="en-US" dirty="0"/>
              <a:t> 위의 예시로 </a:t>
            </a:r>
            <a:r>
              <a:rPr lang="en-US" altLang="ko-KR" dirty="0"/>
              <a:t>1,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 err="1"/>
              <a:t>으로</a:t>
            </a:r>
            <a:r>
              <a:rPr lang="ko-KR" altLang="en-US" dirty="0"/>
              <a:t> 배정한 라인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읽을 때는 어떤 값을 줄까</a:t>
            </a:r>
            <a:r>
              <a:rPr lang="en-US" altLang="ko-KR" dirty="0"/>
              <a:t>?</a:t>
            </a:r>
            <a:r>
              <a:rPr lang="ko-KR" altLang="en-US" dirty="0"/>
              <a:t> 읽다가 값을 바꿔버리면 큰일이기 때문에</a:t>
            </a:r>
            <a:r>
              <a:rPr lang="en-US" altLang="ko-KR" dirty="0"/>
              <a:t>,</a:t>
            </a:r>
            <a:r>
              <a:rPr lang="ko-KR" altLang="en-US" dirty="0"/>
              <a:t> 중간되는 </a:t>
            </a:r>
            <a:r>
              <a:rPr lang="en-US" altLang="ko-KR" dirty="0"/>
              <a:t>voltage</a:t>
            </a:r>
            <a:r>
              <a:rPr lang="ko-KR" altLang="en-US" dirty="0" err="1"/>
              <a:t>를</a:t>
            </a:r>
            <a:r>
              <a:rPr lang="ko-KR" altLang="en-US" dirty="0"/>
              <a:t> 만들어놓은 다음 쓰는 녀석이 발을</a:t>
            </a:r>
            <a:r>
              <a:rPr lang="en-US" altLang="ko-KR" dirty="0"/>
              <a:t>(</a:t>
            </a:r>
            <a:r>
              <a:rPr lang="ko-KR" altLang="en-US" dirty="0"/>
              <a:t>접합부</a:t>
            </a:r>
            <a:r>
              <a:rPr lang="en-US" altLang="ko-KR" dirty="0"/>
              <a:t>)</a:t>
            </a:r>
            <a:r>
              <a:rPr lang="ko-KR" altLang="en-US" dirty="0"/>
              <a:t> 들고 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그런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0v</a:t>
            </a:r>
            <a:r>
              <a:rPr lang="ko-KR" altLang="en-US" dirty="0"/>
              <a:t>는 </a:t>
            </a:r>
            <a:r>
              <a:rPr lang="en-US" altLang="ko-KR" dirty="0"/>
              <a:t>0.5v</a:t>
            </a:r>
            <a:r>
              <a:rPr lang="ko-KR" altLang="en-US" dirty="0"/>
              <a:t>보다 작고 </a:t>
            </a:r>
            <a:r>
              <a:rPr lang="en-US" altLang="ko-KR" dirty="0"/>
              <a:t>1v</a:t>
            </a:r>
            <a:r>
              <a:rPr lang="ko-KR" altLang="en-US" dirty="0"/>
              <a:t>는 </a:t>
            </a:r>
            <a:r>
              <a:rPr lang="en-US" altLang="ko-KR" dirty="0"/>
              <a:t>0.5v</a:t>
            </a:r>
            <a:r>
              <a:rPr lang="ko-KR" altLang="en-US" dirty="0"/>
              <a:t>보다 크다</a:t>
            </a:r>
            <a:r>
              <a:rPr lang="en-US" altLang="ko-KR" dirty="0"/>
              <a:t>.</a:t>
            </a:r>
            <a:r>
              <a:rPr lang="ko-KR" altLang="en-US" dirty="0"/>
              <a:t> 이를 증폭기가 </a:t>
            </a:r>
            <a:r>
              <a:rPr lang="ko-KR" altLang="en-US" dirty="0" err="1"/>
              <a:t>받아가서</a:t>
            </a:r>
            <a:r>
              <a:rPr lang="ko-KR" altLang="en-US" dirty="0"/>
              <a:t> </a:t>
            </a:r>
            <a:r>
              <a:rPr lang="en-US" altLang="ko-KR" dirty="0"/>
              <a:t>0/1v</a:t>
            </a:r>
            <a:r>
              <a:rPr lang="ko-KR" altLang="en-US" dirty="0"/>
              <a:t>로 바꾸어서 가져간다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8553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2005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위는 </a:t>
            </a:r>
            <a:r>
              <a:rPr lang="en-US" altLang="ko-KR" dirty="0"/>
              <a:t>Row</a:t>
            </a:r>
            <a:r>
              <a:rPr lang="ko-KR" altLang="en-US" dirty="0"/>
              <a:t> </a:t>
            </a:r>
            <a:r>
              <a:rPr lang="en-US" altLang="ko-KR" dirty="0"/>
              <a:t>address, </a:t>
            </a:r>
            <a:r>
              <a:rPr lang="ko-KR" altLang="en-US" dirty="0"/>
              <a:t>아래는 </a:t>
            </a:r>
            <a:r>
              <a:rPr lang="en-US" altLang="ko-KR" dirty="0"/>
              <a:t>Column</a:t>
            </a:r>
            <a:r>
              <a:rPr lang="ko-KR" altLang="en-US" dirty="0"/>
              <a:t> </a:t>
            </a:r>
            <a:r>
              <a:rPr lang="en-US" altLang="ko-KR" dirty="0"/>
              <a:t>address</a:t>
            </a:r>
          </a:p>
          <a:p>
            <a:endParaRPr lang="en-US" dirty="0"/>
          </a:p>
          <a:p>
            <a:r>
              <a:rPr lang="ko-KR" altLang="en-US" dirty="0"/>
              <a:t>예전에 </a:t>
            </a:r>
            <a:r>
              <a:rPr lang="en-US" altLang="ko-KR" dirty="0"/>
              <a:t>Dram</a:t>
            </a:r>
            <a:r>
              <a:rPr lang="ko-KR" altLang="en-US" dirty="0"/>
              <a:t>은 </a:t>
            </a:r>
            <a:r>
              <a:rPr lang="en-US" altLang="ko-KR" dirty="0"/>
              <a:t>pin</a:t>
            </a:r>
            <a:r>
              <a:rPr lang="ko-KR" altLang="en-US" dirty="0"/>
              <a:t>이 비싸서 </a:t>
            </a:r>
            <a:r>
              <a:rPr lang="en-US" altLang="ko-KR" dirty="0"/>
              <a:t>10</a:t>
            </a:r>
            <a:r>
              <a:rPr lang="ko-KR" altLang="en-US" dirty="0"/>
              <a:t>개를 안쓰고 한 </a:t>
            </a:r>
            <a:r>
              <a:rPr lang="en-US" altLang="ko-KR" dirty="0"/>
              <a:t>6</a:t>
            </a:r>
            <a:r>
              <a:rPr lang="ko-KR" altLang="en-US" dirty="0"/>
              <a:t>개만 쓰고 싶어서</a:t>
            </a:r>
            <a:r>
              <a:rPr lang="en-US" altLang="ko-KR" dirty="0"/>
              <a:t>,</a:t>
            </a:r>
            <a:r>
              <a:rPr lang="ko-KR" altLang="en-US" dirty="0"/>
              <a:t> 한번에 안쓰고 두 단계로 나눠서 </a:t>
            </a:r>
            <a:r>
              <a:rPr lang="en-US" altLang="ko-KR" dirty="0"/>
              <a:t>address</a:t>
            </a:r>
            <a:r>
              <a:rPr lang="ko-KR" altLang="en-US" dirty="0" err="1"/>
              <a:t>를</a:t>
            </a:r>
            <a:r>
              <a:rPr lang="ko-KR" altLang="en-US" dirty="0"/>
              <a:t> 주도록 명시적으로 만든 것이 </a:t>
            </a:r>
            <a:r>
              <a:rPr lang="en-US" altLang="ko-KR" dirty="0"/>
              <a:t>DRAM.</a:t>
            </a:r>
          </a:p>
          <a:p>
            <a:endParaRPr lang="en-US" dirty="0"/>
          </a:p>
          <a:p>
            <a:r>
              <a:rPr lang="en-US" dirty="0"/>
              <a:t>SRAM</a:t>
            </a:r>
            <a:r>
              <a:rPr lang="ko-KR" altLang="en-US" dirty="0"/>
              <a:t>의 경우에는 쓸데없이 복잡하게 됨</a:t>
            </a:r>
            <a:r>
              <a:rPr lang="en-US" altLang="ko-KR" dirty="0"/>
              <a:t>.</a:t>
            </a:r>
            <a:r>
              <a:rPr lang="ko-KR" altLang="en-US" dirty="0"/>
              <a:t> 위의 </a:t>
            </a:r>
            <a:r>
              <a:rPr lang="en-US" altLang="ko-KR" dirty="0"/>
              <a:t>A0~A9</a:t>
            </a:r>
            <a:r>
              <a:rPr lang="ko-KR" altLang="en-US" dirty="0"/>
              <a:t>의 </a:t>
            </a:r>
            <a:r>
              <a:rPr lang="en-US" altLang="ko-KR" dirty="0"/>
              <a:t>signal</a:t>
            </a:r>
            <a:r>
              <a:rPr lang="ko-KR" altLang="en-US" dirty="0"/>
              <a:t>이 칩 안에 있는 </a:t>
            </a:r>
            <a:r>
              <a:rPr lang="en-US" altLang="ko-KR" dirty="0"/>
              <a:t>signal</a:t>
            </a:r>
            <a:r>
              <a:rPr lang="ko-KR" altLang="en-US" dirty="0"/>
              <a:t>이므로 모순될 수는 있지만</a:t>
            </a:r>
            <a:r>
              <a:rPr lang="en-US" altLang="ko-KR" dirty="0"/>
              <a:t>,</a:t>
            </a:r>
            <a:r>
              <a:rPr lang="ko-KR" altLang="en-US" dirty="0"/>
              <a:t> 핀이 싸기 때문에 위 방식으로 설계되지 않았다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0AB473-E281-9B49-A72D-D50206BC2570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52025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86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34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29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609079" y="1219270"/>
            <a:ext cx="7925844" cy="913669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5">
              <a:solidFill>
                <a:srgbClr val="000000"/>
              </a:solidFill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980679" y="3961843"/>
            <a:ext cx="6511968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5">
              <a:solidFill>
                <a:srgbClr val="000000"/>
              </a:solidFill>
            </a:endParaRPr>
          </a:p>
        </p:txBody>
      </p:sp>
      <p:sp>
        <p:nvSpPr>
          <p:cNvPr id="160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3304"/>
            <a:ext cx="7623654" cy="1753680"/>
          </a:xfrm>
        </p:spPr>
        <p:txBody>
          <a:bodyPr/>
          <a:lstStyle>
            <a:lvl1pPr>
              <a:defRPr sz="4241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0679" y="3961843"/>
            <a:ext cx="6554244" cy="175368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071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1" y="6243664"/>
            <a:ext cx="2134122" cy="457618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3679" y="6243664"/>
            <a:ext cx="2896644" cy="45761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2679" y="6243664"/>
            <a:ext cx="2134121" cy="45761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8B205E-4F77-3744-A927-19468209823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13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F48DEF-B446-5847-9426-60EE92E68D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857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1813" y="4406923"/>
            <a:ext cx="7772400" cy="1361884"/>
          </a:xfrm>
        </p:spPr>
        <p:txBody>
          <a:bodyPr/>
          <a:lstStyle>
            <a:lvl1pPr algn="l">
              <a:defRPr sz="3945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1813" y="2907129"/>
            <a:ext cx="7772400" cy="1499795"/>
          </a:xfrm>
        </p:spPr>
        <p:txBody>
          <a:bodyPr anchor="b"/>
          <a:lstStyle>
            <a:lvl1pPr marL="0" indent="0">
              <a:buNone/>
              <a:defRPr sz="1973"/>
            </a:lvl1pPr>
            <a:lvl2pPr marL="450936" indent="0">
              <a:buNone/>
              <a:defRPr sz="1775"/>
            </a:lvl2pPr>
            <a:lvl3pPr marL="901873" indent="0">
              <a:buNone/>
              <a:defRPr sz="1578"/>
            </a:lvl3pPr>
            <a:lvl4pPr marL="1352809" indent="0">
              <a:buNone/>
              <a:defRPr sz="1381"/>
            </a:lvl4pPr>
            <a:lvl5pPr marL="1803745" indent="0">
              <a:buNone/>
              <a:defRPr sz="1381"/>
            </a:lvl5pPr>
            <a:lvl6pPr marL="2254682" indent="0">
              <a:buNone/>
              <a:defRPr sz="1381"/>
            </a:lvl6pPr>
            <a:lvl7pPr marL="2705618" indent="0">
              <a:buNone/>
              <a:defRPr sz="1381"/>
            </a:lvl7pPr>
            <a:lvl8pPr marL="3156555" indent="0">
              <a:buNone/>
              <a:defRPr sz="1381"/>
            </a:lvl8pPr>
            <a:lvl9pPr marL="3607491" indent="0">
              <a:buNone/>
              <a:defRPr sz="138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51E882-3A0D-7B41-A63D-8A30DFC7B763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294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096"/>
            <a:ext cx="4039644" cy="4530730"/>
          </a:xfrm>
        </p:spPr>
        <p:txBody>
          <a:bodyPr/>
          <a:lstStyle>
            <a:lvl1pPr>
              <a:defRPr sz="2762"/>
            </a:lvl1pPr>
            <a:lvl2pPr>
              <a:defRPr sz="2367"/>
            </a:lvl2pPr>
            <a:lvl3pPr>
              <a:defRPr sz="1973"/>
            </a:lvl3pPr>
            <a:lvl4pPr>
              <a:defRPr sz="1775"/>
            </a:lvl4pPr>
            <a:lvl5pPr>
              <a:defRPr sz="1775"/>
            </a:lvl5pPr>
            <a:lvl6pPr>
              <a:defRPr sz="1775"/>
            </a:lvl6pPr>
            <a:lvl7pPr>
              <a:defRPr sz="1775"/>
            </a:lvl7pPr>
            <a:lvl8pPr>
              <a:defRPr sz="1775"/>
            </a:lvl8pPr>
            <a:lvl9pPr>
              <a:defRPr sz="17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7156" y="1600096"/>
            <a:ext cx="4039644" cy="4530730"/>
          </a:xfrm>
        </p:spPr>
        <p:txBody>
          <a:bodyPr/>
          <a:lstStyle>
            <a:lvl1pPr>
              <a:defRPr sz="2762"/>
            </a:lvl1pPr>
            <a:lvl2pPr>
              <a:defRPr sz="2367"/>
            </a:lvl2pPr>
            <a:lvl3pPr>
              <a:defRPr sz="1973"/>
            </a:lvl3pPr>
            <a:lvl4pPr>
              <a:defRPr sz="1775"/>
            </a:lvl4pPr>
            <a:lvl5pPr>
              <a:defRPr sz="1775"/>
            </a:lvl5pPr>
            <a:lvl6pPr>
              <a:defRPr sz="1775"/>
            </a:lvl6pPr>
            <a:lvl7pPr>
              <a:defRPr sz="1775"/>
            </a:lvl7pPr>
            <a:lvl8pPr>
              <a:defRPr sz="1775"/>
            </a:lvl8pPr>
            <a:lvl9pPr>
              <a:defRPr sz="1775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CD141-C577-D140-9648-D402DC1C9D81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4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258"/>
            <a:ext cx="8229600" cy="114404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841"/>
            <a:ext cx="4039644" cy="639411"/>
          </a:xfrm>
        </p:spPr>
        <p:txBody>
          <a:bodyPr anchor="b"/>
          <a:lstStyle>
            <a:lvl1pPr marL="0" indent="0">
              <a:buNone/>
              <a:defRPr sz="2367" b="1"/>
            </a:lvl1pPr>
            <a:lvl2pPr marL="450936" indent="0">
              <a:buNone/>
              <a:defRPr sz="1973" b="1"/>
            </a:lvl2pPr>
            <a:lvl3pPr marL="901873" indent="0">
              <a:buNone/>
              <a:defRPr sz="1775" b="1"/>
            </a:lvl3pPr>
            <a:lvl4pPr marL="1352809" indent="0">
              <a:buNone/>
              <a:defRPr sz="1578" b="1"/>
            </a:lvl4pPr>
            <a:lvl5pPr marL="1803745" indent="0">
              <a:buNone/>
              <a:defRPr sz="1578" b="1"/>
            </a:lvl5pPr>
            <a:lvl6pPr marL="2254682" indent="0">
              <a:buNone/>
              <a:defRPr sz="1578" b="1"/>
            </a:lvl6pPr>
            <a:lvl7pPr marL="2705618" indent="0">
              <a:buNone/>
              <a:defRPr sz="1578" b="1"/>
            </a:lvl7pPr>
            <a:lvl8pPr marL="3156555" indent="0">
              <a:buNone/>
              <a:defRPr sz="1578" b="1"/>
            </a:lvl8pPr>
            <a:lvl9pPr marL="3607491" indent="0">
              <a:buNone/>
              <a:defRPr sz="15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5252"/>
            <a:ext cx="4039644" cy="3950873"/>
          </a:xfrm>
        </p:spPr>
        <p:txBody>
          <a:bodyPr/>
          <a:lstStyle>
            <a:lvl1pPr>
              <a:defRPr sz="2367"/>
            </a:lvl1pPr>
            <a:lvl2pPr>
              <a:defRPr sz="1973"/>
            </a:lvl2pPr>
            <a:lvl3pPr>
              <a:defRPr sz="1775"/>
            </a:lvl3pPr>
            <a:lvl4pPr>
              <a:defRPr sz="1578"/>
            </a:lvl4pPr>
            <a:lvl5pPr>
              <a:defRPr sz="1578"/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591" y="1535841"/>
            <a:ext cx="4041209" cy="639411"/>
          </a:xfrm>
        </p:spPr>
        <p:txBody>
          <a:bodyPr anchor="b"/>
          <a:lstStyle>
            <a:lvl1pPr marL="0" indent="0">
              <a:buNone/>
              <a:defRPr sz="2367" b="1"/>
            </a:lvl1pPr>
            <a:lvl2pPr marL="450936" indent="0">
              <a:buNone/>
              <a:defRPr sz="1973" b="1"/>
            </a:lvl2pPr>
            <a:lvl3pPr marL="901873" indent="0">
              <a:buNone/>
              <a:defRPr sz="1775" b="1"/>
            </a:lvl3pPr>
            <a:lvl4pPr marL="1352809" indent="0">
              <a:buNone/>
              <a:defRPr sz="1578" b="1"/>
            </a:lvl4pPr>
            <a:lvl5pPr marL="1803745" indent="0">
              <a:buNone/>
              <a:defRPr sz="1578" b="1"/>
            </a:lvl5pPr>
            <a:lvl6pPr marL="2254682" indent="0">
              <a:buNone/>
              <a:defRPr sz="1578" b="1"/>
            </a:lvl6pPr>
            <a:lvl7pPr marL="2705618" indent="0">
              <a:buNone/>
              <a:defRPr sz="1578" b="1"/>
            </a:lvl7pPr>
            <a:lvl8pPr marL="3156555" indent="0">
              <a:buNone/>
              <a:defRPr sz="1578" b="1"/>
            </a:lvl8pPr>
            <a:lvl9pPr marL="3607491" indent="0">
              <a:buNone/>
              <a:defRPr sz="1578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591" y="2175252"/>
            <a:ext cx="4041209" cy="3950873"/>
          </a:xfrm>
        </p:spPr>
        <p:txBody>
          <a:bodyPr/>
          <a:lstStyle>
            <a:lvl1pPr>
              <a:defRPr sz="2367"/>
            </a:lvl1pPr>
            <a:lvl2pPr>
              <a:defRPr sz="1973"/>
            </a:lvl2pPr>
            <a:lvl3pPr>
              <a:defRPr sz="1775"/>
            </a:lvl3pPr>
            <a:lvl4pPr>
              <a:defRPr sz="1578"/>
            </a:lvl4pPr>
            <a:lvl5pPr>
              <a:defRPr sz="1578"/>
            </a:lvl5pPr>
            <a:lvl6pPr>
              <a:defRPr sz="1578"/>
            </a:lvl6pPr>
            <a:lvl7pPr>
              <a:defRPr sz="1578"/>
            </a:lvl7pPr>
            <a:lvl8pPr>
              <a:defRPr sz="1578"/>
            </a:lvl8pPr>
            <a:lvl9pPr>
              <a:defRPr sz="157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8BCCDE-28D1-7247-B5C5-B28BA53F73B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113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B80AEA-BC32-934C-803E-7989A378909D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700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DA27CD-FF7E-B84D-9E23-5C111381A4F6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980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2691"/>
            <a:ext cx="3007813" cy="1162851"/>
          </a:xfrm>
        </p:spPr>
        <p:txBody>
          <a:bodyPr anchor="b"/>
          <a:lstStyle>
            <a:lvl1pPr algn="l">
              <a:defRPr sz="197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4616" y="272691"/>
            <a:ext cx="5112184" cy="5853435"/>
          </a:xfrm>
        </p:spPr>
        <p:txBody>
          <a:bodyPr/>
          <a:lstStyle>
            <a:lvl1pPr>
              <a:defRPr sz="3156"/>
            </a:lvl1pPr>
            <a:lvl2pPr>
              <a:defRPr sz="2762"/>
            </a:lvl2pPr>
            <a:lvl3pPr>
              <a:defRPr sz="2367"/>
            </a:lvl3pPr>
            <a:lvl4pPr>
              <a:defRPr sz="1973"/>
            </a:lvl4pPr>
            <a:lvl5pPr>
              <a:defRPr sz="1973"/>
            </a:lvl5pPr>
            <a:lvl6pPr>
              <a:defRPr sz="1973"/>
            </a:lvl6pPr>
            <a:lvl7pPr>
              <a:defRPr sz="1973"/>
            </a:lvl7pPr>
            <a:lvl8pPr>
              <a:defRPr sz="1973"/>
            </a:lvl8pPr>
            <a:lvl9pPr>
              <a:defRPr sz="197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541"/>
            <a:ext cx="3007813" cy="4690584"/>
          </a:xfrm>
        </p:spPr>
        <p:txBody>
          <a:bodyPr/>
          <a:lstStyle>
            <a:lvl1pPr marL="0" indent="0">
              <a:buNone/>
              <a:defRPr sz="1381"/>
            </a:lvl1pPr>
            <a:lvl2pPr marL="450936" indent="0">
              <a:buNone/>
              <a:defRPr sz="1184"/>
            </a:lvl2pPr>
            <a:lvl3pPr marL="901873" indent="0">
              <a:buNone/>
              <a:defRPr sz="986"/>
            </a:lvl3pPr>
            <a:lvl4pPr marL="1352809" indent="0">
              <a:buNone/>
              <a:defRPr sz="888"/>
            </a:lvl4pPr>
            <a:lvl5pPr marL="1803745" indent="0">
              <a:buNone/>
              <a:defRPr sz="888"/>
            </a:lvl5pPr>
            <a:lvl6pPr marL="2254682" indent="0">
              <a:buNone/>
              <a:defRPr sz="888"/>
            </a:lvl6pPr>
            <a:lvl7pPr marL="2705618" indent="0">
              <a:buNone/>
              <a:defRPr sz="888"/>
            </a:lvl7pPr>
            <a:lvl8pPr marL="3156555" indent="0">
              <a:buNone/>
              <a:defRPr sz="888"/>
            </a:lvl8pPr>
            <a:lvl9pPr marL="3607491" indent="0">
              <a:buNone/>
              <a:defRPr sz="88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2E87A-60E1-7F48-9DB2-AF8A4148A84F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8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24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788" y="4800287"/>
            <a:ext cx="5486400" cy="567321"/>
          </a:xfrm>
        </p:spPr>
        <p:txBody>
          <a:bodyPr anchor="b"/>
          <a:lstStyle>
            <a:lvl1pPr algn="l">
              <a:defRPr sz="1973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788" y="612770"/>
            <a:ext cx="5486400" cy="4115427"/>
          </a:xfrm>
        </p:spPr>
        <p:txBody>
          <a:bodyPr/>
          <a:lstStyle>
            <a:lvl1pPr marL="0" indent="0">
              <a:buNone/>
              <a:defRPr sz="3156"/>
            </a:lvl1pPr>
            <a:lvl2pPr marL="450936" indent="0">
              <a:buNone/>
              <a:defRPr sz="2762"/>
            </a:lvl2pPr>
            <a:lvl3pPr marL="901873" indent="0">
              <a:buNone/>
              <a:defRPr sz="2367"/>
            </a:lvl3pPr>
            <a:lvl4pPr marL="1352809" indent="0">
              <a:buNone/>
              <a:defRPr sz="1973"/>
            </a:lvl4pPr>
            <a:lvl5pPr marL="1803745" indent="0">
              <a:buNone/>
              <a:defRPr sz="1973"/>
            </a:lvl5pPr>
            <a:lvl6pPr marL="2254682" indent="0">
              <a:buNone/>
              <a:defRPr sz="1973"/>
            </a:lvl6pPr>
            <a:lvl7pPr marL="2705618" indent="0">
              <a:buNone/>
              <a:defRPr sz="1973"/>
            </a:lvl7pPr>
            <a:lvl8pPr marL="3156555" indent="0">
              <a:buNone/>
              <a:defRPr sz="1973"/>
            </a:lvl8pPr>
            <a:lvl9pPr marL="3607491" indent="0">
              <a:buNone/>
              <a:defRPr sz="1973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788" y="5367609"/>
            <a:ext cx="5486400" cy="803965"/>
          </a:xfrm>
        </p:spPr>
        <p:txBody>
          <a:bodyPr/>
          <a:lstStyle>
            <a:lvl1pPr marL="0" indent="0">
              <a:buNone/>
              <a:defRPr sz="1381"/>
            </a:lvl1pPr>
            <a:lvl2pPr marL="450936" indent="0">
              <a:buNone/>
              <a:defRPr sz="1184"/>
            </a:lvl2pPr>
            <a:lvl3pPr marL="901873" indent="0">
              <a:buNone/>
              <a:defRPr sz="986"/>
            </a:lvl3pPr>
            <a:lvl4pPr marL="1352809" indent="0">
              <a:buNone/>
              <a:defRPr sz="888"/>
            </a:lvl4pPr>
            <a:lvl5pPr marL="1803745" indent="0">
              <a:buNone/>
              <a:defRPr sz="888"/>
            </a:lvl5pPr>
            <a:lvl6pPr marL="2254682" indent="0">
              <a:buNone/>
              <a:defRPr sz="888"/>
            </a:lvl6pPr>
            <a:lvl7pPr marL="2705618" indent="0">
              <a:buNone/>
              <a:defRPr sz="888"/>
            </a:lvl7pPr>
            <a:lvl8pPr marL="3156555" indent="0">
              <a:buNone/>
              <a:defRPr sz="888"/>
            </a:lvl8pPr>
            <a:lvl9pPr marL="3607491" indent="0">
              <a:buNone/>
              <a:defRPr sz="88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B9D0BE-4CD9-DF4A-A457-7C7325C5E672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92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58DF03-21D7-E64F-8D34-76B3CB9EC2E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963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7392"/>
            <a:ext cx="2057400" cy="585343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7392"/>
            <a:ext cx="6021888" cy="58534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D707C9-D1C5-0D4D-9E08-73BD193F7CF0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50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88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658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3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37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12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11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685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E8D06-33CB-4608-8D6E-551D58FCDC76}" type="datetimeFigureOut">
              <a:rPr lang="ko-KR" altLang="en-US" smtClean="0"/>
              <a:t>2019. 11. 19.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5C867-2525-4BFD-9CFD-8F2E1EBB15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84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392"/>
            <a:ext cx="8229600" cy="114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665" tIns="46333" rIns="92665" bIns="463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096"/>
            <a:ext cx="8229600" cy="4530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665" tIns="46333" rIns="92665" bIns="463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1" y="6395681"/>
            <a:ext cx="2134122" cy="45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184">
                <a:latin typeface="Garamond" charset="0"/>
                <a:ea typeface="굴림" charset="-127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>
                <a:solidFill>
                  <a:srgbClr val="000000"/>
                </a:solidFill>
              </a:rPr>
              <a:t>IV - Combinational Logic Technologies</a:t>
            </a: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59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17940" y="6400382"/>
            <a:ext cx="3906555" cy="45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184">
                <a:latin typeface="Garamond" pitchFamily="18" charset="0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>
                <a:solidFill>
                  <a:srgbClr val="000000"/>
                </a:solidFill>
              </a:rPr>
              <a:t>© Copyright 2004, Gaetano Borriello and Randy H. Katz</a:t>
            </a:r>
          </a:p>
        </p:txBody>
      </p:sp>
      <p:sp>
        <p:nvSpPr>
          <p:cNvPr id="159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2679" y="6395681"/>
            <a:ext cx="2134121" cy="457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65" tIns="46333" rIns="92665" bIns="4633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184">
                <a:latin typeface="Garamond" panose="02020404030301010803" pitchFamily="18" charset="0"/>
              </a:defRPr>
            </a:lvl1pPr>
          </a:lstStyle>
          <a:p>
            <a:pPr fontAlgn="base" latinLnBrk="0">
              <a:spcBef>
                <a:spcPct val="0"/>
              </a:spcBef>
              <a:spcAft>
                <a:spcPct val="0"/>
              </a:spcAft>
              <a:defRPr/>
            </a:pPr>
            <a:fld id="{46B5E639-4162-5C46-9D26-ADE52936CD36}" type="slidenum">
              <a:rPr lang="en-US" altLang="en-US">
                <a:solidFill>
                  <a:srgbClr val="000000"/>
                </a:solidFill>
              </a:rPr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31" name="Freeform 7"/>
          <p:cNvSpPr>
            <a:spLocks noChangeArrowheads="1"/>
          </p:cNvSpPr>
          <p:nvPr/>
        </p:nvSpPr>
        <p:spPr bwMode="auto">
          <a:xfrm>
            <a:off x="380479" y="228809"/>
            <a:ext cx="8229600" cy="609635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1775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73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399" rtl="0" eaLnBrk="0" fontAlgn="base" hangingPunct="0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+mj-lt"/>
          <a:ea typeface="+mj-ea"/>
          <a:cs typeface="+mj-cs"/>
        </a:defRPr>
      </a:lvl1pPr>
      <a:lvl2pPr algn="l" defTabSz="914399" rtl="0" eaLnBrk="0" fontAlgn="base" hangingPunct="0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2pPr>
      <a:lvl3pPr algn="l" defTabSz="914399" rtl="0" eaLnBrk="0" fontAlgn="base" hangingPunct="0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3pPr>
      <a:lvl4pPr algn="l" defTabSz="914399" rtl="0" eaLnBrk="0" fontAlgn="base" hangingPunct="0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4pPr>
      <a:lvl5pPr algn="l" defTabSz="914399" rtl="0" eaLnBrk="0" fontAlgn="base" hangingPunct="0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5pPr>
      <a:lvl6pPr marL="450936" algn="l" defTabSz="914399" rtl="0" fontAlgn="base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6pPr>
      <a:lvl7pPr marL="901873" algn="l" defTabSz="914399" rtl="0" fontAlgn="base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7pPr>
      <a:lvl8pPr marL="1352809" algn="l" defTabSz="914399" rtl="0" fontAlgn="base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8pPr>
      <a:lvl9pPr marL="1803745" algn="l" defTabSz="914399" rtl="0" fontAlgn="base">
        <a:spcBef>
          <a:spcPct val="0"/>
        </a:spcBef>
        <a:spcAft>
          <a:spcPct val="0"/>
        </a:spcAft>
        <a:defRPr sz="3353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defTabSz="914399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 sz="2170">
          <a:solidFill>
            <a:schemeClr val="tx1"/>
          </a:solidFill>
          <a:latin typeface="+mn-lt"/>
          <a:ea typeface="+mn-ea"/>
          <a:cs typeface="+mn-cs"/>
        </a:defRPr>
      </a:lvl1pPr>
      <a:lvl2pPr marL="670142" indent="-325676" algn="l" defTabSz="914399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2"/>
        <a:buChar char="q"/>
        <a:defRPr sz="1973">
          <a:solidFill>
            <a:schemeClr val="tx1"/>
          </a:solidFill>
          <a:latin typeface="+mn-lt"/>
        </a:defRPr>
      </a:lvl2pPr>
      <a:lvl3pPr marL="1022436" indent="-350728" algn="l" defTabSz="914399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2"/>
        <a:buChar char="n"/>
        <a:defRPr>
          <a:solidFill>
            <a:schemeClr val="tx1"/>
          </a:solidFill>
          <a:latin typeface="+mn-lt"/>
        </a:defRPr>
      </a:lvl3pPr>
      <a:lvl4pPr marL="1338718" indent="-314716" algn="l" defTabSz="914399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q"/>
        <a:defRPr sz="1578">
          <a:solidFill>
            <a:schemeClr val="tx1"/>
          </a:solidFill>
          <a:latin typeface="+mn-lt"/>
        </a:defRPr>
      </a:lvl4pPr>
      <a:lvl5pPr marL="1680052" indent="-339769" algn="l" defTabSz="914399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2"/>
        <a:buChar char="§"/>
        <a:defRPr sz="1578">
          <a:solidFill>
            <a:schemeClr val="tx1"/>
          </a:solidFill>
          <a:latin typeface="+mn-lt"/>
        </a:defRPr>
      </a:lvl5pPr>
      <a:lvl6pPr marL="2130988" indent="-339769" algn="l" defTabSz="914399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578">
          <a:solidFill>
            <a:schemeClr val="tx1"/>
          </a:solidFill>
          <a:latin typeface="+mn-lt"/>
        </a:defRPr>
      </a:lvl6pPr>
      <a:lvl7pPr marL="2581924" indent="-339769" algn="l" defTabSz="914399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578">
          <a:solidFill>
            <a:schemeClr val="tx1"/>
          </a:solidFill>
          <a:latin typeface="+mn-lt"/>
        </a:defRPr>
      </a:lvl7pPr>
      <a:lvl8pPr marL="3032861" indent="-339769" algn="l" defTabSz="914399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578">
          <a:solidFill>
            <a:schemeClr val="tx1"/>
          </a:solidFill>
          <a:latin typeface="+mn-lt"/>
        </a:defRPr>
      </a:lvl8pPr>
      <a:lvl9pPr marL="3483797" indent="-339769" algn="l" defTabSz="914399" rtl="0" fontAlgn="base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1578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1pPr>
      <a:lvl2pPr marL="450936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2pPr>
      <a:lvl3pPr marL="901873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3pPr>
      <a:lvl4pPr marL="1352809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4pPr>
      <a:lvl5pPr marL="1803745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5pPr>
      <a:lvl6pPr marL="2254682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6pPr>
      <a:lvl7pPr marL="2705618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7pPr>
      <a:lvl8pPr marL="3156555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8pPr>
      <a:lvl9pPr marL="3607491" algn="l" defTabSz="901873" rtl="0" eaLnBrk="1" latinLnBrk="1" hangingPunct="1">
        <a:defRPr sz="17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customXml" Target="../ink/ink9.xml"/><Relationship Id="rId18" Type="http://schemas.openxmlformats.org/officeDocument/2006/relationships/image" Target="../media/image32.png"/><Relationship Id="rId26" Type="http://schemas.openxmlformats.org/officeDocument/2006/relationships/image" Target="../media/image36.png"/><Relationship Id="rId3" Type="http://schemas.openxmlformats.org/officeDocument/2006/relationships/customXml" Target="../ink/ink4.xml"/><Relationship Id="rId21" Type="http://schemas.openxmlformats.org/officeDocument/2006/relationships/customXml" Target="../ink/ink13.xml"/><Relationship Id="rId7" Type="http://schemas.openxmlformats.org/officeDocument/2006/relationships/customXml" Target="../ink/ink6.xml"/><Relationship Id="rId12" Type="http://schemas.openxmlformats.org/officeDocument/2006/relationships/image" Target="../media/image29.png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2" Type="http://schemas.openxmlformats.org/officeDocument/2006/relationships/image" Target="../media/image24.png"/><Relationship Id="rId16" Type="http://schemas.openxmlformats.org/officeDocument/2006/relationships/image" Target="../media/image31.png"/><Relationship Id="rId20" Type="http://schemas.openxmlformats.org/officeDocument/2006/relationships/image" Target="../media/image33.png"/><Relationship Id="rId29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customXml" Target="../ink/ink8.xml"/><Relationship Id="rId24" Type="http://schemas.openxmlformats.org/officeDocument/2006/relationships/image" Target="../media/image35.png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37.png"/><Relationship Id="rId10" Type="http://schemas.openxmlformats.org/officeDocument/2006/relationships/image" Target="../media/image28.png"/><Relationship Id="rId19" Type="http://schemas.openxmlformats.org/officeDocument/2006/relationships/customXml" Target="../ink/ink12.xml"/><Relationship Id="rId4" Type="http://schemas.openxmlformats.org/officeDocument/2006/relationships/image" Target="../media/image25.png"/><Relationship Id="rId9" Type="http://schemas.openxmlformats.org/officeDocument/2006/relationships/customXml" Target="../ink/ink7.xml"/><Relationship Id="rId14" Type="http://schemas.openxmlformats.org/officeDocument/2006/relationships/image" Target="../media/image30.png"/><Relationship Id="rId22" Type="http://schemas.openxmlformats.org/officeDocument/2006/relationships/image" Target="../media/image34.png"/><Relationship Id="rId27" Type="http://schemas.openxmlformats.org/officeDocument/2006/relationships/customXml" Target="../ink/ink16.xml"/><Relationship Id="rId30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0.xml"/><Relationship Id="rId21" Type="http://schemas.openxmlformats.org/officeDocument/2006/relationships/image" Target="../media/image48.png"/><Relationship Id="rId42" Type="http://schemas.openxmlformats.org/officeDocument/2006/relationships/customXml" Target="../ink/ink38.xml"/><Relationship Id="rId47" Type="http://schemas.openxmlformats.org/officeDocument/2006/relationships/image" Target="../media/image61.png"/><Relationship Id="rId63" Type="http://schemas.openxmlformats.org/officeDocument/2006/relationships/image" Target="../media/image69.png"/><Relationship Id="rId68" Type="http://schemas.openxmlformats.org/officeDocument/2006/relationships/customXml" Target="../ink/ink51.xml"/><Relationship Id="rId84" Type="http://schemas.openxmlformats.org/officeDocument/2006/relationships/customXml" Target="../ink/ink59.xml"/><Relationship Id="rId89" Type="http://schemas.openxmlformats.org/officeDocument/2006/relationships/image" Target="../media/image82.png"/><Relationship Id="rId16" Type="http://schemas.openxmlformats.org/officeDocument/2006/relationships/customXml" Target="../ink/ink25.xml"/><Relationship Id="rId11" Type="http://schemas.openxmlformats.org/officeDocument/2006/relationships/image" Target="../media/image43.png"/><Relationship Id="rId32" Type="http://schemas.openxmlformats.org/officeDocument/2006/relationships/customXml" Target="../ink/ink33.xml"/><Relationship Id="rId37" Type="http://schemas.openxmlformats.org/officeDocument/2006/relationships/image" Target="../media/image56.png"/><Relationship Id="rId53" Type="http://schemas.openxmlformats.org/officeDocument/2006/relationships/image" Target="../media/image64.png"/><Relationship Id="rId58" Type="http://schemas.openxmlformats.org/officeDocument/2006/relationships/customXml" Target="../ink/ink46.xml"/><Relationship Id="rId74" Type="http://schemas.openxmlformats.org/officeDocument/2006/relationships/customXml" Target="../ink/ink54.xml"/><Relationship Id="rId79" Type="http://schemas.openxmlformats.org/officeDocument/2006/relationships/image" Target="../media/image77.png"/><Relationship Id="rId5" Type="http://schemas.openxmlformats.org/officeDocument/2006/relationships/image" Target="../media/image40.png"/><Relationship Id="rId90" Type="http://schemas.openxmlformats.org/officeDocument/2006/relationships/customXml" Target="../ink/ink62.xml"/><Relationship Id="rId95" Type="http://schemas.openxmlformats.org/officeDocument/2006/relationships/image" Target="../media/image85.png"/><Relationship Id="rId22" Type="http://schemas.openxmlformats.org/officeDocument/2006/relationships/customXml" Target="../ink/ink28.xml"/><Relationship Id="rId27" Type="http://schemas.openxmlformats.org/officeDocument/2006/relationships/image" Target="../media/image51.png"/><Relationship Id="rId43" Type="http://schemas.openxmlformats.org/officeDocument/2006/relationships/image" Target="../media/image59.png"/><Relationship Id="rId48" Type="http://schemas.openxmlformats.org/officeDocument/2006/relationships/customXml" Target="../ink/ink41.xml"/><Relationship Id="rId64" Type="http://schemas.openxmlformats.org/officeDocument/2006/relationships/customXml" Target="../ink/ink49.xml"/><Relationship Id="rId69" Type="http://schemas.openxmlformats.org/officeDocument/2006/relationships/image" Target="../media/image72.png"/><Relationship Id="rId80" Type="http://schemas.openxmlformats.org/officeDocument/2006/relationships/customXml" Target="../ink/ink57.xml"/><Relationship Id="rId85" Type="http://schemas.openxmlformats.org/officeDocument/2006/relationships/image" Target="../media/image80.png"/><Relationship Id="rId12" Type="http://schemas.openxmlformats.org/officeDocument/2006/relationships/customXml" Target="../ink/ink23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36.xml"/><Relationship Id="rId46" Type="http://schemas.openxmlformats.org/officeDocument/2006/relationships/customXml" Target="../ink/ink40.xml"/><Relationship Id="rId59" Type="http://schemas.openxmlformats.org/officeDocument/2006/relationships/image" Target="../media/image67.png"/><Relationship Id="rId67" Type="http://schemas.openxmlformats.org/officeDocument/2006/relationships/image" Target="../media/image71.png"/><Relationship Id="rId20" Type="http://schemas.openxmlformats.org/officeDocument/2006/relationships/customXml" Target="../ink/ink27.xml"/><Relationship Id="rId41" Type="http://schemas.openxmlformats.org/officeDocument/2006/relationships/image" Target="../media/image58.png"/><Relationship Id="rId54" Type="http://schemas.openxmlformats.org/officeDocument/2006/relationships/customXml" Target="../ink/ink44.xml"/><Relationship Id="rId62" Type="http://schemas.openxmlformats.org/officeDocument/2006/relationships/customXml" Target="../ink/ink48.xml"/><Relationship Id="rId70" Type="http://schemas.openxmlformats.org/officeDocument/2006/relationships/customXml" Target="../ink/ink52.xml"/><Relationship Id="rId75" Type="http://schemas.openxmlformats.org/officeDocument/2006/relationships/image" Target="../media/image75.png"/><Relationship Id="rId83" Type="http://schemas.openxmlformats.org/officeDocument/2006/relationships/image" Target="../media/image79.png"/><Relationship Id="rId88" Type="http://schemas.openxmlformats.org/officeDocument/2006/relationships/customXml" Target="../ink/ink61.xml"/><Relationship Id="rId91" Type="http://schemas.openxmlformats.org/officeDocument/2006/relationships/image" Target="../media/image83.png"/><Relationship Id="rId96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31.xml"/><Relationship Id="rId36" Type="http://schemas.openxmlformats.org/officeDocument/2006/relationships/customXml" Target="../ink/ink35.xml"/><Relationship Id="rId49" Type="http://schemas.openxmlformats.org/officeDocument/2006/relationships/image" Target="../media/image62.png"/><Relationship Id="rId57" Type="http://schemas.openxmlformats.org/officeDocument/2006/relationships/image" Target="../media/image66.png"/><Relationship Id="rId10" Type="http://schemas.openxmlformats.org/officeDocument/2006/relationships/customXml" Target="../ink/ink22.xml"/><Relationship Id="rId31" Type="http://schemas.openxmlformats.org/officeDocument/2006/relationships/image" Target="../media/image53.png"/><Relationship Id="rId44" Type="http://schemas.openxmlformats.org/officeDocument/2006/relationships/customXml" Target="../ink/ink39.xml"/><Relationship Id="rId52" Type="http://schemas.openxmlformats.org/officeDocument/2006/relationships/customXml" Target="../ink/ink43.xml"/><Relationship Id="rId60" Type="http://schemas.openxmlformats.org/officeDocument/2006/relationships/customXml" Target="../ink/ink47.xml"/><Relationship Id="rId65" Type="http://schemas.openxmlformats.org/officeDocument/2006/relationships/image" Target="../media/image70.png"/><Relationship Id="rId73" Type="http://schemas.openxmlformats.org/officeDocument/2006/relationships/image" Target="../media/image74.png"/><Relationship Id="rId78" Type="http://schemas.openxmlformats.org/officeDocument/2006/relationships/customXml" Target="../ink/ink56.xml"/><Relationship Id="rId81" Type="http://schemas.openxmlformats.org/officeDocument/2006/relationships/image" Target="../media/image78.png"/><Relationship Id="rId86" Type="http://schemas.openxmlformats.org/officeDocument/2006/relationships/customXml" Target="../ink/ink60.xml"/><Relationship Id="rId94" Type="http://schemas.openxmlformats.org/officeDocument/2006/relationships/customXml" Target="../ink/ink64.xml"/><Relationship Id="rId99" Type="http://schemas.openxmlformats.org/officeDocument/2006/relationships/image" Target="../media/image87.png"/><Relationship Id="rId101" Type="http://schemas.openxmlformats.org/officeDocument/2006/relationships/image" Target="../media/image88.png"/><Relationship Id="rId4" Type="http://schemas.openxmlformats.org/officeDocument/2006/relationships/customXml" Target="../ink/ink19.xml"/><Relationship Id="rId9" Type="http://schemas.openxmlformats.org/officeDocument/2006/relationships/image" Target="../media/image42.png"/><Relationship Id="rId13" Type="http://schemas.openxmlformats.org/officeDocument/2006/relationships/image" Target="../media/image44.png"/><Relationship Id="rId18" Type="http://schemas.openxmlformats.org/officeDocument/2006/relationships/customXml" Target="../ink/ink26.xml"/><Relationship Id="rId39" Type="http://schemas.openxmlformats.org/officeDocument/2006/relationships/image" Target="../media/image57.png"/><Relationship Id="rId34" Type="http://schemas.openxmlformats.org/officeDocument/2006/relationships/customXml" Target="../ink/ink34.xml"/><Relationship Id="rId50" Type="http://schemas.openxmlformats.org/officeDocument/2006/relationships/customXml" Target="../ink/ink42.xml"/><Relationship Id="rId55" Type="http://schemas.openxmlformats.org/officeDocument/2006/relationships/image" Target="../media/image65.png"/><Relationship Id="rId76" Type="http://schemas.openxmlformats.org/officeDocument/2006/relationships/customXml" Target="../ink/ink55.xml"/><Relationship Id="rId97" Type="http://schemas.openxmlformats.org/officeDocument/2006/relationships/image" Target="../media/image86.png"/><Relationship Id="rId7" Type="http://schemas.openxmlformats.org/officeDocument/2006/relationships/image" Target="../media/image41.png"/><Relationship Id="rId71" Type="http://schemas.openxmlformats.org/officeDocument/2006/relationships/image" Target="../media/image73.png"/><Relationship Id="rId92" Type="http://schemas.openxmlformats.org/officeDocument/2006/relationships/customXml" Target="../ink/ink63.xml"/><Relationship Id="rId2" Type="http://schemas.openxmlformats.org/officeDocument/2006/relationships/customXml" Target="../ink/ink18.xml"/><Relationship Id="rId29" Type="http://schemas.openxmlformats.org/officeDocument/2006/relationships/image" Target="../media/image52.png"/><Relationship Id="rId24" Type="http://schemas.openxmlformats.org/officeDocument/2006/relationships/customXml" Target="../ink/ink29.xml"/><Relationship Id="rId40" Type="http://schemas.openxmlformats.org/officeDocument/2006/relationships/customXml" Target="../ink/ink37.xml"/><Relationship Id="rId45" Type="http://schemas.openxmlformats.org/officeDocument/2006/relationships/image" Target="../media/image60.png"/><Relationship Id="rId66" Type="http://schemas.openxmlformats.org/officeDocument/2006/relationships/customXml" Target="../ink/ink50.xml"/><Relationship Id="rId87" Type="http://schemas.openxmlformats.org/officeDocument/2006/relationships/image" Target="../media/image81.png"/><Relationship Id="rId61" Type="http://schemas.openxmlformats.org/officeDocument/2006/relationships/image" Target="../media/image68.png"/><Relationship Id="rId82" Type="http://schemas.openxmlformats.org/officeDocument/2006/relationships/customXml" Target="../ink/ink58.xml"/><Relationship Id="rId19" Type="http://schemas.openxmlformats.org/officeDocument/2006/relationships/image" Target="../media/image47.png"/><Relationship Id="rId14" Type="http://schemas.openxmlformats.org/officeDocument/2006/relationships/customXml" Target="../ink/ink24.xml"/><Relationship Id="rId30" Type="http://schemas.openxmlformats.org/officeDocument/2006/relationships/customXml" Target="../ink/ink32.xml"/><Relationship Id="rId35" Type="http://schemas.openxmlformats.org/officeDocument/2006/relationships/image" Target="../media/image55.png"/><Relationship Id="rId56" Type="http://schemas.openxmlformats.org/officeDocument/2006/relationships/customXml" Target="../ink/ink45.xml"/><Relationship Id="rId77" Type="http://schemas.openxmlformats.org/officeDocument/2006/relationships/image" Target="../media/image76.png"/><Relationship Id="rId100" Type="http://schemas.openxmlformats.org/officeDocument/2006/relationships/customXml" Target="../ink/ink67.xml"/><Relationship Id="rId8" Type="http://schemas.openxmlformats.org/officeDocument/2006/relationships/customXml" Target="../ink/ink21.xml"/><Relationship Id="rId51" Type="http://schemas.openxmlformats.org/officeDocument/2006/relationships/image" Target="../media/image63.png"/><Relationship Id="rId72" Type="http://schemas.openxmlformats.org/officeDocument/2006/relationships/customXml" Target="../ink/ink53.xml"/><Relationship Id="rId93" Type="http://schemas.openxmlformats.org/officeDocument/2006/relationships/image" Target="../media/image84.png"/><Relationship Id="rId98" Type="http://schemas.openxmlformats.org/officeDocument/2006/relationships/customXml" Target="../ink/ink66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7.png"/><Relationship Id="rId21" Type="http://schemas.openxmlformats.org/officeDocument/2006/relationships/image" Target="../media/image98.png"/><Relationship Id="rId42" Type="http://schemas.openxmlformats.org/officeDocument/2006/relationships/customXml" Target="../ink/ink88.xml"/><Relationship Id="rId63" Type="http://schemas.openxmlformats.org/officeDocument/2006/relationships/image" Target="../media/image119.png"/><Relationship Id="rId84" Type="http://schemas.openxmlformats.org/officeDocument/2006/relationships/customXml" Target="../ink/ink109.xml"/><Relationship Id="rId138" Type="http://schemas.openxmlformats.org/officeDocument/2006/relationships/customXml" Target="../ink/ink136.xml"/><Relationship Id="rId159" Type="http://schemas.openxmlformats.org/officeDocument/2006/relationships/image" Target="../media/image168.png"/><Relationship Id="rId170" Type="http://schemas.openxmlformats.org/officeDocument/2006/relationships/customXml" Target="../ink/ink152.xml"/><Relationship Id="rId191" Type="http://schemas.openxmlformats.org/officeDocument/2006/relationships/image" Target="../media/image184.png"/><Relationship Id="rId205" Type="http://schemas.openxmlformats.org/officeDocument/2006/relationships/image" Target="../media/image191.png"/><Relationship Id="rId226" Type="http://schemas.openxmlformats.org/officeDocument/2006/relationships/customXml" Target="../ink/ink180.xml"/><Relationship Id="rId107" Type="http://schemas.openxmlformats.org/officeDocument/2006/relationships/image" Target="../media/image142.png"/><Relationship Id="rId11" Type="http://schemas.openxmlformats.org/officeDocument/2006/relationships/image" Target="../media/image93.png"/><Relationship Id="rId32" Type="http://schemas.openxmlformats.org/officeDocument/2006/relationships/customXml" Target="../ink/ink83.xml"/><Relationship Id="rId53" Type="http://schemas.openxmlformats.org/officeDocument/2006/relationships/image" Target="../media/image114.png"/><Relationship Id="rId74" Type="http://schemas.openxmlformats.org/officeDocument/2006/relationships/customXml" Target="../ink/ink104.xml"/><Relationship Id="rId128" Type="http://schemas.openxmlformats.org/officeDocument/2006/relationships/customXml" Target="../ink/ink131.xml"/><Relationship Id="rId149" Type="http://schemas.openxmlformats.org/officeDocument/2006/relationships/image" Target="../media/image163.png"/><Relationship Id="rId5" Type="http://schemas.openxmlformats.org/officeDocument/2006/relationships/image" Target="../media/image90.png"/><Relationship Id="rId95" Type="http://schemas.openxmlformats.org/officeDocument/2006/relationships/image" Target="../media/image135.png"/><Relationship Id="rId160" Type="http://schemas.openxmlformats.org/officeDocument/2006/relationships/customXml" Target="../ink/ink147.xml"/><Relationship Id="rId181" Type="http://schemas.openxmlformats.org/officeDocument/2006/relationships/image" Target="../media/image179.png"/><Relationship Id="rId216" Type="http://schemas.openxmlformats.org/officeDocument/2006/relationships/customXml" Target="../ink/ink175.xml"/><Relationship Id="rId237" Type="http://schemas.openxmlformats.org/officeDocument/2006/relationships/image" Target="../media/image207.png"/><Relationship Id="rId22" Type="http://schemas.openxmlformats.org/officeDocument/2006/relationships/customXml" Target="../ink/ink78.xml"/><Relationship Id="rId43" Type="http://schemas.openxmlformats.org/officeDocument/2006/relationships/image" Target="../media/image109.png"/><Relationship Id="rId64" Type="http://schemas.openxmlformats.org/officeDocument/2006/relationships/customXml" Target="../ink/ink99.xml"/><Relationship Id="rId118" Type="http://schemas.openxmlformats.org/officeDocument/2006/relationships/customXml" Target="../ink/ink126.xml"/><Relationship Id="rId139" Type="http://schemas.openxmlformats.org/officeDocument/2006/relationships/image" Target="../media/image158.png"/><Relationship Id="rId85" Type="http://schemas.openxmlformats.org/officeDocument/2006/relationships/image" Target="../media/image130.png"/><Relationship Id="rId150" Type="http://schemas.openxmlformats.org/officeDocument/2006/relationships/customXml" Target="../ink/ink142.xml"/><Relationship Id="rId171" Type="http://schemas.openxmlformats.org/officeDocument/2006/relationships/image" Target="../media/image174.png"/><Relationship Id="rId192" Type="http://schemas.openxmlformats.org/officeDocument/2006/relationships/customXml" Target="../ink/ink163.xml"/><Relationship Id="rId206" Type="http://schemas.openxmlformats.org/officeDocument/2006/relationships/customXml" Target="../ink/ink170.xml"/><Relationship Id="rId227" Type="http://schemas.openxmlformats.org/officeDocument/2006/relationships/image" Target="../media/image202.png"/><Relationship Id="rId12" Type="http://schemas.openxmlformats.org/officeDocument/2006/relationships/customXml" Target="../ink/ink73.xml"/><Relationship Id="rId33" Type="http://schemas.openxmlformats.org/officeDocument/2006/relationships/image" Target="../media/image104.png"/><Relationship Id="rId108" Type="http://schemas.openxmlformats.org/officeDocument/2006/relationships/customXml" Target="../ink/ink121.xml"/><Relationship Id="rId129" Type="http://schemas.openxmlformats.org/officeDocument/2006/relationships/image" Target="../media/image153.png"/><Relationship Id="rId54" Type="http://schemas.openxmlformats.org/officeDocument/2006/relationships/customXml" Target="../ink/ink94.xml"/><Relationship Id="rId75" Type="http://schemas.openxmlformats.org/officeDocument/2006/relationships/image" Target="../media/image125.png"/><Relationship Id="rId96" Type="http://schemas.openxmlformats.org/officeDocument/2006/relationships/customXml" Target="../ink/ink115.xml"/><Relationship Id="rId140" Type="http://schemas.openxmlformats.org/officeDocument/2006/relationships/customXml" Target="../ink/ink137.xml"/><Relationship Id="rId161" Type="http://schemas.openxmlformats.org/officeDocument/2006/relationships/image" Target="../media/image169.png"/><Relationship Id="rId182" Type="http://schemas.openxmlformats.org/officeDocument/2006/relationships/customXml" Target="../ink/ink158.xml"/><Relationship Id="rId217" Type="http://schemas.openxmlformats.org/officeDocument/2006/relationships/image" Target="../media/image197.png"/><Relationship Id="rId6" Type="http://schemas.openxmlformats.org/officeDocument/2006/relationships/customXml" Target="../ink/ink70.xml"/><Relationship Id="rId238" Type="http://schemas.openxmlformats.org/officeDocument/2006/relationships/customXml" Target="../ink/ink186.xml"/><Relationship Id="rId23" Type="http://schemas.openxmlformats.org/officeDocument/2006/relationships/image" Target="../media/image99.png"/><Relationship Id="rId119" Type="http://schemas.openxmlformats.org/officeDocument/2006/relationships/image" Target="../media/image148.png"/><Relationship Id="rId44" Type="http://schemas.openxmlformats.org/officeDocument/2006/relationships/customXml" Target="../ink/ink89.xml"/><Relationship Id="rId65" Type="http://schemas.openxmlformats.org/officeDocument/2006/relationships/image" Target="../media/image120.png"/><Relationship Id="rId86" Type="http://schemas.openxmlformats.org/officeDocument/2006/relationships/customXml" Target="../ink/ink110.xml"/><Relationship Id="rId130" Type="http://schemas.openxmlformats.org/officeDocument/2006/relationships/customXml" Target="../ink/ink132.xml"/><Relationship Id="rId151" Type="http://schemas.openxmlformats.org/officeDocument/2006/relationships/image" Target="../media/image164.png"/><Relationship Id="rId172" Type="http://schemas.openxmlformats.org/officeDocument/2006/relationships/customXml" Target="../ink/ink153.xml"/><Relationship Id="rId193" Type="http://schemas.openxmlformats.org/officeDocument/2006/relationships/image" Target="../media/image185.png"/><Relationship Id="rId207" Type="http://schemas.openxmlformats.org/officeDocument/2006/relationships/image" Target="../media/image192.png"/><Relationship Id="rId228" Type="http://schemas.openxmlformats.org/officeDocument/2006/relationships/customXml" Target="../ink/ink181.xml"/><Relationship Id="rId13" Type="http://schemas.openxmlformats.org/officeDocument/2006/relationships/image" Target="../media/image94.png"/><Relationship Id="rId109" Type="http://schemas.openxmlformats.org/officeDocument/2006/relationships/image" Target="../media/image143.png"/><Relationship Id="rId34" Type="http://schemas.openxmlformats.org/officeDocument/2006/relationships/customXml" Target="../ink/ink84.xml"/><Relationship Id="rId55" Type="http://schemas.openxmlformats.org/officeDocument/2006/relationships/image" Target="../media/image115.png"/><Relationship Id="rId76" Type="http://schemas.openxmlformats.org/officeDocument/2006/relationships/customXml" Target="../ink/ink105.xml"/><Relationship Id="rId97" Type="http://schemas.openxmlformats.org/officeDocument/2006/relationships/image" Target="../media/image136.png"/><Relationship Id="rId120" Type="http://schemas.openxmlformats.org/officeDocument/2006/relationships/customXml" Target="../ink/ink127.xml"/><Relationship Id="rId141" Type="http://schemas.openxmlformats.org/officeDocument/2006/relationships/image" Target="../media/image159.png"/><Relationship Id="rId7" Type="http://schemas.openxmlformats.org/officeDocument/2006/relationships/image" Target="../media/image91.png"/><Relationship Id="rId162" Type="http://schemas.openxmlformats.org/officeDocument/2006/relationships/customXml" Target="../ink/ink148.xml"/><Relationship Id="rId183" Type="http://schemas.openxmlformats.org/officeDocument/2006/relationships/image" Target="../media/image180.png"/><Relationship Id="rId218" Type="http://schemas.openxmlformats.org/officeDocument/2006/relationships/customXml" Target="../ink/ink176.xml"/><Relationship Id="rId239" Type="http://schemas.openxmlformats.org/officeDocument/2006/relationships/image" Target="../media/image208.png"/><Relationship Id="rId24" Type="http://schemas.openxmlformats.org/officeDocument/2006/relationships/customXml" Target="../ink/ink79.xml"/><Relationship Id="rId45" Type="http://schemas.openxmlformats.org/officeDocument/2006/relationships/image" Target="../media/image110.png"/><Relationship Id="rId66" Type="http://schemas.openxmlformats.org/officeDocument/2006/relationships/customXml" Target="../ink/ink100.xml"/><Relationship Id="rId87" Type="http://schemas.openxmlformats.org/officeDocument/2006/relationships/image" Target="../media/image131.png"/><Relationship Id="rId110" Type="http://schemas.openxmlformats.org/officeDocument/2006/relationships/customXml" Target="../ink/ink122.xml"/><Relationship Id="rId131" Type="http://schemas.openxmlformats.org/officeDocument/2006/relationships/image" Target="../media/image154.png"/><Relationship Id="rId152" Type="http://schemas.openxmlformats.org/officeDocument/2006/relationships/customXml" Target="../ink/ink143.xml"/><Relationship Id="rId173" Type="http://schemas.openxmlformats.org/officeDocument/2006/relationships/image" Target="../media/image175.png"/><Relationship Id="rId194" Type="http://schemas.openxmlformats.org/officeDocument/2006/relationships/customXml" Target="../ink/ink164.xml"/><Relationship Id="rId208" Type="http://schemas.openxmlformats.org/officeDocument/2006/relationships/customXml" Target="../ink/ink171.xml"/><Relationship Id="rId229" Type="http://schemas.openxmlformats.org/officeDocument/2006/relationships/image" Target="../media/image203.png"/><Relationship Id="rId240" Type="http://schemas.openxmlformats.org/officeDocument/2006/relationships/customXml" Target="../ink/ink187.xml"/><Relationship Id="rId14" Type="http://schemas.openxmlformats.org/officeDocument/2006/relationships/customXml" Target="../ink/ink74.xml"/><Relationship Id="rId35" Type="http://schemas.openxmlformats.org/officeDocument/2006/relationships/image" Target="../media/image105.png"/><Relationship Id="rId56" Type="http://schemas.openxmlformats.org/officeDocument/2006/relationships/customXml" Target="../ink/ink95.xml"/><Relationship Id="rId77" Type="http://schemas.openxmlformats.org/officeDocument/2006/relationships/image" Target="../media/image126.png"/><Relationship Id="rId100" Type="http://schemas.openxmlformats.org/officeDocument/2006/relationships/customXml" Target="../ink/ink117.xml"/><Relationship Id="rId8" Type="http://schemas.openxmlformats.org/officeDocument/2006/relationships/customXml" Target="../ink/ink71.xml"/><Relationship Id="rId98" Type="http://schemas.openxmlformats.org/officeDocument/2006/relationships/customXml" Target="../ink/ink116.xml"/><Relationship Id="rId121" Type="http://schemas.openxmlformats.org/officeDocument/2006/relationships/image" Target="../media/image149.png"/><Relationship Id="rId142" Type="http://schemas.openxmlformats.org/officeDocument/2006/relationships/customXml" Target="../ink/ink138.xml"/><Relationship Id="rId163" Type="http://schemas.openxmlformats.org/officeDocument/2006/relationships/image" Target="../media/image170.png"/><Relationship Id="rId184" Type="http://schemas.openxmlformats.org/officeDocument/2006/relationships/customXml" Target="../ink/ink159.xml"/><Relationship Id="rId219" Type="http://schemas.openxmlformats.org/officeDocument/2006/relationships/image" Target="../media/image198.png"/><Relationship Id="rId230" Type="http://schemas.openxmlformats.org/officeDocument/2006/relationships/customXml" Target="../ink/ink182.xml"/><Relationship Id="rId25" Type="http://schemas.openxmlformats.org/officeDocument/2006/relationships/image" Target="../media/image100.png"/><Relationship Id="rId46" Type="http://schemas.openxmlformats.org/officeDocument/2006/relationships/customXml" Target="../ink/ink90.xml"/><Relationship Id="rId67" Type="http://schemas.openxmlformats.org/officeDocument/2006/relationships/image" Target="../media/image121.png"/><Relationship Id="rId88" Type="http://schemas.openxmlformats.org/officeDocument/2006/relationships/customXml" Target="../ink/ink111.xml"/><Relationship Id="rId111" Type="http://schemas.openxmlformats.org/officeDocument/2006/relationships/image" Target="../media/image144.png"/><Relationship Id="rId132" Type="http://schemas.openxmlformats.org/officeDocument/2006/relationships/customXml" Target="../ink/ink133.xml"/><Relationship Id="rId153" Type="http://schemas.openxmlformats.org/officeDocument/2006/relationships/image" Target="../media/image165.png"/><Relationship Id="rId174" Type="http://schemas.openxmlformats.org/officeDocument/2006/relationships/customXml" Target="../ink/ink154.xml"/><Relationship Id="rId195" Type="http://schemas.openxmlformats.org/officeDocument/2006/relationships/image" Target="../media/image186.png"/><Relationship Id="rId209" Type="http://schemas.openxmlformats.org/officeDocument/2006/relationships/image" Target="../media/image193.png"/><Relationship Id="rId220" Type="http://schemas.openxmlformats.org/officeDocument/2006/relationships/customXml" Target="../ink/ink177.xml"/><Relationship Id="rId241" Type="http://schemas.openxmlformats.org/officeDocument/2006/relationships/image" Target="../media/image209.png"/><Relationship Id="rId15" Type="http://schemas.openxmlformats.org/officeDocument/2006/relationships/image" Target="../media/image95.png"/><Relationship Id="rId36" Type="http://schemas.openxmlformats.org/officeDocument/2006/relationships/customXml" Target="../ink/ink85.xml"/><Relationship Id="rId57" Type="http://schemas.openxmlformats.org/officeDocument/2006/relationships/image" Target="../media/image116.png"/><Relationship Id="rId106" Type="http://schemas.openxmlformats.org/officeDocument/2006/relationships/customXml" Target="../ink/ink120.xml"/><Relationship Id="rId127" Type="http://schemas.openxmlformats.org/officeDocument/2006/relationships/image" Target="../media/image152.png"/><Relationship Id="rId10" Type="http://schemas.openxmlformats.org/officeDocument/2006/relationships/customXml" Target="../ink/ink72.xml"/><Relationship Id="rId31" Type="http://schemas.openxmlformats.org/officeDocument/2006/relationships/image" Target="../media/image103.png"/><Relationship Id="rId52" Type="http://schemas.openxmlformats.org/officeDocument/2006/relationships/customXml" Target="../ink/ink93.xml"/><Relationship Id="rId73" Type="http://schemas.openxmlformats.org/officeDocument/2006/relationships/image" Target="../media/image124.png"/><Relationship Id="rId78" Type="http://schemas.openxmlformats.org/officeDocument/2006/relationships/customXml" Target="../ink/ink106.xml"/><Relationship Id="rId94" Type="http://schemas.openxmlformats.org/officeDocument/2006/relationships/customXml" Target="../ink/ink114.xml"/><Relationship Id="rId99" Type="http://schemas.openxmlformats.org/officeDocument/2006/relationships/image" Target="../media/image137.png"/><Relationship Id="rId101" Type="http://schemas.openxmlformats.org/officeDocument/2006/relationships/image" Target="../media/image138.png"/><Relationship Id="rId122" Type="http://schemas.openxmlformats.org/officeDocument/2006/relationships/customXml" Target="../ink/ink128.xml"/><Relationship Id="rId143" Type="http://schemas.openxmlformats.org/officeDocument/2006/relationships/image" Target="../media/image160.png"/><Relationship Id="rId148" Type="http://schemas.openxmlformats.org/officeDocument/2006/relationships/customXml" Target="../ink/ink141.xml"/><Relationship Id="rId164" Type="http://schemas.openxmlformats.org/officeDocument/2006/relationships/customXml" Target="../ink/ink149.xml"/><Relationship Id="rId169" Type="http://schemas.openxmlformats.org/officeDocument/2006/relationships/image" Target="../media/image173.png"/><Relationship Id="rId185" Type="http://schemas.openxmlformats.org/officeDocument/2006/relationships/image" Target="../media/image181.png"/><Relationship Id="rId4" Type="http://schemas.openxmlformats.org/officeDocument/2006/relationships/customXml" Target="../ink/ink69.xml"/><Relationship Id="rId9" Type="http://schemas.openxmlformats.org/officeDocument/2006/relationships/image" Target="../media/image92.png"/><Relationship Id="rId180" Type="http://schemas.openxmlformats.org/officeDocument/2006/relationships/customXml" Target="../ink/ink157.xml"/><Relationship Id="rId210" Type="http://schemas.openxmlformats.org/officeDocument/2006/relationships/customXml" Target="../ink/ink172.xml"/><Relationship Id="rId215" Type="http://schemas.openxmlformats.org/officeDocument/2006/relationships/image" Target="../media/image196.png"/><Relationship Id="rId236" Type="http://schemas.openxmlformats.org/officeDocument/2006/relationships/customXml" Target="../ink/ink185.xml"/><Relationship Id="rId26" Type="http://schemas.openxmlformats.org/officeDocument/2006/relationships/customXml" Target="../ink/ink80.xml"/><Relationship Id="rId231" Type="http://schemas.openxmlformats.org/officeDocument/2006/relationships/image" Target="../media/image204.png"/><Relationship Id="rId47" Type="http://schemas.openxmlformats.org/officeDocument/2006/relationships/image" Target="../media/image111.png"/><Relationship Id="rId68" Type="http://schemas.openxmlformats.org/officeDocument/2006/relationships/customXml" Target="../ink/ink101.xml"/><Relationship Id="rId89" Type="http://schemas.openxmlformats.org/officeDocument/2006/relationships/image" Target="../media/image132.png"/><Relationship Id="rId112" Type="http://schemas.openxmlformats.org/officeDocument/2006/relationships/customXml" Target="../ink/ink123.xml"/><Relationship Id="rId133" Type="http://schemas.openxmlformats.org/officeDocument/2006/relationships/image" Target="../media/image155.png"/><Relationship Id="rId154" Type="http://schemas.openxmlformats.org/officeDocument/2006/relationships/customXml" Target="../ink/ink144.xml"/><Relationship Id="rId175" Type="http://schemas.openxmlformats.org/officeDocument/2006/relationships/image" Target="../media/image176.png"/><Relationship Id="rId196" Type="http://schemas.openxmlformats.org/officeDocument/2006/relationships/customXml" Target="../ink/ink165.xml"/><Relationship Id="rId200" Type="http://schemas.openxmlformats.org/officeDocument/2006/relationships/customXml" Target="../ink/ink167.xml"/><Relationship Id="rId16" Type="http://schemas.openxmlformats.org/officeDocument/2006/relationships/customXml" Target="../ink/ink75.xml"/><Relationship Id="rId221" Type="http://schemas.openxmlformats.org/officeDocument/2006/relationships/image" Target="../media/image199.png"/><Relationship Id="rId37" Type="http://schemas.openxmlformats.org/officeDocument/2006/relationships/image" Target="../media/image106.png"/><Relationship Id="rId58" Type="http://schemas.openxmlformats.org/officeDocument/2006/relationships/customXml" Target="../ink/ink96.xml"/><Relationship Id="rId79" Type="http://schemas.openxmlformats.org/officeDocument/2006/relationships/image" Target="../media/image127.png"/><Relationship Id="rId102" Type="http://schemas.openxmlformats.org/officeDocument/2006/relationships/customXml" Target="../ink/ink118.xml"/><Relationship Id="rId123" Type="http://schemas.openxmlformats.org/officeDocument/2006/relationships/image" Target="../media/image150.png"/><Relationship Id="rId144" Type="http://schemas.openxmlformats.org/officeDocument/2006/relationships/customXml" Target="../ink/ink139.xml"/><Relationship Id="rId90" Type="http://schemas.openxmlformats.org/officeDocument/2006/relationships/customXml" Target="../ink/ink112.xml"/><Relationship Id="rId165" Type="http://schemas.openxmlformats.org/officeDocument/2006/relationships/image" Target="../media/image171.png"/><Relationship Id="rId186" Type="http://schemas.openxmlformats.org/officeDocument/2006/relationships/customXml" Target="../ink/ink160.xml"/><Relationship Id="rId211" Type="http://schemas.openxmlformats.org/officeDocument/2006/relationships/image" Target="../media/image194.png"/><Relationship Id="rId232" Type="http://schemas.openxmlformats.org/officeDocument/2006/relationships/customXml" Target="../ink/ink183.xml"/><Relationship Id="rId27" Type="http://schemas.openxmlformats.org/officeDocument/2006/relationships/image" Target="../media/image101.png"/><Relationship Id="rId48" Type="http://schemas.openxmlformats.org/officeDocument/2006/relationships/customXml" Target="../ink/ink91.xml"/><Relationship Id="rId69" Type="http://schemas.openxmlformats.org/officeDocument/2006/relationships/image" Target="../media/image122.png"/><Relationship Id="rId113" Type="http://schemas.openxmlformats.org/officeDocument/2006/relationships/image" Target="../media/image145.png"/><Relationship Id="rId134" Type="http://schemas.openxmlformats.org/officeDocument/2006/relationships/customXml" Target="../ink/ink134.xml"/><Relationship Id="rId80" Type="http://schemas.openxmlformats.org/officeDocument/2006/relationships/customXml" Target="../ink/ink107.xml"/><Relationship Id="rId155" Type="http://schemas.openxmlformats.org/officeDocument/2006/relationships/image" Target="../media/image166.png"/><Relationship Id="rId176" Type="http://schemas.openxmlformats.org/officeDocument/2006/relationships/customXml" Target="../ink/ink155.xml"/><Relationship Id="rId197" Type="http://schemas.openxmlformats.org/officeDocument/2006/relationships/image" Target="../media/image187.png"/><Relationship Id="rId201" Type="http://schemas.openxmlformats.org/officeDocument/2006/relationships/image" Target="../media/image189.png"/><Relationship Id="rId222" Type="http://schemas.openxmlformats.org/officeDocument/2006/relationships/customXml" Target="../ink/ink178.xml"/><Relationship Id="rId17" Type="http://schemas.openxmlformats.org/officeDocument/2006/relationships/image" Target="../media/image96.png"/><Relationship Id="rId38" Type="http://schemas.openxmlformats.org/officeDocument/2006/relationships/customXml" Target="../ink/ink86.xml"/><Relationship Id="rId59" Type="http://schemas.openxmlformats.org/officeDocument/2006/relationships/image" Target="../media/image117.png"/><Relationship Id="rId103" Type="http://schemas.openxmlformats.org/officeDocument/2006/relationships/image" Target="../media/image139.png"/><Relationship Id="rId124" Type="http://schemas.openxmlformats.org/officeDocument/2006/relationships/customXml" Target="../ink/ink129.xml"/><Relationship Id="rId70" Type="http://schemas.openxmlformats.org/officeDocument/2006/relationships/customXml" Target="../ink/ink102.xml"/><Relationship Id="rId91" Type="http://schemas.openxmlformats.org/officeDocument/2006/relationships/image" Target="../media/image133.png"/><Relationship Id="rId145" Type="http://schemas.openxmlformats.org/officeDocument/2006/relationships/image" Target="../media/image161.png"/><Relationship Id="rId166" Type="http://schemas.openxmlformats.org/officeDocument/2006/relationships/customXml" Target="../ink/ink150.xml"/><Relationship Id="rId187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3.xml"/><Relationship Id="rId233" Type="http://schemas.openxmlformats.org/officeDocument/2006/relationships/image" Target="../media/image205.png"/><Relationship Id="rId28" Type="http://schemas.openxmlformats.org/officeDocument/2006/relationships/customXml" Target="../ink/ink81.xml"/><Relationship Id="rId49" Type="http://schemas.openxmlformats.org/officeDocument/2006/relationships/image" Target="../media/image112.png"/><Relationship Id="rId114" Type="http://schemas.openxmlformats.org/officeDocument/2006/relationships/customXml" Target="../ink/ink124.xml"/><Relationship Id="rId60" Type="http://schemas.openxmlformats.org/officeDocument/2006/relationships/customXml" Target="../ink/ink97.xml"/><Relationship Id="rId81" Type="http://schemas.openxmlformats.org/officeDocument/2006/relationships/image" Target="../media/image128.png"/><Relationship Id="rId135" Type="http://schemas.openxmlformats.org/officeDocument/2006/relationships/image" Target="../media/image156.png"/><Relationship Id="rId156" Type="http://schemas.openxmlformats.org/officeDocument/2006/relationships/customXml" Target="../ink/ink145.xml"/><Relationship Id="rId177" Type="http://schemas.openxmlformats.org/officeDocument/2006/relationships/image" Target="../media/image177.png"/><Relationship Id="rId198" Type="http://schemas.openxmlformats.org/officeDocument/2006/relationships/customXml" Target="../ink/ink166.xml"/><Relationship Id="rId202" Type="http://schemas.openxmlformats.org/officeDocument/2006/relationships/customXml" Target="../ink/ink168.xml"/><Relationship Id="rId223" Type="http://schemas.openxmlformats.org/officeDocument/2006/relationships/image" Target="../media/image200.png"/><Relationship Id="rId18" Type="http://schemas.openxmlformats.org/officeDocument/2006/relationships/customXml" Target="../ink/ink76.xml"/><Relationship Id="rId39" Type="http://schemas.openxmlformats.org/officeDocument/2006/relationships/image" Target="../media/image107.png"/><Relationship Id="rId50" Type="http://schemas.openxmlformats.org/officeDocument/2006/relationships/customXml" Target="../ink/ink92.xml"/><Relationship Id="rId104" Type="http://schemas.openxmlformats.org/officeDocument/2006/relationships/customXml" Target="../ink/ink119.xml"/><Relationship Id="rId125" Type="http://schemas.openxmlformats.org/officeDocument/2006/relationships/image" Target="../media/image151.png"/><Relationship Id="rId146" Type="http://schemas.openxmlformats.org/officeDocument/2006/relationships/customXml" Target="../ink/ink140.xml"/><Relationship Id="rId167" Type="http://schemas.openxmlformats.org/officeDocument/2006/relationships/image" Target="../media/image172.png"/><Relationship Id="rId188" Type="http://schemas.openxmlformats.org/officeDocument/2006/relationships/customXml" Target="../ink/ink161.xml"/><Relationship Id="rId71" Type="http://schemas.openxmlformats.org/officeDocument/2006/relationships/image" Target="../media/image123.png"/><Relationship Id="rId92" Type="http://schemas.openxmlformats.org/officeDocument/2006/relationships/customXml" Target="../ink/ink113.xml"/><Relationship Id="rId213" Type="http://schemas.openxmlformats.org/officeDocument/2006/relationships/image" Target="../media/image195.png"/><Relationship Id="rId234" Type="http://schemas.openxmlformats.org/officeDocument/2006/relationships/customXml" Target="../ink/ink184.xml"/><Relationship Id="rId2" Type="http://schemas.openxmlformats.org/officeDocument/2006/relationships/customXml" Target="../ink/ink68.xml"/><Relationship Id="rId29" Type="http://schemas.openxmlformats.org/officeDocument/2006/relationships/image" Target="../media/image102.png"/><Relationship Id="rId40" Type="http://schemas.openxmlformats.org/officeDocument/2006/relationships/customXml" Target="../ink/ink87.xml"/><Relationship Id="rId115" Type="http://schemas.openxmlformats.org/officeDocument/2006/relationships/image" Target="../media/image146.png"/><Relationship Id="rId136" Type="http://schemas.openxmlformats.org/officeDocument/2006/relationships/customXml" Target="../ink/ink135.xml"/><Relationship Id="rId157" Type="http://schemas.openxmlformats.org/officeDocument/2006/relationships/image" Target="../media/image167.png"/><Relationship Id="rId178" Type="http://schemas.openxmlformats.org/officeDocument/2006/relationships/customXml" Target="../ink/ink156.xml"/><Relationship Id="rId61" Type="http://schemas.openxmlformats.org/officeDocument/2006/relationships/image" Target="../media/image118.png"/><Relationship Id="rId82" Type="http://schemas.openxmlformats.org/officeDocument/2006/relationships/customXml" Target="../ink/ink108.xml"/><Relationship Id="rId199" Type="http://schemas.openxmlformats.org/officeDocument/2006/relationships/image" Target="../media/image188.png"/><Relationship Id="rId203" Type="http://schemas.openxmlformats.org/officeDocument/2006/relationships/image" Target="../media/image190.png"/><Relationship Id="rId19" Type="http://schemas.openxmlformats.org/officeDocument/2006/relationships/image" Target="../media/image97.png"/><Relationship Id="rId224" Type="http://schemas.openxmlformats.org/officeDocument/2006/relationships/customXml" Target="../ink/ink179.xml"/><Relationship Id="rId30" Type="http://schemas.openxmlformats.org/officeDocument/2006/relationships/customXml" Target="../ink/ink82.xml"/><Relationship Id="rId105" Type="http://schemas.openxmlformats.org/officeDocument/2006/relationships/image" Target="../media/image141.png"/><Relationship Id="rId126" Type="http://schemas.openxmlformats.org/officeDocument/2006/relationships/customXml" Target="../ink/ink130.xml"/><Relationship Id="rId147" Type="http://schemas.openxmlformats.org/officeDocument/2006/relationships/image" Target="../media/image162.png"/><Relationship Id="rId168" Type="http://schemas.openxmlformats.org/officeDocument/2006/relationships/customXml" Target="../ink/ink151.xml"/><Relationship Id="rId51" Type="http://schemas.openxmlformats.org/officeDocument/2006/relationships/image" Target="../media/image113.png"/><Relationship Id="rId72" Type="http://schemas.openxmlformats.org/officeDocument/2006/relationships/customXml" Target="../ink/ink103.xml"/><Relationship Id="rId93" Type="http://schemas.openxmlformats.org/officeDocument/2006/relationships/image" Target="../media/image134.png"/><Relationship Id="rId189" Type="http://schemas.openxmlformats.org/officeDocument/2006/relationships/image" Target="../media/image183.png"/><Relationship Id="rId3" Type="http://schemas.openxmlformats.org/officeDocument/2006/relationships/image" Target="../media/image89.png"/><Relationship Id="rId214" Type="http://schemas.openxmlformats.org/officeDocument/2006/relationships/customXml" Target="../ink/ink174.xml"/><Relationship Id="rId235" Type="http://schemas.openxmlformats.org/officeDocument/2006/relationships/image" Target="../media/image206.png"/><Relationship Id="rId116" Type="http://schemas.openxmlformats.org/officeDocument/2006/relationships/customXml" Target="../ink/ink125.xml"/><Relationship Id="rId137" Type="http://schemas.openxmlformats.org/officeDocument/2006/relationships/image" Target="../media/image157.png"/><Relationship Id="rId158" Type="http://schemas.openxmlformats.org/officeDocument/2006/relationships/customXml" Target="../ink/ink146.xml"/><Relationship Id="rId20" Type="http://schemas.openxmlformats.org/officeDocument/2006/relationships/customXml" Target="../ink/ink77.xml"/><Relationship Id="rId41" Type="http://schemas.openxmlformats.org/officeDocument/2006/relationships/image" Target="../media/image108.png"/><Relationship Id="rId62" Type="http://schemas.openxmlformats.org/officeDocument/2006/relationships/customXml" Target="../ink/ink98.xml"/><Relationship Id="rId83" Type="http://schemas.openxmlformats.org/officeDocument/2006/relationships/image" Target="../media/image129.png"/><Relationship Id="rId179" Type="http://schemas.openxmlformats.org/officeDocument/2006/relationships/image" Target="../media/image178.png"/><Relationship Id="rId190" Type="http://schemas.openxmlformats.org/officeDocument/2006/relationships/customXml" Target="../ink/ink162.xml"/><Relationship Id="rId204" Type="http://schemas.openxmlformats.org/officeDocument/2006/relationships/customXml" Target="../ink/ink169.xml"/><Relationship Id="rId225" Type="http://schemas.openxmlformats.org/officeDocument/2006/relationships/image" Target="../media/image201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7.png"/><Relationship Id="rId21" Type="http://schemas.openxmlformats.org/officeDocument/2006/relationships/image" Target="../media/image219.png"/><Relationship Id="rId42" Type="http://schemas.openxmlformats.org/officeDocument/2006/relationships/customXml" Target="../ink/ink208.xml"/><Relationship Id="rId63" Type="http://schemas.openxmlformats.org/officeDocument/2006/relationships/image" Target="../media/image240.png"/><Relationship Id="rId84" Type="http://schemas.openxmlformats.org/officeDocument/2006/relationships/customXml" Target="../ink/ink229.xml"/><Relationship Id="rId16" Type="http://schemas.openxmlformats.org/officeDocument/2006/relationships/customXml" Target="../ink/ink195.xml"/><Relationship Id="rId107" Type="http://schemas.openxmlformats.org/officeDocument/2006/relationships/image" Target="../media/image262.png"/><Relationship Id="rId11" Type="http://schemas.openxmlformats.org/officeDocument/2006/relationships/image" Target="../media/image214.png"/><Relationship Id="rId32" Type="http://schemas.openxmlformats.org/officeDocument/2006/relationships/customXml" Target="../ink/ink203.xml"/><Relationship Id="rId37" Type="http://schemas.openxmlformats.org/officeDocument/2006/relationships/image" Target="../media/image227.png"/><Relationship Id="rId53" Type="http://schemas.openxmlformats.org/officeDocument/2006/relationships/image" Target="../media/image235.png"/><Relationship Id="rId58" Type="http://schemas.openxmlformats.org/officeDocument/2006/relationships/customXml" Target="../ink/ink216.xml"/><Relationship Id="rId74" Type="http://schemas.openxmlformats.org/officeDocument/2006/relationships/customXml" Target="../ink/ink224.xml"/><Relationship Id="rId79" Type="http://schemas.openxmlformats.org/officeDocument/2006/relationships/image" Target="../media/image248.png"/><Relationship Id="rId102" Type="http://schemas.openxmlformats.org/officeDocument/2006/relationships/customXml" Target="../ink/ink238.xml"/><Relationship Id="rId123" Type="http://schemas.openxmlformats.org/officeDocument/2006/relationships/image" Target="../media/image270.png"/><Relationship Id="rId128" Type="http://schemas.openxmlformats.org/officeDocument/2006/relationships/customXml" Target="../ink/ink251.xml"/><Relationship Id="rId5" Type="http://schemas.openxmlformats.org/officeDocument/2006/relationships/image" Target="../media/image211.png"/><Relationship Id="rId90" Type="http://schemas.openxmlformats.org/officeDocument/2006/relationships/customXml" Target="../ink/ink232.xml"/><Relationship Id="rId95" Type="http://schemas.openxmlformats.org/officeDocument/2006/relationships/image" Target="../media/image256.png"/><Relationship Id="rId22" Type="http://schemas.openxmlformats.org/officeDocument/2006/relationships/customXml" Target="../ink/ink198.xml"/><Relationship Id="rId27" Type="http://schemas.openxmlformats.org/officeDocument/2006/relationships/image" Target="../media/image222.png"/><Relationship Id="rId43" Type="http://schemas.openxmlformats.org/officeDocument/2006/relationships/image" Target="../media/image230.png"/><Relationship Id="rId48" Type="http://schemas.openxmlformats.org/officeDocument/2006/relationships/customXml" Target="../ink/ink211.xml"/><Relationship Id="rId64" Type="http://schemas.openxmlformats.org/officeDocument/2006/relationships/customXml" Target="../ink/ink219.xml"/><Relationship Id="rId69" Type="http://schemas.openxmlformats.org/officeDocument/2006/relationships/image" Target="../media/image243.png"/><Relationship Id="rId113" Type="http://schemas.openxmlformats.org/officeDocument/2006/relationships/image" Target="../media/image265.png"/><Relationship Id="rId118" Type="http://schemas.openxmlformats.org/officeDocument/2006/relationships/customXml" Target="../ink/ink246.xml"/><Relationship Id="rId134" Type="http://schemas.openxmlformats.org/officeDocument/2006/relationships/customXml" Target="../ink/ink254.xml"/><Relationship Id="rId80" Type="http://schemas.openxmlformats.org/officeDocument/2006/relationships/customXml" Target="../ink/ink227.xml"/><Relationship Id="rId85" Type="http://schemas.openxmlformats.org/officeDocument/2006/relationships/image" Target="../media/image251.png"/><Relationship Id="rId12" Type="http://schemas.openxmlformats.org/officeDocument/2006/relationships/customXml" Target="../ink/ink193.xml"/><Relationship Id="rId17" Type="http://schemas.openxmlformats.org/officeDocument/2006/relationships/image" Target="../media/image217.png"/><Relationship Id="rId33" Type="http://schemas.openxmlformats.org/officeDocument/2006/relationships/image" Target="../media/image225.png"/><Relationship Id="rId38" Type="http://schemas.openxmlformats.org/officeDocument/2006/relationships/customXml" Target="../ink/ink206.xml"/><Relationship Id="rId59" Type="http://schemas.openxmlformats.org/officeDocument/2006/relationships/image" Target="../media/image238.png"/><Relationship Id="rId103" Type="http://schemas.openxmlformats.org/officeDocument/2006/relationships/image" Target="../media/image260.png"/><Relationship Id="rId108" Type="http://schemas.openxmlformats.org/officeDocument/2006/relationships/customXml" Target="../ink/ink241.xml"/><Relationship Id="rId124" Type="http://schemas.openxmlformats.org/officeDocument/2006/relationships/customXml" Target="../ink/ink249.xml"/><Relationship Id="rId129" Type="http://schemas.openxmlformats.org/officeDocument/2006/relationships/image" Target="../media/image273.png"/><Relationship Id="rId54" Type="http://schemas.openxmlformats.org/officeDocument/2006/relationships/customXml" Target="../ink/ink214.xml"/><Relationship Id="rId70" Type="http://schemas.openxmlformats.org/officeDocument/2006/relationships/customXml" Target="../ink/ink222.xml"/><Relationship Id="rId75" Type="http://schemas.openxmlformats.org/officeDocument/2006/relationships/image" Target="../media/image246.png"/><Relationship Id="rId91" Type="http://schemas.openxmlformats.org/officeDocument/2006/relationships/image" Target="../media/image254.png"/><Relationship Id="rId96" Type="http://schemas.openxmlformats.org/officeDocument/2006/relationships/customXml" Target="../ink/ink2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0.xml"/><Relationship Id="rId23" Type="http://schemas.openxmlformats.org/officeDocument/2006/relationships/image" Target="../media/image220.png"/><Relationship Id="rId28" Type="http://schemas.openxmlformats.org/officeDocument/2006/relationships/customXml" Target="../ink/ink201.xml"/><Relationship Id="rId49" Type="http://schemas.openxmlformats.org/officeDocument/2006/relationships/image" Target="../media/image233.png"/><Relationship Id="rId114" Type="http://schemas.openxmlformats.org/officeDocument/2006/relationships/customXml" Target="../ink/ink244.xml"/><Relationship Id="rId119" Type="http://schemas.openxmlformats.org/officeDocument/2006/relationships/image" Target="../media/image268.png"/><Relationship Id="rId44" Type="http://schemas.openxmlformats.org/officeDocument/2006/relationships/customXml" Target="../ink/ink209.xml"/><Relationship Id="rId60" Type="http://schemas.openxmlformats.org/officeDocument/2006/relationships/customXml" Target="../ink/ink217.xml"/><Relationship Id="rId65" Type="http://schemas.openxmlformats.org/officeDocument/2006/relationships/image" Target="../media/image241.png"/><Relationship Id="rId81" Type="http://schemas.openxmlformats.org/officeDocument/2006/relationships/image" Target="../media/image249.png"/><Relationship Id="rId86" Type="http://schemas.openxmlformats.org/officeDocument/2006/relationships/customXml" Target="../ink/ink230.xml"/><Relationship Id="rId130" Type="http://schemas.openxmlformats.org/officeDocument/2006/relationships/customXml" Target="../ink/ink252.xml"/><Relationship Id="rId135" Type="http://schemas.openxmlformats.org/officeDocument/2006/relationships/image" Target="../media/image276.png"/><Relationship Id="rId13" Type="http://schemas.openxmlformats.org/officeDocument/2006/relationships/image" Target="../media/image215.png"/><Relationship Id="rId18" Type="http://schemas.openxmlformats.org/officeDocument/2006/relationships/customXml" Target="../ink/ink196.xml"/><Relationship Id="rId39" Type="http://schemas.openxmlformats.org/officeDocument/2006/relationships/image" Target="../media/image228.png"/><Relationship Id="rId109" Type="http://schemas.openxmlformats.org/officeDocument/2006/relationships/image" Target="../media/image263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36.png"/><Relationship Id="rId76" Type="http://schemas.openxmlformats.org/officeDocument/2006/relationships/customXml" Target="../ink/ink225.xml"/><Relationship Id="rId97" Type="http://schemas.openxmlformats.org/officeDocument/2006/relationships/image" Target="../media/image257.png"/><Relationship Id="rId104" Type="http://schemas.openxmlformats.org/officeDocument/2006/relationships/customXml" Target="../ink/ink239.xml"/><Relationship Id="rId120" Type="http://schemas.openxmlformats.org/officeDocument/2006/relationships/customXml" Target="../ink/ink247.xml"/><Relationship Id="rId125" Type="http://schemas.openxmlformats.org/officeDocument/2006/relationships/image" Target="../media/image271.png"/><Relationship Id="rId7" Type="http://schemas.openxmlformats.org/officeDocument/2006/relationships/image" Target="../media/image212.png"/><Relationship Id="rId71" Type="http://schemas.openxmlformats.org/officeDocument/2006/relationships/image" Target="../media/image244.png"/><Relationship Id="rId92" Type="http://schemas.openxmlformats.org/officeDocument/2006/relationships/customXml" Target="../ink/ink233.xml"/><Relationship Id="rId2" Type="http://schemas.openxmlformats.org/officeDocument/2006/relationships/customXml" Target="../ink/ink188.xml"/><Relationship Id="rId29" Type="http://schemas.openxmlformats.org/officeDocument/2006/relationships/image" Target="../media/image223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31.png"/><Relationship Id="rId66" Type="http://schemas.openxmlformats.org/officeDocument/2006/relationships/customXml" Target="../ink/ink220.xml"/><Relationship Id="rId87" Type="http://schemas.openxmlformats.org/officeDocument/2006/relationships/image" Target="../media/image252.png"/><Relationship Id="rId110" Type="http://schemas.openxmlformats.org/officeDocument/2006/relationships/customXml" Target="../ink/ink242.xml"/><Relationship Id="rId115" Type="http://schemas.openxmlformats.org/officeDocument/2006/relationships/image" Target="../media/image266.png"/><Relationship Id="rId131" Type="http://schemas.openxmlformats.org/officeDocument/2006/relationships/image" Target="../media/image274.png"/><Relationship Id="rId136" Type="http://schemas.openxmlformats.org/officeDocument/2006/relationships/customXml" Target="../ink/ink255.xml"/><Relationship Id="rId61" Type="http://schemas.openxmlformats.org/officeDocument/2006/relationships/image" Target="../media/image239.png"/><Relationship Id="rId82" Type="http://schemas.openxmlformats.org/officeDocument/2006/relationships/customXml" Target="../ink/ink228.xml"/><Relationship Id="rId19" Type="http://schemas.openxmlformats.org/officeDocument/2006/relationships/image" Target="../media/image218.png"/><Relationship Id="rId14" Type="http://schemas.openxmlformats.org/officeDocument/2006/relationships/customXml" Target="../ink/ink194.xml"/><Relationship Id="rId30" Type="http://schemas.openxmlformats.org/officeDocument/2006/relationships/customXml" Target="../ink/ink202.xml"/><Relationship Id="rId35" Type="http://schemas.openxmlformats.org/officeDocument/2006/relationships/image" Target="../media/image226.png"/><Relationship Id="rId56" Type="http://schemas.openxmlformats.org/officeDocument/2006/relationships/customXml" Target="../ink/ink215.xml"/><Relationship Id="rId77" Type="http://schemas.openxmlformats.org/officeDocument/2006/relationships/image" Target="../media/image247.png"/><Relationship Id="rId100" Type="http://schemas.openxmlformats.org/officeDocument/2006/relationships/customXml" Target="../ink/ink237.xml"/><Relationship Id="rId105" Type="http://schemas.openxmlformats.org/officeDocument/2006/relationships/image" Target="../media/image261.png"/><Relationship Id="rId126" Type="http://schemas.openxmlformats.org/officeDocument/2006/relationships/customXml" Target="../ink/ink250.xml"/><Relationship Id="rId8" Type="http://schemas.openxmlformats.org/officeDocument/2006/relationships/customXml" Target="../ink/ink191.xml"/><Relationship Id="rId51" Type="http://schemas.openxmlformats.org/officeDocument/2006/relationships/image" Target="../media/image234.png"/><Relationship Id="rId72" Type="http://schemas.openxmlformats.org/officeDocument/2006/relationships/customXml" Target="../ink/ink223.xml"/><Relationship Id="rId93" Type="http://schemas.openxmlformats.org/officeDocument/2006/relationships/image" Target="../media/image255.png"/><Relationship Id="rId98" Type="http://schemas.openxmlformats.org/officeDocument/2006/relationships/customXml" Target="../ink/ink236.xml"/><Relationship Id="rId121" Type="http://schemas.openxmlformats.org/officeDocument/2006/relationships/image" Target="../media/image269.png"/><Relationship Id="rId3" Type="http://schemas.openxmlformats.org/officeDocument/2006/relationships/image" Target="../media/image210.png"/><Relationship Id="rId25" Type="http://schemas.openxmlformats.org/officeDocument/2006/relationships/image" Target="../media/image221.png"/><Relationship Id="rId46" Type="http://schemas.openxmlformats.org/officeDocument/2006/relationships/customXml" Target="../ink/ink210.xml"/><Relationship Id="rId67" Type="http://schemas.openxmlformats.org/officeDocument/2006/relationships/image" Target="../media/image242.png"/><Relationship Id="rId116" Type="http://schemas.openxmlformats.org/officeDocument/2006/relationships/customXml" Target="../ink/ink245.xml"/><Relationship Id="rId137" Type="http://schemas.openxmlformats.org/officeDocument/2006/relationships/image" Target="../media/image277.png"/><Relationship Id="rId20" Type="http://schemas.openxmlformats.org/officeDocument/2006/relationships/customXml" Target="../ink/ink197.xml"/><Relationship Id="rId41" Type="http://schemas.openxmlformats.org/officeDocument/2006/relationships/image" Target="../media/image229.png"/><Relationship Id="rId62" Type="http://schemas.openxmlformats.org/officeDocument/2006/relationships/customXml" Target="../ink/ink218.xml"/><Relationship Id="rId83" Type="http://schemas.openxmlformats.org/officeDocument/2006/relationships/image" Target="../media/image250.png"/><Relationship Id="rId88" Type="http://schemas.openxmlformats.org/officeDocument/2006/relationships/customXml" Target="../ink/ink231.xml"/><Relationship Id="rId111" Type="http://schemas.openxmlformats.org/officeDocument/2006/relationships/image" Target="../media/image264.png"/><Relationship Id="rId132" Type="http://schemas.openxmlformats.org/officeDocument/2006/relationships/customXml" Target="../ink/ink253.xml"/><Relationship Id="rId15" Type="http://schemas.openxmlformats.org/officeDocument/2006/relationships/image" Target="../media/image216.png"/><Relationship Id="rId36" Type="http://schemas.openxmlformats.org/officeDocument/2006/relationships/customXml" Target="../ink/ink205.xml"/><Relationship Id="rId57" Type="http://schemas.openxmlformats.org/officeDocument/2006/relationships/image" Target="../media/image237.png"/><Relationship Id="rId106" Type="http://schemas.openxmlformats.org/officeDocument/2006/relationships/customXml" Target="../ink/ink240.xml"/><Relationship Id="rId127" Type="http://schemas.openxmlformats.org/officeDocument/2006/relationships/image" Target="../media/image272.png"/><Relationship Id="rId10" Type="http://schemas.openxmlformats.org/officeDocument/2006/relationships/customXml" Target="../ink/ink192.xml"/><Relationship Id="rId31" Type="http://schemas.openxmlformats.org/officeDocument/2006/relationships/image" Target="../media/image224.png"/><Relationship Id="rId52" Type="http://schemas.openxmlformats.org/officeDocument/2006/relationships/customXml" Target="../ink/ink213.xml"/><Relationship Id="rId73" Type="http://schemas.openxmlformats.org/officeDocument/2006/relationships/image" Target="../media/image245.png"/><Relationship Id="rId78" Type="http://schemas.openxmlformats.org/officeDocument/2006/relationships/customXml" Target="../ink/ink226.xml"/><Relationship Id="rId94" Type="http://schemas.openxmlformats.org/officeDocument/2006/relationships/customXml" Target="../ink/ink234.xml"/><Relationship Id="rId99" Type="http://schemas.openxmlformats.org/officeDocument/2006/relationships/image" Target="../media/image258.png"/><Relationship Id="rId101" Type="http://schemas.openxmlformats.org/officeDocument/2006/relationships/image" Target="../media/image259.png"/><Relationship Id="rId122" Type="http://schemas.openxmlformats.org/officeDocument/2006/relationships/customXml" Target="../ink/ink248.xml"/><Relationship Id="rId4" Type="http://schemas.openxmlformats.org/officeDocument/2006/relationships/customXml" Target="../ink/ink189.xml"/><Relationship Id="rId9" Type="http://schemas.openxmlformats.org/officeDocument/2006/relationships/image" Target="../media/image213.png"/><Relationship Id="rId26" Type="http://schemas.openxmlformats.org/officeDocument/2006/relationships/customXml" Target="../ink/ink200.xml"/><Relationship Id="rId47" Type="http://schemas.openxmlformats.org/officeDocument/2006/relationships/image" Target="../media/image232.png"/><Relationship Id="rId68" Type="http://schemas.openxmlformats.org/officeDocument/2006/relationships/customXml" Target="../ink/ink221.xml"/><Relationship Id="rId89" Type="http://schemas.openxmlformats.org/officeDocument/2006/relationships/image" Target="../media/image253.png"/><Relationship Id="rId112" Type="http://schemas.openxmlformats.org/officeDocument/2006/relationships/customXml" Target="../ink/ink243.xml"/><Relationship Id="rId133" Type="http://schemas.openxmlformats.org/officeDocument/2006/relationships/image" Target="../media/image275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36.png"/><Relationship Id="rId21" Type="http://schemas.openxmlformats.org/officeDocument/2006/relationships/image" Target="../media/image288.png"/><Relationship Id="rId63" Type="http://schemas.openxmlformats.org/officeDocument/2006/relationships/image" Target="../media/image309.png"/><Relationship Id="rId159" Type="http://schemas.openxmlformats.org/officeDocument/2006/relationships/image" Target="../media/image357.png"/><Relationship Id="rId170" Type="http://schemas.openxmlformats.org/officeDocument/2006/relationships/customXml" Target="../ink/ink338.xml"/><Relationship Id="rId226" Type="http://schemas.openxmlformats.org/officeDocument/2006/relationships/customXml" Target="../ink/ink366.xml"/><Relationship Id="rId268" Type="http://schemas.openxmlformats.org/officeDocument/2006/relationships/customXml" Target="../ink/ink387.xml"/><Relationship Id="rId32" Type="http://schemas.openxmlformats.org/officeDocument/2006/relationships/customXml" Target="../ink/ink269.xml"/><Relationship Id="rId74" Type="http://schemas.openxmlformats.org/officeDocument/2006/relationships/customXml" Target="../ink/ink290.xml"/><Relationship Id="rId128" Type="http://schemas.openxmlformats.org/officeDocument/2006/relationships/customXml" Target="../ink/ink317.xml"/><Relationship Id="rId5" Type="http://schemas.openxmlformats.org/officeDocument/2006/relationships/image" Target="../media/image280.png"/><Relationship Id="rId181" Type="http://schemas.openxmlformats.org/officeDocument/2006/relationships/image" Target="../media/image368.png"/><Relationship Id="rId237" Type="http://schemas.openxmlformats.org/officeDocument/2006/relationships/image" Target="../media/image396.png"/><Relationship Id="rId279" Type="http://schemas.openxmlformats.org/officeDocument/2006/relationships/image" Target="../media/image417.png"/><Relationship Id="rId43" Type="http://schemas.openxmlformats.org/officeDocument/2006/relationships/image" Target="../media/image299.png"/><Relationship Id="rId139" Type="http://schemas.openxmlformats.org/officeDocument/2006/relationships/image" Target="../media/image347.png"/><Relationship Id="rId290" Type="http://schemas.openxmlformats.org/officeDocument/2006/relationships/customXml" Target="../ink/ink398.xml"/><Relationship Id="rId85" Type="http://schemas.openxmlformats.org/officeDocument/2006/relationships/image" Target="../media/image320.png"/><Relationship Id="rId150" Type="http://schemas.openxmlformats.org/officeDocument/2006/relationships/customXml" Target="../ink/ink328.xml"/><Relationship Id="rId192" Type="http://schemas.openxmlformats.org/officeDocument/2006/relationships/customXml" Target="../ink/ink349.xml"/><Relationship Id="rId206" Type="http://schemas.openxmlformats.org/officeDocument/2006/relationships/customXml" Target="../ink/ink356.xml"/><Relationship Id="rId248" Type="http://schemas.openxmlformats.org/officeDocument/2006/relationships/customXml" Target="../ink/ink377.xml"/><Relationship Id="rId12" Type="http://schemas.openxmlformats.org/officeDocument/2006/relationships/customXml" Target="../ink/ink259.xml"/><Relationship Id="rId33" Type="http://schemas.openxmlformats.org/officeDocument/2006/relationships/image" Target="../media/image294.png"/><Relationship Id="rId108" Type="http://schemas.openxmlformats.org/officeDocument/2006/relationships/customXml" Target="../ink/ink307.xml"/><Relationship Id="rId129" Type="http://schemas.openxmlformats.org/officeDocument/2006/relationships/image" Target="../media/image342.png"/><Relationship Id="rId280" Type="http://schemas.openxmlformats.org/officeDocument/2006/relationships/customXml" Target="../ink/ink393.xml"/><Relationship Id="rId54" Type="http://schemas.openxmlformats.org/officeDocument/2006/relationships/customXml" Target="../ink/ink280.xml"/><Relationship Id="rId75" Type="http://schemas.openxmlformats.org/officeDocument/2006/relationships/image" Target="../media/image315.png"/><Relationship Id="rId96" Type="http://schemas.openxmlformats.org/officeDocument/2006/relationships/customXml" Target="../ink/ink301.xml"/><Relationship Id="rId140" Type="http://schemas.openxmlformats.org/officeDocument/2006/relationships/customXml" Target="../ink/ink323.xml"/><Relationship Id="rId161" Type="http://schemas.openxmlformats.org/officeDocument/2006/relationships/image" Target="../media/image358.png"/><Relationship Id="rId182" Type="http://schemas.openxmlformats.org/officeDocument/2006/relationships/customXml" Target="../ink/ink344.xml"/><Relationship Id="rId217" Type="http://schemas.openxmlformats.org/officeDocument/2006/relationships/image" Target="../media/image386.png"/><Relationship Id="rId6" Type="http://schemas.openxmlformats.org/officeDocument/2006/relationships/customXml" Target="../ink/ink256.xml"/><Relationship Id="rId238" Type="http://schemas.openxmlformats.org/officeDocument/2006/relationships/customXml" Target="../ink/ink372.xml"/><Relationship Id="rId259" Type="http://schemas.openxmlformats.org/officeDocument/2006/relationships/image" Target="../media/image407.png"/><Relationship Id="rId23" Type="http://schemas.openxmlformats.org/officeDocument/2006/relationships/image" Target="../media/image289.png"/><Relationship Id="rId119" Type="http://schemas.openxmlformats.org/officeDocument/2006/relationships/image" Target="../media/image337.png"/><Relationship Id="rId270" Type="http://schemas.openxmlformats.org/officeDocument/2006/relationships/customXml" Target="../ink/ink388.xml"/><Relationship Id="rId291" Type="http://schemas.openxmlformats.org/officeDocument/2006/relationships/image" Target="../media/image423.png"/><Relationship Id="rId44" Type="http://schemas.openxmlformats.org/officeDocument/2006/relationships/customXml" Target="../ink/ink275.xml"/><Relationship Id="rId65" Type="http://schemas.openxmlformats.org/officeDocument/2006/relationships/image" Target="../media/image310.png"/><Relationship Id="rId86" Type="http://schemas.openxmlformats.org/officeDocument/2006/relationships/customXml" Target="../ink/ink296.xml"/><Relationship Id="rId130" Type="http://schemas.openxmlformats.org/officeDocument/2006/relationships/customXml" Target="../ink/ink318.xml"/><Relationship Id="rId151" Type="http://schemas.openxmlformats.org/officeDocument/2006/relationships/image" Target="../media/image353.png"/><Relationship Id="rId172" Type="http://schemas.openxmlformats.org/officeDocument/2006/relationships/customXml" Target="../ink/ink339.xml"/><Relationship Id="rId193" Type="http://schemas.openxmlformats.org/officeDocument/2006/relationships/image" Target="../media/image374.png"/><Relationship Id="rId207" Type="http://schemas.openxmlformats.org/officeDocument/2006/relationships/image" Target="../media/image381.png"/><Relationship Id="rId228" Type="http://schemas.openxmlformats.org/officeDocument/2006/relationships/customXml" Target="../ink/ink367.xml"/><Relationship Id="rId249" Type="http://schemas.openxmlformats.org/officeDocument/2006/relationships/image" Target="../media/image402.png"/><Relationship Id="rId13" Type="http://schemas.openxmlformats.org/officeDocument/2006/relationships/image" Target="../media/image284.png"/><Relationship Id="rId109" Type="http://schemas.openxmlformats.org/officeDocument/2006/relationships/image" Target="../media/image332.png"/><Relationship Id="rId260" Type="http://schemas.openxmlformats.org/officeDocument/2006/relationships/customXml" Target="../ink/ink383.xml"/><Relationship Id="rId281" Type="http://schemas.openxmlformats.org/officeDocument/2006/relationships/image" Target="../media/image418.png"/><Relationship Id="rId34" Type="http://schemas.openxmlformats.org/officeDocument/2006/relationships/customXml" Target="../ink/ink270.xml"/><Relationship Id="rId55" Type="http://schemas.openxmlformats.org/officeDocument/2006/relationships/image" Target="../media/image305.png"/><Relationship Id="rId76" Type="http://schemas.openxmlformats.org/officeDocument/2006/relationships/customXml" Target="../ink/ink291.xml"/><Relationship Id="rId97" Type="http://schemas.openxmlformats.org/officeDocument/2006/relationships/image" Target="../media/image326.png"/><Relationship Id="rId120" Type="http://schemas.openxmlformats.org/officeDocument/2006/relationships/customXml" Target="../ink/ink313.xml"/><Relationship Id="rId141" Type="http://schemas.openxmlformats.org/officeDocument/2006/relationships/image" Target="../media/image348.png"/><Relationship Id="rId7" Type="http://schemas.openxmlformats.org/officeDocument/2006/relationships/image" Target="../media/image281.png"/><Relationship Id="rId162" Type="http://schemas.openxmlformats.org/officeDocument/2006/relationships/customXml" Target="../ink/ink334.xml"/><Relationship Id="rId183" Type="http://schemas.openxmlformats.org/officeDocument/2006/relationships/image" Target="../media/image369.png"/><Relationship Id="rId218" Type="http://schemas.openxmlformats.org/officeDocument/2006/relationships/customXml" Target="../ink/ink362.xml"/><Relationship Id="rId239" Type="http://schemas.openxmlformats.org/officeDocument/2006/relationships/image" Target="../media/image397.png"/><Relationship Id="rId250" Type="http://schemas.openxmlformats.org/officeDocument/2006/relationships/customXml" Target="../ink/ink378.xml"/><Relationship Id="rId271" Type="http://schemas.openxmlformats.org/officeDocument/2006/relationships/image" Target="../media/image413.png"/><Relationship Id="rId292" Type="http://schemas.openxmlformats.org/officeDocument/2006/relationships/customXml" Target="../ink/ink399.xml"/><Relationship Id="rId24" Type="http://schemas.openxmlformats.org/officeDocument/2006/relationships/customXml" Target="../ink/ink265.xml"/><Relationship Id="rId45" Type="http://schemas.openxmlformats.org/officeDocument/2006/relationships/image" Target="../media/image300.png"/><Relationship Id="rId66" Type="http://schemas.openxmlformats.org/officeDocument/2006/relationships/customXml" Target="../ink/ink286.xml"/><Relationship Id="rId87" Type="http://schemas.openxmlformats.org/officeDocument/2006/relationships/image" Target="../media/image321.png"/><Relationship Id="rId110" Type="http://schemas.openxmlformats.org/officeDocument/2006/relationships/customXml" Target="../ink/ink308.xml"/><Relationship Id="rId131" Type="http://schemas.openxmlformats.org/officeDocument/2006/relationships/image" Target="../media/image343.png"/><Relationship Id="rId152" Type="http://schemas.openxmlformats.org/officeDocument/2006/relationships/customXml" Target="../ink/ink329.xml"/><Relationship Id="rId173" Type="http://schemas.openxmlformats.org/officeDocument/2006/relationships/image" Target="../media/image364.png"/><Relationship Id="rId194" Type="http://schemas.openxmlformats.org/officeDocument/2006/relationships/customXml" Target="../ink/ink350.xml"/><Relationship Id="rId208" Type="http://schemas.openxmlformats.org/officeDocument/2006/relationships/customXml" Target="../ink/ink357.xml"/><Relationship Id="rId229" Type="http://schemas.openxmlformats.org/officeDocument/2006/relationships/image" Target="../media/image392.png"/><Relationship Id="rId240" Type="http://schemas.openxmlformats.org/officeDocument/2006/relationships/customXml" Target="../ink/ink373.xml"/><Relationship Id="rId261" Type="http://schemas.openxmlformats.org/officeDocument/2006/relationships/image" Target="../media/image408.png"/><Relationship Id="rId14" Type="http://schemas.openxmlformats.org/officeDocument/2006/relationships/customXml" Target="../ink/ink260.xml"/><Relationship Id="rId35" Type="http://schemas.openxmlformats.org/officeDocument/2006/relationships/image" Target="../media/image295.png"/><Relationship Id="rId56" Type="http://schemas.openxmlformats.org/officeDocument/2006/relationships/customXml" Target="../ink/ink281.xml"/><Relationship Id="rId77" Type="http://schemas.openxmlformats.org/officeDocument/2006/relationships/image" Target="../media/image316.png"/><Relationship Id="rId100" Type="http://schemas.openxmlformats.org/officeDocument/2006/relationships/customXml" Target="../ink/ink303.xml"/><Relationship Id="rId282" Type="http://schemas.openxmlformats.org/officeDocument/2006/relationships/customXml" Target="../ink/ink394.xml"/><Relationship Id="rId8" Type="http://schemas.openxmlformats.org/officeDocument/2006/relationships/customXml" Target="../ink/ink257.xml"/><Relationship Id="rId98" Type="http://schemas.openxmlformats.org/officeDocument/2006/relationships/customXml" Target="../ink/ink302.xml"/><Relationship Id="rId121" Type="http://schemas.openxmlformats.org/officeDocument/2006/relationships/image" Target="../media/image338.png"/><Relationship Id="rId142" Type="http://schemas.openxmlformats.org/officeDocument/2006/relationships/customXml" Target="../ink/ink324.xml"/><Relationship Id="rId163" Type="http://schemas.openxmlformats.org/officeDocument/2006/relationships/image" Target="../media/image359.png"/><Relationship Id="rId184" Type="http://schemas.openxmlformats.org/officeDocument/2006/relationships/customXml" Target="../ink/ink345.xml"/><Relationship Id="rId219" Type="http://schemas.openxmlformats.org/officeDocument/2006/relationships/image" Target="../media/image387.png"/><Relationship Id="rId230" Type="http://schemas.openxmlformats.org/officeDocument/2006/relationships/customXml" Target="../ink/ink368.xml"/><Relationship Id="rId251" Type="http://schemas.openxmlformats.org/officeDocument/2006/relationships/image" Target="../media/image403.png"/><Relationship Id="rId25" Type="http://schemas.openxmlformats.org/officeDocument/2006/relationships/image" Target="../media/image290.png"/><Relationship Id="rId46" Type="http://schemas.openxmlformats.org/officeDocument/2006/relationships/customXml" Target="../ink/ink276.xml"/><Relationship Id="rId67" Type="http://schemas.openxmlformats.org/officeDocument/2006/relationships/image" Target="../media/image311.png"/><Relationship Id="rId272" Type="http://schemas.openxmlformats.org/officeDocument/2006/relationships/customXml" Target="../ink/ink389.xml"/><Relationship Id="rId293" Type="http://schemas.openxmlformats.org/officeDocument/2006/relationships/image" Target="../media/image424.png"/><Relationship Id="rId88" Type="http://schemas.openxmlformats.org/officeDocument/2006/relationships/customXml" Target="../ink/ink297.xml"/><Relationship Id="rId111" Type="http://schemas.openxmlformats.org/officeDocument/2006/relationships/image" Target="../media/image333.png"/><Relationship Id="rId132" Type="http://schemas.openxmlformats.org/officeDocument/2006/relationships/customXml" Target="../ink/ink319.xml"/><Relationship Id="rId153" Type="http://schemas.openxmlformats.org/officeDocument/2006/relationships/image" Target="../media/image354.png"/><Relationship Id="rId174" Type="http://schemas.openxmlformats.org/officeDocument/2006/relationships/customXml" Target="../ink/ink340.xml"/><Relationship Id="rId195" Type="http://schemas.openxmlformats.org/officeDocument/2006/relationships/image" Target="../media/image375.png"/><Relationship Id="rId209" Type="http://schemas.openxmlformats.org/officeDocument/2006/relationships/image" Target="../media/image382.png"/><Relationship Id="rId220" Type="http://schemas.openxmlformats.org/officeDocument/2006/relationships/customXml" Target="../ink/ink363.xml"/><Relationship Id="rId241" Type="http://schemas.openxmlformats.org/officeDocument/2006/relationships/image" Target="../media/image398.png"/><Relationship Id="rId15" Type="http://schemas.openxmlformats.org/officeDocument/2006/relationships/image" Target="../media/image285.png"/><Relationship Id="rId36" Type="http://schemas.openxmlformats.org/officeDocument/2006/relationships/customXml" Target="../ink/ink271.xml"/><Relationship Id="rId57" Type="http://schemas.openxmlformats.org/officeDocument/2006/relationships/image" Target="../media/image306.png"/><Relationship Id="rId262" Type="http://schemas.openxmlformats.org/officeDocument/2006/relationships/customXml" Target="../ink/ink384.xml"/><Relationship Id="rId283" Type="http://schemas.openxmlformats.org/officeDocument/2006/relationships/image" Target="../media/image419.png"/><Relationship Id="rId78" Type="http://schemas.openxmlformats.org/officeDocument/2006/relationships/customXml" Target="../ink/ink292.xml"/><Relationship Id="rId99" Type="http://schemas.openxmlformats.org/officeDocument/2006/relationships/image" Target="../media/image327.png"/><Relationship Id="rId101" Type="http://schemas.openxmlformats.org/officeDocument/2006/relationships/image" Target="../media/image328.png"/><Relationship Id="rId122" Type="http://schemas.openxmlformats.org/officeDocument/2006/relationships/customXml" Target="../ink/ink314.xml"/><Relationship Id="rId143" Type="http://schemas.openxmlformats.org/officeDocument/2006/relationships/image" Target="../media/image349.png"/><Relationship Id="rId164" Type="http://schemas.openxmlformats.org/officeDocument/2006/relationships/customXml" Target="../ink/ink335.xml"/><Relationship Id="rId185" Type="http://schemas.openxmlformats.org/officeDocument/2006/relationships/image" Target="../media/image370.png"/><Relationship Id="rId9" Type="http://schemas.openxmlformats.org/officeDocument/2006/relationships/image" Target="../media/image282.png"/><Relationship Id="rId210" Type="http://schemas.openxmlformats.org/officeDocument/2006/relationships/customXml" Target="../ink/ink358.xml"/><Relationship Id="rId26" Type="http://schemas.openxmlformats.org/officeDocument/2006/relationships/customXml" Target="../ink/ink266.xml"/><Relationship Id="rId231" Type="http://schemas.openxmlformats.org/officeDocument/2006/relationships/image" Target="../media/image393.png"/><Relationship Id="rId252" Type="http://schemas.openxmlformats.org/officeDocument/2006/relationships/customXml" Target="../ink/ink379.xml"/><Relationship Id="rId273" Type="http://schemas.openxmlformats.org/officeDocument/2006/relationships/image" Target="../media/image414.png"/><Relationship Id="rId47" Type="http://schemas.openxmlformats.org/officeDocument/2006/relationships/image" Target="../media/image301.png"/><Relationship Id="rId68" Type="http://schemas.openxmlformats.org/officeDocument/2006/relationships/customXml" Target="../ink/ink287.xml"/><Relationship Id="rId89" Type="http://schemas.openxmlformats.org/officeDocument/2006/relationships/image" Target="../media/image322.png"/><Relationship Id="rId112" Type="http://schemas.openxmlformats.org/officeDocument/2006/relationships/customXml" Target="../ink/ink309.xml"/><Relationship Id="rId133" Type="http://schemas.openxmlformats.org/officeDocument/2006/relationships/image" Target="../media/image344.png"/><Relationship Id="rId154" Type="http://schemas.openxmlformats.org/officeDocument/2006/relationships/customXml" Target="../ink/ink330.xml"/><Relationship Id="rId175" Type="http://schemas.openxmlformats.org/officeDocument/2006/relationships/image" Target="../media/image365.png"/><Relationship Id="rId196" Type="http://schemas.openxmlformats.org/officeDocument/2006/relationships/customXml" Target="../ink/ink351.xml"/><Relationship Id="rId200" Type="http://schemas.openxmlformats.org/officeDocument/2006/relationships/customXml" Target="../ink/ink353.xml"/><Relationship Id="rId16" Type="http://schemas.openxmlformats.org/officeDocument/2006/relationships/customXml" Target="../ink/ink261.xml"/><Relationship Id="rId221" Type="http://schemas.openxmlformats.org/officeDocument/2006/relationships/image" Target="../media/image388.png"/><Relationship Id="rId242" Type="http://schemas.openxmlformats.org/officeDocument/2006/relationships/customXml" Target="../ink/ink374.xml"/><Relationship Id="rId263" Type="http://schemas.openxmlformats.org/officeDocument/2006/relationships/image" Target="../media/image409.png"/><Relationship Id="rId284" Type="http://schemas.openxmlformats.org/officeDocument/2006/relationships/customXml" Target="../ink/ink395.xml"/><Relationship Id="rId37" Type="http://schemas.openxmlformats.org/officeDocument/2006/relationships/image" Target="../media/image296.png"/><Relationship Id="rId58" Type="http://schemas.openxmlformats.org/officeDocument/2006/relationships/customXml" Target="../ink/ink282.xml"/><Relationship Id="rId79" Type="http://schemas.openxmlformats.org/officeDocument/2006/relationships/image" Target="../media/image317.png"/><Relationship Id="rId102" Type="http://schemas.openxmlformats.org/officeDocument/2006/relationships/customXml" Target="../ink/ink304.xml"/><Relationship Id="rId123" Type="http://schemas.openxmlformats.org/officeDocument/2006/relationships/image" Target="../media/image339.png"/><Relationship Id="rId144" Type="http://schemas.openxmlformats.org/officeDocument/2006/relationships/customXml" Target="../ink/ink325.xml"/><Relationship Id="rId90" Type="http://schemas.openxmlformats.org/officeDocument/2006/relationships/customXml" Target="../ink/ink298.xml"/><Relationship Id="rId165" Type="http://schemas.openxmlformats.org/officeDocument/2006/relationships/image" Target="../media/image360.png"/><Relationship Id="rId186" Type="http://schemas.openxmlformats.org/officeDocument/2006/relationships/customXml" Target="../ink/ink346.xml"/><Relationship Id="rId211" Type="http://schemas.openxmlformats.org/officeDocument/2006/relationships/image" Target="../media/image383.png"/><Relationship Id="rId232" Type="http://schemas.openxmlformats.org/officeDocument/2006/relationships/customXml" Target="../ink/ink369.xml"/><Relationship Id="rId253" Type="http://schemas.openxmlformats.org/officeDocument/2006/relationships/image" Target="../media/image404.png"/><Relationship Id="rId274" Type="http://schemas.openxmlformats.org/officeDocument/2006/relationships/customXml" Target="../ink/ink390.xml"/><Relationship Id="rId27" Type="http://schemas.openxmlformats.org/officeDocument/2006/relationships/image" Target="../media/image291.png"/><Relationship Id="rId48" Type="http://schemas.openxmlformats.org/officeDocument/2006/relationships/customXml" Target="../ink/ink277.xml"/><Relationship Id="rId69" Type="http://schemas.openxmlformats.org/officeDocument/2006/relationships/image" Target="../media/image312.png"/><Relationship Id="rId113" Type="http://schemas.openxmlformats.org/officeDocument/2006/relationships/image" Target="../media/image334.png"/><Relationship Id="rId134" Type="http://schemas.openxmlformats.org/officeDocument/2006/relationships/customXml" Target="../ink/ink320.xml"/><Relationship Id="rId80" Type="http://schemas.openxmlformats.org/officeDocument/2006/relationships/customXml" Target="../ink/ink293.xml"/><Relationship Id="rId155" Type="http://schemas.openxmlformats.org/officeDocument/2006/relationships/image" Target="../media/image355.png"/><Relationship Id="rId176" Type="http://schemas.openxmlformats.org/officeDocument/2006/relationships/customXml" Target="../ink/ink341.xml"/><Relationship Id="rId197" Type="http://schemas.openxmlformats.org/officeDocument/2006/relationships/image" Target="../media/image376.png"/><Relationship Id="rId201" Type="http://schemas.openxmlformats.org/officeDocument/2006/relationships/image" Target="../media/image378.png"/><Relationship Id="rId222" Type="http://schemas.openxmlformats.org/officeDocument/2006/relationships/customXml" Target="../ink/ink364.xml"/><Relationship Id="rId243" Type="http://schemas.openxmlformats.org/officeDocument/2006/relationships/image" Target="../media/image399.png"/><Relationship Id="rId264" Type="http://schemas.openxmlformats.org/officeDocument/2006/relationships/customXml" Target="../ink/ink385.xml"/><Relationship Id="rId285" Type="http://schemas.openxmlformats.org/officeDocument/2006/relationships/image" Target="../media/image420.png"/><Relationship Id="rId17" Type="http://schemas.openxmlformats.org/officeDocument/2006/relationships/image" Target="../media/image286.png"/><Relationship Id="rId38" Type="http://schemas.openxmlformats.org/officeDocument/2006/relationships/customXml" Target="../ink/ink272.xml"/><Relationship Id="rId59" Type="http://schemas.openxmlformats.org/officeDocument/2006/relationships/image" Target="../media/image307.png"/><Relationship Id="rId103" Type="http://schemas.openxmlformats.org/officeDocument/2006/relationships/image" Target="../media/image329.png"/><Relationship Id="rId124" Type="http://schemas.openxmlformats.org/officeDocument/2006/relationships/customXml" Target="../ink/ink315.xml"/><Relationship Id="rId70" Type="http://schemas.openxmlformats.org/officeDocument/2006/relationships/customXml" Target="../ink/ink288.xml"/><Relationship Id="rId91" Type="http://schemas.openxmlformats.org/officeDocument/2006/relationships/image" Target="../media/image323.png"/><Relationship Id="rId145" Type="http://schemas.openxmlformats.org/officeDocument/2006/relationships/image" Target="../media/image350.png"/><Relationship Id="rId166" Type="http://schemas.openxmlformats.org/officeDocument/2006/relationships/customXml" Target="../ink/ink336.xml"/><Relationship Id="rId187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9.xml"/><Relationship Id="rId233" Type="http://schemas.openxmlformats.org/officeDocument/2006/relationships/image" Target="../media/image394.png"/><Relationship Id="rId254" Type="http://schemas.openxmlformats.org/officeDocument/2006/relationships/customXml" Target="../ink/ink380.xml"/><Relationship Id="rId28" Type="http://schemas.openxmlformats.org/officeDocument/2006/relationships/customXml" Target="../ink/ink267.xml"/><Relationship Id="rId49" Type="http://schemas.openxmlformats.org/officeDocument/2006/relationships/image" Target="../media/image302.png"/><Relationship Id="rId114" Type="http://schemas.openxmlformats.org/officeDocument/2006/relationships/customXml" Target="../ink/ink310.xml"/><Relationship Id="rId275" Type="http://schemas.openxmlformats.org/officeDocument/2006/relationships/image" Target="../media/image415.png"/><Relationship Id="rId60" Type="http://schemas.openxmlformats.org/officeDocument/2006/relationships/customXml" Target="../ink/ink283.xml"/><Relationship Id="rId81" Type="http://schemas.openxmlformats.org/officeDocument/2006/relationships/image" Target="../media/image318.png"/><Relationship Id="rId135" Type="http://schemas.openxmlformats.org/officeDocument/2006/relationships/image" Target="../media/image345.png"/><Relationship Id="rId156" Type="http://schemas.openxmlformats.org/officeDocument/2006/relationships/customXml" Target="../ink/ink331.xml"/><Relationship Id="rId177" Type="http://schemas.openxmlformats.org/officeDocument/2006/relationships/image" Target="../media/image366.png"/><Relationship Id="rId198" Type="http://schemas.openxmlformats.org/officeDocument/2006/relationships/customXml" Target="../ink/ink352.xml"/><Relationship Id="rId202" Type="http://schemas.openxmlformats.org/officeDocument/2006/relationships/customXml" Target="../ink/ink354.xml"/><Relationship Id="rId223" Type="http://schemas.openxmlformats.org/officeDocument/2006/relationships/image" Target="../media/image389.png"/><Relationship Id="rId244" Type="http://schemas.openxmlformats.org/officeDocument/2006/relationships/customXml" Target="../ink/ink375.xml"/><Relationship Id="rId18" Type="http://schemas.openxmlformats.org/officeDocument/2006/relationships/customXml" Target="../ink/ink262.xml"/><Relationship Id="rId39" Type="http://schemas.openxmlformats.org/officeDocument/2006/relationships/image" Target="../media/image297.png"/><Relationship Id="rId265" Type="http://schemas.openxmlformats.org/officeDocument/2006/relationships/image" Target="../media/image410.png"/><Relationship Id="rId286" Type="http://schemas.openxmlformats.org/officeDocument/2006/relationships/customXml" Target="../ink/ink396.xml"/><Relationship Id="rId50" Type="http://schemas.openxmlformats.org/officeDocument/2006/relationships/customXml" Target="../ink/ink278.xml"/><Relationship Id="rId104" Type="http://schemas.openxmlformats.org/officeDocument/2006/relationships/customXml" Target="../ink/ink305.xml"/><Relationship Id="rId125" Type="http://schemas.openxmlformats.org/officeDocument/2006/relationships/image" Target="../media/image340.png"/><Relationship Id="rId146" Type="http://schemas.openxmlformats.org/officeDocument/2006/relationships/customXml" Target="../ink/ink326.xml"/><Relationship Id="rId167" Type="http://schemas.openxmlformats.org/officeDocument/2006/relationships/image" Target="../media/image361.png"/><Relationship Id="rId188" Type="http://schemas.openxmlformats.org/officeDocument/2006/relationships/customXml" Target="../ink/ink347.xml"/><Relationship Id="rId71" Type="http://schemas.openxmlformats.org/officeDocument/2006/relationships/image" Target="../media/image313.png"/><Relationship Id="rId92" Type="http://schemas.openxmlformats.org/officeDocument/2006/relationships/customXml" Target="../ink/ink299.xml"/><Relationship Id="rId213" Type="http://schemas.openxmlformats.org/officeDocument/2006/relationships/image" Target="../media/image384.png"/><Relationship Id="rId234" Type="http://schemas.openxmlformats.org/officeDocument/2006/relationships/customXml" Target="../ink/ink370.xml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292.png"/><Relationship Id="rId255" Type="http://schemas.openxmlformats.org/officeDocument/2006/relationships/image" Target="../media/image405.png"/><Relationship Id="rId276" Type="http://schemas.openxmlformats.org/officeDocument/2006/relationships/customXml" Target="../ink/ink391.xml"/><Relationship Id="rId40" Type="http://schemas.openxmlformats.org/officeDocument/2006/relationships/customXml" Target="../ink/ink273.xml"/><Relationship Id="rId115" Type="http://schemas.openxmlformats.org/officeDocument/2006/relationships/image" Target="../media/image335.png"/><Relationship Id="rId136" Type="http://schemas.openxmlformats.org/officeDocument/2006/relationships/customXml" Target="../ink/ink321.xml"/><Relationship Id="rId157" Type="http://schemas.openxmlformats.org/officeDocument/2006/relationships/image" Target="../media/image356.png"/><Relationship Id="rId178" Type="http://schemas.openxmlformats.org/officeDocument/2006/relationships/customXml" Target="../ink/ink342.xml"/><Relationship Id="rId61" Type="http://schemas.openxmlformats.org/officeDocument/2006/relationships/image" Target="../media/image308.png"/><Relationship Id="rId82" Type="http://schemas.openxmlformats.org/officeDocument/2006/relationships/customXml" Target="../ink/ink294.xml"/><Relationship Id="rId199" Type="http://schemas.openxmlformats.org/officeDocument/2006/relationships/image" Target="../media/image377.png"/><Relationship Id="rId203" Type="http://schemas.openxmlformats.org/officeDocument/2006/relationships/image" Target="../media/image379.png"/><Relationship Id="rId19" Type="http://schemas.openxmlformats.org/officeDocument/2006/relationships/image" Target="../media/image287.png"/><Relationship Id="rId224" Type="http://schemas.openxmlformats.org/officeDocument/2006/relationships/customXml" Target="../ink/ink365.xml"/><Relationship Id="rId245" Type="http://schemas.openxmlformats.org/officeDocument/2006/relationships/image" Target="../media/image400.png"/><Relationship Id="rId266" Type="http://schemas.openxmlformats.org/officeDocument/2006/relationships/customXml" Target="../ink/ink386.xml"/><Relationship Id="rId287" Type="http://schemas.openxmlformats.org/officeDocument/2006/relationships/image" Target="../media/image421.png"/><Relationship Id="rId30" Type="http://schemas.openxmlformats.org/officeDocument/2006/relationships/customXml" Target="../ink/ink268.xml"/><Relationship Id="rId105" Type="http://schemas.openxmlformats.org/officeDocument/2006/relationships/image" Target="../media/image330.png"/><Relationship Id="rId126" Type="http://schemas.openxmlformats.org/officeDocument/2006/relationships/customXml" Target="../ink/ink316.xml"/><Relationship Id="rId147" Type="http://schemas.openxmlformats.org/officeDocument/2006/relationships/image" Target="../media/image351.png"/><Relationship Id="rId168" Type="http://schemas.openxmlformats.org/officeDocument/2006/relationships/customXml" Target="../ink/ink337.xml"/><Relationship Id="rId51" Type="http://schemas.openxmlformats.org/officeDocument/2006/relationships/image" Target="../media/image303.png"/><Relationship Id="rId72" Type="http://schemas.openxmlformats.org/officeDocument/2006/relationships/customXml" Target="../ink/ink289.xml"/><Relationship Id="rId93" Type="http://schemas.openxmlformats.org/officeDocument/2006/relationships/image" Target="../media/image324.png"/><Relationship Id="rId189" Type="http://schemas.openxmlformats.org/officeDocument/2006/relationships/image" Target="../media/image372.png"/><Relationship Id="rId3" Type="http://schemas.openxmlformats.org/officeDocument/2006/relationships/image" Target="../media/image278.png"/><Relationship Id="rId214" Type="http://schemas.openxmlformats.org/officeDocument/2006/relationships/customXml" Target="../ink/ink360.xml"/><Relationship Id="rId235" Type="http://schemas.openxmlformats.org/officeDocument/2006/relationships/image" Target="../media/image395.png"/><Relationship Id="rId256" Type="http://schemas.openxmlformats.org/officeDocument/2006/relationships/customXml" Target="../ink/ink381.xml"/><Relationship Id="rId277" Type="http://schemas.openxmlformats.org/officeDocument/2006/relationships/image" Target="../media/image416.png"/><Relationship Id="rId116" Type="http://schemas.openxmlformats.org/officeDocument/2006/relationships/customXml" Target="../ink/ink311.xml"/><Relationship Id="rId137" Type="http://schemas.openxmlformats.org/officeDocument/2006/relationships/image" Target="../media/image346.png"/><Relationship Id="rId158" Type="http://schemas.openxmlformats.org/officeDocument/2006/relationships/customXml" Target="../ink/ink332.xml"/><Relationship Id="rId20" Type="http://schemas.openxmlformats.org/officeDocument/2006/relationships/customXml" Target="../ink/ink263.xml"/><Relationship Id="rId41" Type="http://schemas.openxmlformats.org/officeDocument/2006/relationships/image" Target="../media/image298.png"/><Relationship Id="rId62" Type="http://schemas.openxmlformats.org/officeDocument/2006/relationships/customXml" Target="../ink/ink284.xml"/><Relationship Id="rId83" Type="http://schemas.openxmlformats.org/officeDocument/2006/relationships/image" Target="../media/image319.png"/><Relationship Id="rId179" Type="http://schemas.openxmlformats.org/officeDocument/2006/relationships/image" Target="../media/image367.png"/><Relationship Id="rId190" Type="http://schemas.openxmlformats.org/officeDocument/2006/relationships/customXml" Target="../ink/ink348.xml"/><Relationship Id="rId204" Type="http://schemas.openxmlformats.org/officeDocument/2006/relationships/customXml" Target="../ink/ink355.xml"/><Relationship Id="rId225" Type="http://schemas.openxmlformats.org/officeDocument/2006/relationships/image" Target="../media/image390.png"/><Relationship Id="rId246" Type="http://schemas.openxmlformats.org/officeDocument/2006/relationships/customXml" Target="../ink/ink376.xml"/><Relationship Id="rId267" Type="http://schemas.openxmlformats.org/officeDocument/2006/relationships/image" Target="../media/image411.png"/><Relationship Id="rId288" Type="http://schemas.openxmlformats.org/officeDocument/2006/relationships/customXml" Target="../ink/ink397.xml"/><Relationship Id="rId106" Type="http://schemas.openxmlformats.org/officeDocument/2006/relationships/customXml" Target="../ink/ink306.xml"/><Relationship Id="rId127" Type="http://schemas.openxmlformats.org/officeDocument/2006/relationships/image" Target="../media/image341.png"/><Relationship Id="rId10" Type="http://schemas.openxmlformats.org/officeDocument/2006/relationships/customXml" Target="../ink/ink258.xml"/><Relationship Id="rId31" Type="http://schemas.openxmlformats.org/officeDocument/2006/relationships/image" Target="../media/image293.png"/><Relationship Id="rId52" Type="http://schemas.openxmlformats.org/officeDocument/2006/relationships/customXml" Target="../ink/ink279.xml"/><Relationship Id="rId73" Type="http://schemas.openxmlformats.org/officeDocument/2006/relationships/image" Target="../media/image314.png"/><Relationship Id="rId94" Type="http://schemas.openxmlformats.org/officeDocument/2006/relationships/customXml" Target="../ink/ink300.xml"/><Relationship Id="rId148" Type="http://schemas.openxmlformats.org/officeDocument/2006/relationships/customXml" Target="../ink/ink327.xml"/><Relationship Id="rId169" Type="http://schemas.openxmlformats.org/officeDocument/2006/relationships/image" Target="../media/image362.png"/><Relationship Id="rId4" Type="http://schemas.openxmlformats.org/officeDocument/2006/relationships/image" Target="../media/image279.png"/><Relationship Id="rId180" Type="http://schemas.openxmlformats.org/officeDocument/2006/relationships/customXml" Target="../ink/ink343.xml"/><Relationship Id="rId215" Type="http://schemas.openxmlformats.org/officeDocument/2006/relationships/image" Target="../media/image385.png"/><Relationship Id="rId236" Type="http://schemas.openxmlformats.org/officeDocument/2006/relationships/customXml" Target="../ink/ink371.xml"/><Relationship Id="rId257" Type="http://schemas.openxmlformats.org/officeDocument/2006/relationships/image" Target="../media/image406.png"/><Relationship Id="rId278" Type="http://schemas.openxmlformats.org/officeDocument/2006/relationships/customXml" Target="../ink/ink392.xml"/><Relationship Id="rId42" Type="http://schemas.openxmlformats.org/officeDocument/2006/relationships/customXml" Target="../ink/ink274.xml"/><Relationship Id="rId84" Type="http://schemas.openxmlformats.org/officeDocument/2006/relationships/customXml" Target="../ink/ink295.xml"/><Relationship Id="rId138" Type="http://schemas.openxmlformats.org/officeDocument/2006/relationships/customXml" Target="../ink/ink322.xml"/><Relationship Id="rId191" Type="http://schemas.openxmlformats.org/officeDocument/2006/relationships/image" Target="../media/image373.png"/><Relationship Id="rId205" Type="http://schemas.openxmlformats.org/officeDocument/2006/relationships/image" Target="../media/image380.png"/><Relationship Id="rId247" Type="http://schemas.openxmlformats.org/officeDocument/2006/relationships/image" Target="../media/image401.png"/><Relationship Id="rId107" Type="http://schemas.openxmlformats.org/officeDocument/2006/relationships/image" Target="../media/image331.png"/><Relationship Id="rId289" Type="http://schemas.openxmlformats.org/officeDocument/2006/relationships/image" Target="../media/image422.png"/><Relationship Id="rId11" Type="http://schemas.openxmlformats.org/officeDocument/2006/relationships/image" Target="../media/image283.png"/><Relationship Id="rId53" Type="http://schemas.openxmlformats.org/officeDocument/2006/relationships/image" Target="../media/image304.png"/><Relationship Id="rId149" Type="http://schemas.openxmlformats.org/officeDocument/2006/relationships/image" Target="../media/image352.png"/><Relationship Id="rId95" Type="http://schemas.openxmlformats.org/officeDocument/2006/relationships/image" Target="../media/image325.png"/><Relationship Id="rId160" Type="http://schemas.openxmlformats.org/officeDocument/2006/relationships/customXml" Target="../ink/ink333.xml"/><Relationship Id="rId216" Type="http://schemas.openxmlformats.org/officeDocument/2006/relationships/customXml" Target="../ink/ink361.xml"/><Relationship Id="rId258" Type="http://schemas.openxmlformats.org/officeDocument/2006/relationships/customXml" Target="../ink/ink382.xml"/><Relationship Id="rId22" Type="http://schemas.openxmlformats.org/officeDocument/2006/relationships/customXml" Target="../ink/ink264.xml"/><Relationship Id="rId64" Type="http://schemas.openxmlformats.org/officeDocument/2006/relationships/customXml" Target="../ink/ink285.xml"/><Relationship Id="rId118" Type="http://schemas.openxmlformats.org/officeDocument/2006/relationships/customXml" Target="../ink/ink312.xml"/><Relationship Id="rId171" Type="http://schemas.openxmlformats.org/officeDocument/2006/relationships/image" Target="../media/image363.png"/><Relationship Id="rId227" Type="http://schemas.openxmlformats.org/officeDocument/2006/relationships/image" Target="../media/image391.png"/><Relationship Id="rId269" Type="http://schemas.openxmlformats.org/officeDocument/2006/relationships/image" Target="../media/image412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56.xml"/><Relationship Id="rId21" Type="http://schemas.openxmlformats.org/officeDocument/2006/relationships/customXml" Target="../ink/ink408.xml"/><Relationship Id="rId42" Type="http://schemas.openxmlformats.org/officeDocument/2006/relationships/image" Target="../media/image443.png"/><Relationship Id="rId63" Type="http://schemas.openxmlformats.org/officeDocument/2006/relationships/customXml" Target="../ink/ink429.xml"/><Relationship Id="rId84" Type="http://schemas.openxmlformats.org/officeDocument/2006/relationships/image" Target="../media/image464.png"/><Relationship Id="rId138" Type="http://schemas.openxmlformats.org/officeDocument/2006/relationships/image" Target="../media/image491.png"/><Relationship Id="rId159" Type="http://schemas.openxmlformats.org/officeDocument/2006/relationships/customXml" Target="../ink/ink477.xml"/><Relationship Id="rId107" Type="http://schemas.openxmlformats.org/officeDocument/2006/relationships/customXml" Target="../ink/ink451.xml"/><Relationship Id="rId11" Type="http://schemas.openxmlformats.org/officeDocument/2006/relationships/customXml" Target="../ink/ink403.xml"/><Relationship Id="rId32" Type="http://schemas.openxmlformats.org/officeDocument/2006/relationships/image" Target="../media/image438.png"/><Relationship Id="rId53" Type="http://schemas.openxmlformats.org/officeDocument/2006/relationships/customXml" Target="../ink/ink424.xml"/><Relationship Id="rId74" Type="http://schemas.openxmlformats.org/officeDocument/2006/relationships/image" Target="../media/image459.png"/><Relationship Id="rId128" Type="http://schemas.openxmlformats.org/officeDocument/2006/relationships/image" Target="../media/image486.png"/><Relationship Id="rId149" Type="http://schemas.openxmlformats.org/officeDocument/2006/relationships/customXml" Target="../ink/ink472.xml"/><Relationship Id="rId5" Type="http://schemas.openxmlformats.org/officeDocument/2006/relationships/customXml" Target="../ink/ink400.xml"/><Relationship Id="rId95" Type="http://schemas.openxmlformats.org/officeDocument/2006/relationships/customXml" Target="../ink/ink445.xml"/><Relationship Id="rId160" Type="http://schemas.openxmlformats.org/officeDocument/2006/relationships/image" Target="../media/image502.png"/><Relationship Id="rId22" Type="http://schemas.openxmlformats.org/officeDocument/2006/relationships/image" Target="../media/image433.png"/><Relationship Id="rId43" Type="http://schemas.openxmlformats.org/officeDocument/2006/relationships/customXml" Target="../ink/ink419.xml"/><Relationship Id="rId64" Type="http://schemas.openxmlformats.org/officeDocument/2006/relationships/image" Target="../media/image454.png"/><Relationship Id="rId118" Type="http://schemas.openxmlformats.org/officeDocument/2006/relationships/image" Target="../media/image481.png"/><Relationship Id="rId139" Type="http://schemas.openxmlformats.org/officeDocument/2006/relationships/customXml" Target="../ink/ink467.xml"/><Relationship Id="rId80" Type="http://schemas.openxmlformats.org/officeDocument/2006/relationships/image" Target="../media/image462.png"/><Relationship Id="rId85" Type="http://schemas.openxmlformats.org/officeDocument/2006/relationships/customXml" Target="../ink/ink440.xml"/><Relationship Id="rId150" Type="http://schemas.openxmlformats.org/officeDocument/2006/relationships/image" Target="../media/image497.png"/><Relationship Id="rId155" Type="http://schemas.openxmlformats.org/officeDocument/2006/relationships/customXml" Target="../ink/ink475.xml"/><Relationship Id="rId12" Type="http://schemas.openxmlformats.org/officeDocument/2006/relationships/image" Target="../media/image428.png"/><Relationship Id="rId17" Type="http://schemas.openxmlformats.org/officeDocument/2006/relationships/customXml" Target="../ink/ink406.xml"/><Relationship Id="rId33" Type="http://schemas.openxmlformats.org/officeDocument/2006/relationships/customXml" Target="../ink/ink414.xml"/><Relationship Id="rId38" Type="http://schemas.openxmlformats.org/officeDocument/2006/relationships/image" Target="../media/image441.png"/><Relationship Id="rId59" Type="http://schemas.openxmlformats.org/officeDocument/2006/relationships/customXml" Target="../ink/ink427.xml"/><Relationship Id="rId103" Type="http://schemas.openxmlformats.org/officeDocument/2006/relationships/customXml" Target="../ink/ink449.xml"/><Relationship Id="rId108" Type="http://schemas.openxmlformats.org/officeDocument/2006/relationships/image" Target="../media/image476.png"/><Relationship Id="rId124" Type="http://schemas.openxmlformats.org/officeDocument/2006/relationships/image" Target="../media/image484.png"/><Relationship Id="rId129" Type="http://schemas.openxmlformats.org/officeDocument/2006/relationships/customXml" Target="../ink/ink462.xml"/><Relationship Id="rId54" Type="http://schemas.openxmlformats.org/officeDocument/2006/relationships/image" Target="../media/image449.png"/><Relationship Id="rId70" Type="http://schemas.openxmlformats.org/officeDocument/2006/relationships/image" Target="../media/image457.png"/><Relationship Id="rId75" Type="http://schemas.openxmlformats.org/officeDocument/2006/relationships/customXml" Target="../ink/ink435.xml"/><Relationship Id="rId91" Type="http://schemas.openxmlformats.org/officeDocument/2006/relationships/customXml" Target="../ink/ink443.xml"/><Relationship Id="rId96" Type="http://schemas.openxmlformats.org/officeDocument/2006/relationships/image" Target="../media/image470.png"/><Relationship Id="rId140" Type="http://schemas.openxmlformats.org/officeDocument/2006/relationships/image" Target="../media/image492.png"/><Relationship Id="rId145" Type="http://schemas.openxmlformats.org/officeDocument/2006/relationships/customXml" Target="../ink/ink4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00.png"/><Relationship Id="rId23" Type="http://schemas.openxmlformats.org/officeDocument/2006/relationships/customXml" Target="../ink/ink409.xml"/><Relationship Id="rId28" Type="http://schemas.openxmlformats.org/officeDocument/2006/relationships/image" Target="../media/image436.png"/><Relationship Id="rId49" Type="http://schemas.openxmlformats.org/officeDocument/2006/relationships/customXml" Target="../ink/ink422.xml"/><Relationship Id="rId114" Type="http://schemas.openxmlformats.org/officeDocument/2006/relationships/image" Target="../media/image479.png"/><Relationship Id="rId119" Type="http://schemas.openxmlformats.org/officeDocument/2006/relationships/customXml" Target="../ink/ink457.xml"/><Relationship Id="rId44" Type="http://schemas.openxmlformats.org/officeDocument/2006/relationships/image" Target="../media/image444.png"/><Relationship Id="rId60" Type="http://schemas.openxmlformats.org/officeDocument/2006/relationships/image" Target="../media/image452.png"/><Relationship Id="rId65" Type="http://schemas.openxmlformats.org/officeDocument/2006/relationships/customXml" Target="../ink/ink430.xml"/><Relationship Id="rId81" Type="http://schemas.openxmlformats.org/officeDocument/2006/relationships/customXml" Target="../ink/ink438.xml"/><Relationship Id="rId86" Type="http://schemas.openxmlformats.org/officeDocument/2006/relationships/image" Target="../media/image465.png"/><Relationship Id="rId130" Type="http://schemas.openxmlformats.org/officeDocument/2006/relationships/image" Target="../media/image487.png"/><Relationship Id="rId135" Type="http://schemas.openxmlformats.org/officeDocument/2006/relationships/customXml" Target="../ink/ink465.xml"/><Relationship Id="rId151" Type="http://schemas.openxmlformats.org/officeDocument/2006/relationships/customXml" Target="../ink/ink473.xml"/><Relationship Id="rId156" Type="http://schemas.openxmlformats.org/officeDocument/2006/relationships/image" Target="../media/image500.png"/><Relationship Id="rId13" Type="http://schemas.openxmlformats.org/officeDocument/2006/relationships/customXml" Target="../ink/ink404.xml"/><Relationship Id="rId18" Type="http://schemas.openxmlformats.org/officeDocument/2006/relationships/image" Target="../media/image431.png"/><Relationship Id="rId39" Type="http://schemas.openxmlformats.org/officeDocument/2006/relationships/customXml" Target="../ink/ink417.xml"/><Relationship Id="rId109" Type="http://schemas.openxmlformats.org/officeDocument/2006/relationships/customXml" Target="../ink/ink452.xml"/><Relationship Id="rId34" Type="http://schemas.openxmlformats.org/officeDocument/2006/relationships/image" Target="../media/image439.png"/><Relationship Id="rId50" Type="http://schemas.openxmlformats.org/officeDocument/2006/relationships/image" Target="../media/image447.png"/><Relationship Id="rId55" Type="http://schemas.openxmlformats.org/officeDocument/2006/relationships/customXml" Target="../ink/ink425.xml"/><Relationship Id="rId76" Type="http://schemas.openxmlformats.org/officeDocument/2006/relationships/image" Target="../media/image460.png"/><Relationship Id="rId97" Type="http://schemas.openxmlformats.org/officeDocument/2006/relationships/customXml" Target="../ink/ink446.xml"/><Relationship Id="rId104" Type="http://schemas.openxmlformats.org/officeDocument/2006/relationships/image" Target="../media/image474.png"/><Relationship Id="rId120" Type="http://schemas.openxmlformats.org/officeDocument/2006/relationships/image" Target="../media/image482.png"/><Relationship Id="rId125" Type="http://schemas.openxmlformats.org/officeDocument/2006/relationships/customXml" Target="../ink/ink460.xml"/><Relationship Id="rId141" Type="http://schemas.openxmlformats.org/officeDocument/2006/relationships/customXml" Target="../ink/ink468.xml"/><Relationship Id="rId146" Type="http://schemas.openxmlformats.org/officeDocument/2006/relationships/image" Target="../media/image495.png"/><Relationship Id="rId7" Type="http://schemas.openxmlformats.org/officeDocument/2006/relationships/customXml" Target="../ink/ink401.xml"/><Relationship Id="rId71" Type="http://schemas.openxmlformats.org/officeDocument/2006/relationships/customXml" Target="../ink/ink433.xml"/><Relationship Id="rId92" Type="http://schemas.openxmlformats.org/officeDocument/2006/relationships/image" Target="../media/image468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412.xml"/><Relationship Id="rId24" Type="http://schemas.openxmlformats.org/officeDocument/2006/relationships/image" Target="../media/image434.png"/><Relationship Id="rId40" Type="http://schemas.openxmlformats.org/officeDocument/2006/relationships/image" Target="../media/image442.png"/><Relationship Id="rId45" Type="http://schemas.openxmlformats.org/officeDocument/2006/relationships/customXml" Target="../ink/ink420.xml"/><Relationship Id="rId66" Type="http://schemas.openxmlformats.org/officeDocument/2006/relationships/image" Target="../media/image455.png"/><Relationship Id="rId87" Type="http://schemas.openxmlformats.org/officeDocument/2006/relationships/customXml" Target="../ink/ink441.xml"/><Relationship Id="rId110" Type="http://schemas.openxmlformats.org/officeDocument/2006/relationships/image" Target="../media/image477.png"/><Relationship Id="rId115" Type="http://schemas.openxmlformats.org/officeDocument/2006/relationships/customXml" Target="../ink/ink455.xml"/><Relationship Id="rId131" Type="http://schemas.openxmlformats.org/officeDocument/2006/relationships/customXml" Target="../ink/ink463.xml"/><Relationship Id="rId136" Type="http://schemas.openxmlformats.org/officeDocument/2006/relationships/image" Target="../media/image490.png"/><Relationship Id="rId157" Type="http://schemas.openxmlformats.org/officeDocument/2006/relationships/customXml" Target="../ink/ink476.xml"/><Relationship Id="rId61" Type="http://schemas.openxmlformats.org/officeDocument/2006/relationships/customXml" Target="../ink/ink428.xml"/><Relationship Id="rId82" Type="http://schemas.openxmlformats.org/officeDocument/2006/relationships/image" Target="../media/image463.png"/><Relationship Id="rId152" Type="http://schemas.openxmlformats.org/officeDocument/2006/relationships/image" Target="../media/image498.png"/><Relationship Id="rId19" Type="http://schemas.openxmlformats.org/officeDocument/2006/relationships/customXml" Target="../ink/ink407.xml"/><Relationship Id="rId14" Type="http://schemas.openxmlformats.org/officeDocument/2006/relationships/image" Target="../media/image429.png"/><Relationship Id="rId30" Type="http://schemas.openxmlformats.org/officeDocument/2006/relationships/image" Target="../media/image437.png"/><Relationship Id="rId35" Type="http://schemas.openxmlformats.org/officeDocument/2006/relationships/customXml" Target="../ink/ink415.xml"/><Relationship Id="rId56" Type="http://schemas.openxmlformats.org/officeDocument/2006/relationships/image" Target="../media/image450.png"/><Relationship Id="rId77" Type="http://schemas.openxmlformats.org/officeDocument/2006/relationships/customXml" Target="../ink/ink436.xml"/><Relationship Id="rId100" Type="http://schemas.openxmlformats.org/officeDocument/2006/relationships/image" Target="../media/image472.png"/><Relationship Id="rId105" Type="http://schemas.openxmlformats.org/officeDocument/2006/relationships/customXml" Target="../ink/ink450.xml"/><Relationship Id="rId126" Type="http://schemas.openxmlformats.org/officeDocument/2006/relationships/image" Target="../media/image485.png"/><Relationship Id="rId147" Type="http://schemas.openxmlformats.org/officeDocument/2006/relationships/customXml" Target="../ink/ink471.xml"/><Relationship Id="rId8" Type="http://schemas.openxmlformats.org/officeDocument/2006/relationships/image" Target="../media/image426.png"/><Relationship Id="rId51" Type="http://schemas.openxmlformats.org/officeDocument/2006/relationships/customXml" Target="../ink/ink423.xml"/><Relationship Id="rId72" Type="http://schemas.openxmlformats.org/officeDocument/2006/relationships/image" Target="../media/image458.png"/><Relationship Id="rId93" Type="http://schemas.openxmlformats.org/officeDocument/2006/relationships/customXml" Target="../ink/ink444.xml"/><Relationship Id="rId98" Type="http://schemas.openxmlformats.org/officeDocument/2006/relationships/image" Target="../media/image471.png"/><Relationship Id="rId121" Type="http://schemas.openxmlformats.org/officeDocument/2006/relationships/customXml" Target="../ink/ink458.xml"/><Relationship Id="rId142" Type="http://schemas.openxmlformats.org/officeDocument/2006/relationships/image" Target="../media/image493.png"/><Relationship Id="rId3" Type="http://schemas.openxmlformats.org/officeDocument/2006/relationships/image" Target="../media/image425.png"/><Relationship Id="rId25" Type="http://schemas.openxmlformats.org/officeDocument/2006/relationships/customXml" Target="../ink/ink410.xml"/><Relationship Id="rId46" Type="http://schemas.openxmlformats.org/officeDocument/2006/relationships/image" Target="../media/image445.png"/><Relationship Id="rId67" Type="http://schemas.openxmlformats.org/officeDocument/2006/relationships/customXml" Target="../ink/ink431.xml"/><Relationship Id="rId116" Type="http://schemas.openxmlformats.org/officeDocument/2006/relationships/image" Target="../media/image480.png"/><Relationship Id="rId137" Type="http://schemas.openxmlformats.org/officeDocument/2006/relationships/customXml" Target="../ink/ink466.xml"/><Relationship Id="rId158" Type="http://schemas.openxmlformats.org/officeDocument/2006/relationships/image" Target="../media/image501.png"/><Relationship Id="rId20" Type="http://schemas.openxmlformats.org/officeDocument/2006/relationships/image" Target="../media/image432.png"/><Relationship Id="rId41" Type="http://schemas.openxmlformats.org/officeDocument/2006/relationships/customXml" Target="../ink/ink418.xml"/><Relationship Id="rId62" Type="http://schemas.openxmlformats.org/officeDocument/2006/relationships/image" Target="../media/image453.png"/><Relationship Id="rId83" Type="http://schemas.openxmlformats.org/officeDocument/2006/relationships/customXml" Target="../ink/ink439.xml"/><Relationship Id="rId88" Type="http://schemas.openxmlformats.org/officeDocument/2006/relationships/image" Target="../media/image466.png"/><Relationship Id="rId111" Type="http://schemas.openxmlformats.org/officeDocument/2006/relationships/customXml" Target="../ink/ink453.xml"/><Relationship Id="rId132" Type="http://schemas.openxmlformats.org/officeDocument/2006/relationships/image" Target="../media/image488.png"/><Relationship Id="rId153" Type="http://schemas.openxmlformats.org/officeDocument/2006/relationships/customXml" Target="../ink/ink474.xml"/><Relationship Id="rId15" Type="http://schemas.openxmlformats.org/officeDocument/2006/relationships/customXml" Target="../ink/ink405.xml"/><Relationship Id="rId36" Type="http://schemas.openxmlformats.org/officeDocument/2006/relationships/image" Target="../media/image440.png"/><Relationship Id="rId57" Type="http://schemas.openxmlformats.org/officeDocument/2006/relationships/customXml" Target="../ink/ink426.xml"/><Relationship Id="rId106" Type="http://schemas.openxmlformats.org/officeDocument/2006/relationships/image" Target="../media/image475.png"/><Relationship Id="rId127" Type="http://schemas.openxmlformats.org/officeDocument/2006/relationships/customXml" Target="../ink/ink461.xml"/><Relationship Id="rId10" Type="http://schemas.openxmlformats.org/officeDocument/2006/relationships/image" Target="../media/image427.png"/><Relationship Id="rId31" Type="http://schemas.openxmlformats.org/officeDocument/2006/relationships/customXml" Target="../ink/ink413.xml"/><Relationship Id="rId52" Type="http://schemas.openxmlformats.org/officeDocument/2006/relationships/image" Target="../media/image448.png"/><Relationship Id="rId73" Type="http://schemas.openxmlformats.org/officeDocument/2006/relationships/customXml" Target="../ink/ink434.xml"/><Relationship Id="rId78" Type="http://schemas.openxmlformats.org/officeDocument/2006/relationships/image" Target="../media/image461.png"/><Relationship Id="rId94" Type="http://schemas.openxmlformats.org/officeDocument/2006/relationships/image" Target="../media/image469.png"/><Relationship Id="rId99" Type="http://schemas.openxmlformats.org/officeDocument/2006/relationships/customXml" Target="../ink/ink447.xml"/><Relationship Id="rId101" Type="http://schemas.openxmlformats.org/officeDocument/2006/relationships/customXml" Target="../ink/ink448.xml"/><Relationship Id="rId122" Type="http://schemas.openxmlformats.org/officeDocument/2006/relationships/image" Target="../media/image483.png"/><Relationship Id="rId143" Type="http://schemas.openxmlformats.org/officeDocument/2006/relationships/customXml" Target="../ink/ink469.xml"/><Relationship Id="rId148" Type="http://schemas.openxmlformats.org/officeDocument/2006/relationships/image" Target="../media/image496.png"/><Relationship Id="rId4" Type="http://schemas.openxmlformats.org/officeDocument/2006/relationships/image" Target="../media/image280.png"/><Relationship Id="rId9" Type="http://schemas.openxmlformats.org/officeDocument/2006/relationships/customXml" Target="../ink/ink402.xml"/><Relationship Id="rId26" Type="http://schemas.openxmlformats.org/officeDocument/2006/relationships/image" Target="../media/image435.png"/><Relationship Id="rId47" Type="http://schemas.openxmlformats.org/officeDocument/2006/relationships/customXml" Target="../ink/ink421.xml"/><Relationship Id="rId68" Type="http://schemas.openxmlformats.org/officeDocument/2006/relationships/image" Target="../media/image456.png"/><Relationship Id="rId89" Type="http://schemas.openxmlformats.org/officeDocument/2006/relationships/customXml" Target="../ink/ink442.xml"/><Relationship Id="rId112" Type="http://schemas.openxmlformats.org/officeDocument/2006/relationships/image" Target="../media/image478.png"/><Relationship Id="rId133" Type="http://schemas.openxmlformats.org/officeDocument/2006/relationships/customXml" Target="../ink/ink464.xml"/><Relationship Id="rId154" Type="http://schemas.openxmlformats.org/officeDocument/2006/relationships/image" Target="../media/image499.png"/><Relationship Id="rId16" Type="http://schemas.openxmlformats.org/officeDocument/2006/relationships/image" Target="../media/image430.png"/><Relationship Id="rId37" Type="http://schemas.openxmlformats.org/officeDocument/2006/relationships/customXml" Target="../ink/ink416.xml"/><Relationship Id="rId58" Type="http://schemas.openxmlformats.org/officeDocument/2006/relationships/image" Target="../media/image451.png"/><Relationship Id="rId79" Type="http://schemas.openxmlformats.org/officeDocument/2006/relationships/customXml" Target="../ink/ink437.xml"/><Relationship Id="rId102" Type="http://schemas.openxmlformats.org/officeDocument/2006/relationships/image" Target="../media/image473.png"/><Relationship Id="rId123" Type="http://schemas.openxmlformats.org/officeDocument/2006/relationships/customXml" Target="../ink/ink459.xml"/><Relationship Id="rId144" Type="http://schemas.openxmlformats.org/officeDocument/2006/relationships/image" Target="../media/image494.png"/><Relationship Id="rId90" Type="http://schemas.openxmlformats.org/officeDocument/2006/relationships/image" Target="../media/image467.png"/><Relationship Id="rId27" Type="http://schemas.openxmlformats.org/officeDocument/2006/relationships/customXml" Target="../ink/ink411.xml"/><Relationship Id="rId48" Type="http://schemas.openxmlformats.org/officeDocument/2006/relationships/image" Target="../media/image446.png"/><Relationship Id="rId69" Type="http://schemas.openxmlformats.org/officeDocument/2006/relationships/customXml" Target="../ink/ink432.xml"/><Relationship Id="rId113" Type="http://schemas.openxmlformats.org/officeDocument/2006/relationships/customXml" Target="../ink/ink454.xml"/><Relationship Id="rId134" Type="http://schemas.openxmlformats.org/officeDocument/2006/relationships/image" Target="../media/image489.png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34.xml"/><Relationship Id="rId21" Type="http://schemas.openxmlformats.org/officeDocument/2006/relationships/customXml" Target="../ink/ink486.xml"/><Relationship Id="rId42" Type="http://schemas.openxmlformats.org/officeDocument/2006/relationships/image" Target="../media/image523.png"/><Relationship Id="rId63" Type="http://schemas.openxmlformats.org/officeDocument/2006/relationships/customXml" Target="../ink/ink507.xml"/><Relationship Id="rId84" Type="http://schemas.openxmlformats.org/officeDocument/2006/relationships/image" Target="../media/image544.png"/><Relationship Id="rId138" Type="http://schemas.openxmlformats.org/officeDocument/2006/relationships/image" Target="../media/image571.png"/><Relationship Id="rId159" Type="http://schemas.openxmlformats.org/officeDocument/2006/relationships/customXml" Target="../ink/ink555.xml"/><Relationship Id="rId170" Type="http://schemas.openxmlformats.org/officeDocument/2006/relationships/image" Target="../media/image587.png"/><Relationship Id="rId191" Type="http://schemas.openxmlformats.org/officeDocument/2006/relationships/customXml" Target="../ink/ink571.xml"/><Relationship Id="rId107" Type="http://schemas.openxmlformats.org/officeDocument/2006/relationships/customXml" Target="../ink/ink529.xml"/><Relationship Id="rId11" Type="http://schemas.openxmlformats.org/officeDocument/2006/relationships/customXml" Target="../ink/ink481.xml"/><Relationship Id="rId32" Type="http://schemas.openxmlformats.org/officeDocument/2006/relationships/image" Target="../media/image518.png"/><Relationship Id="rId53" Type="http://schemas.openxmlformats.org/officeDocument/2006/relationships/customXml" Target="../ink/ink502.xml"/><Relationship Id="rId74" Type="http://schemas.openxmlformats.org/officeDocument/2006/relationships/image" Target="../media/image539.png"/><Relationship Id="rId128" Type="http://schemas.openxmlformats.org/officeDocument/2006/relationships/image" Target="../media/image566.png"/><Relationship Id="rId149" Type="http://schemas.openxmlformats.org/officeDocument/2006/relationships/customXml" Target="../ink/ink550.xml"/><Relationship Id="rId5" Type="http://schemas.openxmlformats.org/officeDocument/2006/relationships/customXml" Target="../ink/ink478.xml"/><Relationship Id="rId95" Type="http://schemas.openxmlformats.org/officeDocument/2006/relationships/customXml" Target="../ink/ink523.xml"/><Relationship Id="rId160" Type="http://schemas.openxmlformats.org/officeDocument/2006/relationships/image" Target="../media/image582.png"/><Relationship Id="rId181" Type="http://schemas.openxmlformats.org/officeDocument/2006/relationships/customXml" Target="../ink/ink566.xml"/><Relationship Id="rId22" Type="http://schemas.openxmlformats.org/officeDocument/2006/relationships/image" Target="../media/image513.png"/><Relationship Id="rId43" Type="http://schemas.openxmlformats.org/officeDocument/2006/relationships/customXml" Target="../ink/ink497.xml"/><Relationship Id="rId64" Type="http://schemas.openxmlformats.org/officeDocument/2006/relationships/image" Target="../media/image534.png"/><Relationship Id="rId118" Type="http://schemas.openxmlformats.org/officeDocument/2006/relationships/image" Target="../media/image561.png"/><Relationship Id="rId139" Type="http://schemas.openxmlformats.org/officeDocument/2006/relationships/customXml" Target="../ink/ink545.xml"/><Relationship Id="rId85" Type="http://schemas.openxmlformats.org/officeDocument/2006/relationships/customXml" Target="../ink/ink518.xml"/><Relationship Id="rId150" Type="http://schemas.openxmlformats.org/officeDocument/2006/relationships/image" Target="../media/image577.png"/><Relationship Id="rId171" Type="http://schemas.openxmlformats.org/officeDocument/2006/relationships/customXml" Target="../ink/ink561.xml"/><Relationship Id="rId192" Type="http://schemas.openxmlformats.org/officeDocument/2006/relationships/image" Target="../media/image598.png"/><Relationship Id="rId12" Type="http://schemas.openxmlformats.org/officeDocument/2006/relationships/image" Target="../media/image508.png"/><Relationship Id="rId33" Type="http://schemas.openxmlformats.org/officeDocument/2006/relationships/customXml" Target="../ink/ink492.xml"/><Relationship Id="rId108" Type="http://schemas.openxmlformats.org/officeDocument/2006/relationships/image" Target="../media/image556.png"/><Relationship Id="rId129" Type="http://schemas.openxmlformats.org/officeDocument/2006/relationships/customXml" Target="../ink/ink540.xml"/><Relationship Id="rId54" Type="http://schemas.openxmlformats.org/officeDocument/2006/relationships/image" Target="../media/image529.png"/><Relationship Id="rId75" Type="http://schemas.openxmlformats.org/officeDocument/2006/relationships/customXml" Target="../ink/ink513.xml"/><Relationship Id="rId96" Type="http://schemas.openxmlformats.org/officeDocument/2006/relationships/image" Target="../media/image550.png"/><Relationship Id="rId140" Type="http://schemas.openxmlformats.org/officeDocument/2006/relationships/image" Target="../media/image572.png"/><Relationship Id="rId161" Type="http://schemas.openxmlformats.org/officeDocument/2006/relationships/customXml" Target="../ink/ink556.xml"/><Relationship Id="rId182" Type="http://schemas.openxmlformats.org/officeDocument/2006/relationships/image" Target="../media/image593.png"/><Relationship Id="rId6" Type="http://schemas.openxmlformats.org/officeDocument/2006/relationships/image" Target="../media/image505.png"/><Relationship Id="rId23" Type="http://schemas.openxmlformats.org/officeDocument/2006/relationships/customXml" Target="../ink/ink487.xml"/><Relationship Id="rId119" Type="http://schemas.openxmlformats.org/officeDocument/2006/relationships/customXml" Target="../ink/ink535.xml"/><Relationship Id="rId44" Type="http://schemas.openxmlformats.org/officeDocument/2006/relationships/image" Target="../media/image524.png"/><Relationship Id="rId65" Type="http://schemas.openxmlformats.org/officeDocument/2006/relationships/customXml" Target="../ink/ink508.xml"/><Relationship Id="rId86" Type="http://schemas.openxmlformats.org/officeDocument/2006/relationships/image" Target="../media/image545.png"/><Relationship Id="rId130" Type="http://schemas.openxmlformats.org/officeDocument/2006/relationships/image" Target="../media/image567.png"/><Relationship Id="rId151" Type="http://schemas.openxmlformats.org/officeDocument/2006/relationships/customXml" Target="../ink/ink551.xml"/><Relationship Id="rId172" Type="http://schemas.openxmlformats.org/officeDocument/2006/relationships/image" Target="../media/image588.png"/><Relationship Id="rId193" Type="http://schemas.openxmlformats.org/officeDocument/2006/relationships/customXml" Target="../ink/ink572.xml"/><Relationship Id="rId13" Type="http://schemas.openxmlformats.org/officeDocument/2006/relationships/customXml" Target="../ink/ink482.xml"/><Relationship Id="rId109" Type="http://schemas.openxmlformats.org/officeDocument/2006/relationships/customXml" Target="../ink/ink530.xml"/><Relationship Id="rId34" Type="http://schemas.openxmlformats.org/officeDocument/2006/relationships/image" Target="../media/image519.png"/><Relationship Id="rId50" Type="http://schemas.openxmlformats.org/officeDocument/2006/relationships/image" Target="../media/image527.png"/><Relationship Id="rId55" Type="http://schemas.openxmlformats.org/officeDocument/2006/relationships/customXml" Target="../ink/ink503.xml"/><Relationship Id="rId76" Type="http://schemas.openxmlformats.org/officeDocument/2006/relationships/image" Target="../media/image540.png"/><Relationship Id="rId97" Type="http://schemas.openxmlformats.org/officeDocument/2006/relationships/customXml" Target="../ink/ink524.xml"/><Relationship Id="rId104" Type="http://schemas.openxmlformats.org/officeDocument/2006/relationships/image" Target="../media/image554.png"/><Relationship Id="rId120" Type="http://schemas.openxmlformats.org/officeDocument/2006/relationships/image" Target="../media/image562.png"/><Relationship Id="rId125" Type="http://schemas.openxmlformats.org/officeDocument/2006/relationships/customXml" Target="../ink/ink538.xml"/><Relationship Id="rId141" Type="http://schemas.openxmlformats.org/officeDocument/2006/relationships/customXml" Target="../ink/ink546.xml"/><Relationship Id="rId146" Type="http://schemas.openxmlformats.org/officeDocument/2006/relationships/image" Target="../media/image575.png"/><Relationship Id="rId167" Type="http://schemas.openxmlformats.org/officeDocument/2006/relationships/customXml" Target="../ink/ink559.xml"/><Relationship Id="rId188" Type="http://schemas.openxmlformats.org/officeDocument/2006/relationships/image" Target="../media/image596.png"/><Relationship Id="rId7" Type="http://schemas.openxmlformats.org/officeDocument/2006/relationships/customXml" Target="../ink/ink479.xml"/><Relationship Id="rId71" Type="http://schemas.openxmlformats.org/officeDocument/2006/relationships/customXml" Target="../ink/ink511.xml"/><Relationship Id="rId92" Type="http://schemas.openxmlformats.org/officeDocument/2006/relationships/image" Target="../media/image548.png"/><Relationship Id="rId162" Type="http://schemas.openxmlformats.org/officeDocument/2006/relationships/image" Target="../media/image583.png"/><Relationship Id="rId183" Type="http://schemas.openxmlformats.org/officeDocument/2006/relationships/customXml" Target="../ink/ink567.xml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490.xml"/><Relationship Id="rId24" Type="http://schemas.openxmlformats.org/officeDocument/2006/relationships/image" Target="../media/image514.png"/><Relationship Id="rId40" Type="http://schemas.openxmlformats.org/officeDocument/2006/relationships/image" Target="../media/image522.png"/><Relationship Id="rId45" Type="http://schemas.openxmlformats.org/officeDocument/2006/relationships/customXml" Target="../ink/ink498.xml"/><Relationship Id="rId66" Type="http://schemas.openxmlformats.org/officeDocument/2006/relationships/image" Target="../media/image535.png"/><Relationship Id="rId87" Type="http://schemas.openxmlformats.org/officeDocument/2006/relationships/customXml" Target="../ink/ink519.xml"/><Relationship Id="rId110" Type="http://schemas.openxmlformats.org/officeDocument/2006/relationships/image" Target="../media/image557.png"/><Relationship Id="rId115" Type="http://schemas.openxmlformats.org/officeDocument/2006/relationships/customXml" Target="../ink/ink533.xml"/><Relationship Id="rId131" Type="http://schemas.openxmlformats.org/officeDocument/2006/relationships/customXml" Target="../ink/ink541.xml"/><Relationship Id="rId136" Type="http://schemas.openxmlformats.org/officeDocument/2006/relationships/image" Target="../media/image570.png"/><Relationship Id="rId157" Type="http://schemas.openxmlformats.org/officeDocument/2006/relationships/customXml" Target="../ink/ink554.xml"/><Relationship Id="rId178" Type="http://schemas.openxmlformats.org/officeDocument/2006/relationships/image" Target="../media/image591.png"/><Relationship Id="rId61" Type="http://schemas.openxmlformats.org/officeDocument/2006/relationships/customXml" Target="../ink/ink506.xml"/><Relationship Id="rId82" Type="http://schemas.openxmlformats.org/officeDocument/2006/relationships/image" Target="../media/image543.png"/><Relationship Id="rId152" Type="http://schemas.openxmlformats.org/officeDocument/2006/relationships/image" Target="../media/image578.png"/><Relationship Id="rId173" Type="http://schemas.openxmlformats.org/officeDocument/2006/relationships/customXml" Target="../ink/ink562.xml"/><Relationship Id="rId194" Type="http://schemas.openxmlformats.org/officeDocument/2006/relationships/image" Target="../media/image599.png"/><Relationship Id="rId19" Type="http://schemas.openxmlformats.org/officeDocument/2006/relationships/customXml" Target="../ink/ink485.xml"/><Relationship Id="rId14" Type="http://schemas.openxmlformats.org/officeDocument/2006/relationships/image" Target="../media/image509.png"/><Relationship Id="rId30" Type="http://schemas.openxmlformats.org/officeDocument/2006/relationships/image" Target="../media/image517.png"/><Relationship Id="rId35" Type="http://schemas.openxmlformats.org/officeDocument/2006/relationships/customXml" Target="../ink/ink493.xml"/><Relationship Id="rId56" Type="http://schemas.openxmlformats.org/officeDocument/2006/relationships/image" Target="../media/image530.png"/><Relationship Id="rId77" Type="http://schemas.openxmlformats.org/officeDocument/2006/relationships/customXml" Target="../ink/ink514.xml"/><Relationship Id="rId100" Type="http://schemas.openxmlformats.org/officeDocument/2006/relationships/image" Target="../media/image552.png"/><Relationship Id="rId105" Type="http://schemas.openxmlformats.org/officeDocument/2006/relationships/customXml" Target="../ink/ink528.xml"/><Relationship Id="rId126" Type="http://schemas.openxmlformats.org/officeDocument/2006/relationships/image" Target="../media/image565.png"/><Relationship Id="rId147" Type="http://schemas.openxmlformats.org/officeDocument/2006/relationships/customXml" Target="../ink/ink549.xml"/><Relationship Id="rId168" Type="http://schemas.openxmlformats.org/officeDocument/2006/relationships/image" Target="../media/image586.png"/><Relationship Id="rId8" Type="http://schemas.openxmlformats.org/officeDocument/2006/relationships/image" Target="../media/image506.png"/><Relationship Id="rId51" Type="http://schemas.openxmlformats.org/officeDocument/2006/relationships/customXml" Target="../ink/ink501.xml"/><Relationship Id="rId72" Type="http://schemas.openxmlformats.org/officeDocument/2006/relationships/image" Target="../media/image538.png"/><Relationship Id="rId93" Type="http://schemas.openxmlformats.org/officeDocument/2006/relationships/customXml" Target="../ink/ink522.xml"/><Relationship Id="rId98" Type="http://schemas.openxmlformats.org/officeDocument/2006/relationships/image" Target="../media/image551.png"/><Relationship Id="rId121" Type="http://schemas.openxmlformats.org/officeDocument/2006/relationships/customXml" Target="../ink/ink536.xml"/><Relationship Id="rId142" Type="http://schemas.openxmlformats.org/officeDocument/2006/relationships/image" Target="../media/image573.png"/><Relationship Id="rId163" Type="http://schemas.openxmlformats.org/officeDocument/2006/relationships/customXml" Target="../ink/ink557.xml"/><Relationship Id="rId184" Type="http://schemas.openxmlformats.org/officeDocument/2006/relationships/image" Target="../media/image594.png"/><Relationship Id="rId189" Type="http://schemas.openxmlformats.org/officeDocument/2006/relationships/customXml" Target="../ink/ink570.xml"/><Relationship Id="rId3" Type="http://schemas.openxmlformats.org/officeDocument/2006/relationships/image" Target="../media/image503.png"/><Relationship Id="rId25" Type="http://schemas.openxmlformats.org/officeDocument/2006/relationships/customXml" Target="../ink/ink488.xml"/><Relationship Id="rId46" Type="http://schemas.openxmlformats.org/officeDocument/2006/relationships/image" Target="../media/image525.png"/><Relationship Id="rId67" Type="http://schemas.openxmlformats.org/officeDocument/2006/relationships/customXml" Target="../ink/ink509.xml"/><Relationship Id="rId116" Type="http://schemas.openxmlformats.org/officeDocument/2006/relationships/image" Target="../media/image560.png"/><Relationship Id="rId137" Type="http://schemas.openxmlformats.org/officeDocument/2006/relationships/customXml" Target="../ink/ink544.xml"/><Relationship Id="rId158" Type="http://schemas.openxmlformats.org/officeDocument/2006/relationships/image" Target="../media/image581.png"/><Relationship Id="rId20" Type="http://schemas.openxmlformats.org/officeDocument/2006/relationships/image" Target="../media/image512.png"/><Relationship Id="rId41" Type="http://schemas.openxmlformats.org/officeDocument/2006/relationships/customXml" Target="../ink/ink496.xml"/><Relationship Id="rId62" Type="http://schemas.openxmlformats.org/officeDocument/2006/relationships/image" Target="../media/image533.png"/><Relationship Id="rId83" Type="http://schemas.openxmlformats.org/officeDocument/2006/relationships/customXml" Target="../ink/ink517.xml"/><Relationship Id="rId88" Type="http://schemas.openxmlformats.org/officeDocument/2006/relationships/image" Target="../media/image546.png"/><Relationship Id="rId111" Type="http://schemas.openxmlformats.org/officeDocument/2006/relationships/customXml" Target="../ink/ink531.xml"/><Relationship Id="rId132" Type="http://schemas.openxmlformats.org/officeDocument/2006/relationships/image" Target="../media/image568.png"/><Relationship Id="rId153" Type="http://schemas.openxmlformats.org/officeDocument/2006/relationships/customXml" Target="../ink/ink552.xml"/><Relationship Id="rId174" Type="http://schemas.openxmlformats.org/officeDocument/2006/relationships/image" Target="../media/image589.png"/><Relationship Id="rId179" Type="http://schemas.openxmlformats.org/officeDocument/2006/relationships/customXml" Target="../ink/ink565.xml"/><Relationship Id="rId190" Type="http://schemas.openxmlformats.org/officeDocument/2006/relationships/image" Target="../media/image597.png"/><Relationship Id="rId15" Type="http://schemas.openxmlformats.org/officeDocument/2006/relationships/customXml" Target="../ink/ink483.xml"/><Relationship Id="rId36" Type="http://schemas.openxmlformats.org/officeDocument/2006/relationships/image" Target="../media/image520.png"/><Relationship Id="rId57" Type="http://schemas.openxmlformats.org/officeDocument/2006/relationships/customXml" Target="../ink/ink504.xml"/><Relationship Id="rId106" Type="http://schemas.openxmlformats.org/officeDocument/2006/relationships/image" Target="../media/image555.png"/><Relationship Id="rId127" Type="http://schemas.openxmlformats.org/officeDocument/2006/relationships/customXml" Target="../ink/ink539.xml"/><Relationship Id="rId10" Type="http://schemas.openxmlformats.org/officeDocument/2006/relationships/image" Target="../media/image507.png"/><Relationship Id="rId31" Type="http://schemas.openxmlformats.org/officeDocument/2006/relationships/customXml" Target="../ink/ink491.xml"/><Relationship Id="rId52" Type="http://schemas.openxmlformats.org/officeDocument/2006/relationships/image" Target="../media/image528.png"/><Relationship Id="rId73" Type="http://schemas.openxmlformats.org/officeDocument/2006/relationships/customXml" Target="../ink/ink512.xml"/><Relationship Id="rId78" Type="http://schemas.openxmlformats.org/officeDocument/2006/relationships/image" Target="../media/image541.png"/><Relationship Id="rId94" Type="http://schemas.openxmlformats.org/officeDocument/2006/relationships/image" Target="../media/image549.png"/><Relationship Id="rId99" Type="http://schemas.openxmlformats.org/officeDocument/2006/relationships/customXml" Target="../ink/ink525.xml"/><Relationship Id="rId101" Type="http://schemas.openxmlformats.org/officeDocument/2006/relationships/customXml" Target="../ink/ink526.xml"/><Relationship Id="rId122" Type="http://schemas.openxmlformats.org/officeDocument/2006/relationships/image" Target="../media/image563.png"/><Relationship Id="rId143" Type="http://schemas.openxmlformats.org/officeDocument/2006/relationships/customXml" Target="../ink/ink547.xml"/><Relationship Id="rId148" Type="http://schemas.openxmlformats.org/officeDocument/2006/relationships/image" Target="../media/image576.png"/><Relationship Id="rId164" Type="http://schemas.openxmlformats.org/officeDocument/2006/relationships/image" Target="../media/image584.png"/><Relationship Id="rId169" Type="http://schemas.openxmlformats.org/officeDocument/2006/relationships/customXml" Target="../ink/ink560.xml"/><Relationship Id="rId185" Type="http://schemas.openxmlformats.org/officeDocument/2006/relationships/customXml" Target="../ink/ink568.xml"/><Relationship Id="rId4" Type="http://schemas.openxmlformats.org/officeDocument/2006/relationships/image" Target="../media/image504.png"/><Relationship Id="rId9" Type="http://schemas.openxmlformats.org/officeDocument/2006/relationships/customXml" Target="../ink/ink480.xml"/><Relationship Id="rId180" Type="http://schemas.openxmlformats.org/officeDocument/2006/relationships/image" Target="../media/image592.png"/><Relationship Id="rId26" Type="http://schemas.openxmlformats.org/officeDocument/2006/relationships/image" Target="../media/image515.png"/><Relationship Id="rId47" Type="http://schemas.openxmlformats.org/officeDocument/2006/relationships/customXml" Target="../ink/ink499.xml"/><Relationship Id="rId68" Type="http://schemas.openxmlformats.org/officeDocument/2006/relationships/image" Target="../media/image536.png"/><Relationship Id="rId89" Type="http://schemas.openxmlformats.org/officeDocument/2006/relationships/customXml" Target="../ink/ink520.xml"/><Relationship Id="rId112" Type="http://schemas.openxmlformats.org/officeDocument/2006/relationships/image" Target="../media/image558.png"/><Relationship Id="rId133" Type="http://schemas.openxmlformats.org/officeDocument/2006/relationships/customXml" Target="../ink/ink542.xml"/><Relationship Id="rId154" Type="http://schemas.openxmlformats.org/officeDocument/2006/relationships/image" Target="../media/image579.png"/><Relationship Id="rId175" Type="http://schemas.openxmlformats.org/officeDocument/2006/relationships/customXml" Target="../ink/ink563.xml"/><Relationship Id="rId16" Type="http://schemas.openxmlformats.org/officeDocument/2006/relationships/image" Target="../media/image510.png"/><Relationship Id="rId37" Type="http://schemas.openxmlformats.org/officeDocument/2006/relationships/customXml" Target="../ink/ink494.xml"/><Relationship Id="rId58" Type="http://schemas.openxmlformats.org/officeDocument/2006/relationships/image" Target="../media/image531.png"/><Relationship Id="rId79" Type="http://schemas.openxmlformats.org/officeDocument/2006/relationships/customXml" Target="../ink/ink515.xml"/><Relationship Id="rId102" Type="http://schemas.openxmlformats.org/officeDocument/2006/relationships/image" Target="../media/image553.png"/><Relationship Id="rId123" Type="http://schemas.openxmlformats.org/officeDocument/2006/relationships/customXml" Target="../ink/ink537.xml"/><Relationship Id="rId144" Type="http://schemas.openxmlformats.org/officeDocument/2006/relationships/image" Target="../media/image574.png"/><Relationship Id="rId90" Type="http://schemas.openxmlformats.org/officeDocument/2006/relationships/image" Target="../media/image547.png"/><Relationship Id="rId165" Type="http://schemas.openxmlformats.org/officeDocument/2006/relationships/customXml" Target="../ink/ink558.xml"/><Relationship Id="rId186" Type="http://schemas.openxmlformats.org/officeDocument/2006/relationships/image" Target="../media/image595.png"/><Relationship Id="rId27" Type="http://schemas.openxmlformats.org/officeDocument/2006/relationships/customXml" Target="../ink/ink489.xml"/><Relationship Id="rId48" Type="http://schemas.openxmlformats.org/officeDocument/2006/relationships/image" Target="../media/image526.png"/><Relationship Id="rId69" Type="http://schemas.openxmlformats.org/officeDocument/2006/relationships/customXml" Target="../ink/ink510.xml"/><Relationship Id="rId113" Type="http://schemas.openxmlformats.org/officeDocument/2006/relationships/customXml" Target="../ink/ink532.xml"/><Relationship Id="rId134" Type="http://schemas.openxmlformats.org/officeDocument/2006/relationships/image" Target="../media/image569.png"/><Relationship Id="rId80" Type="http://schemas.openxmlformats.org/officeDocument/2006/relationships/image" Target="../media/image542.png"/><Relationship Id="rId155" Type="http://schemas.openxmlformats.org/officeDocument/2006/relationships/customXml" Target="../ink/ink553.xml"/><Relationship Id="rId176" Type="http://schemas.openxmlformats.org/officeDocument/2006/relationships/image" Target="../media/image590.png"/><Relationship Id="rId17" Type="http://schemas.openxmlformats.org/officeDocument/2006/relationships/customXml" Target="../ink/ink484.xml"/><Relationship Id="rId38" Type="http://schemas.openxmlformats.org/officeDocument/2006/relationships/image" Target="../media/image521.png"/><Relationship Id="rId59" Type="http://schemas.openxmlformats.org/officeDocument/2006/relationships/customXml" Target="../ink/ink505.xml"/><Relationship Id="rId103" Type="http://schemas.openxmlformats.org/officeDocument/2006/relationships/customXml" Target="../ink/ink527.xml"/><Relationship Id="rId124" Type="http://schemas.openxmlformats.org/officeDocument/2006/relationships/image" Target="../media/image564.png"/><Relationship Id="rId70" Type="http://schemas.openxmlformats.org/officeDocument/2006/relationships/image" Target="../media/image537.png"/><Relationship Id="rId91" Type="http://schemas.openxmlformats.org/officeDocument/2006/relationships/customXml" Target="../ink/ink521.xml"/><Relationship Id="rId145" Type="http://schemas.openxmlformats.org/officeDocument/2006/relationships/customXml" Target="../ink/ink548.xml"/><Relationship Id="rId166" Type="http://schemas.openxmlformats.org/officeDocument/2006/relationships/image" Target="../media/image585.png"/><Relationship Id="rId187" Type="http://schemas.openxmlformats.org/officeDocument/2006/relationships/customXml" Target="../ink/ink569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516.png"/><Relationship Id="rId49" Type="http://schemas.openxmlformats.org/officeDocument/2006/relationships/customXml" Target="../ink/ink500.xml"/><Relationship Id="rId114" Type="http://schemas.openxmlformats.org/officeDocument/2006/relationships/image" Target="../media/image559.png"/><Relationship Id="rId60" Type="http://schemas.openxmlformats.org/officeDocument/2006/relationships/image" Target="../media/image532.png"/><Relationship Id="rId81" Type="http://schemas.openxmlformats.org/officeDocument/2006/relationships/customXml" Target="../ink/ink516.xml"/><Relationship Id="rId135" Type="http://schemas.openxmlformats.org/officeDocument/2006/relationships/customXml" Target="../ink/ink543.xml"/><Relationship Id="rId156" Type="http://schemas.openxmlformats.org/officeDocument/2006/relationships/image" Target="../media/image580.png"/><Relationship Id="rId177" Type="http://schemas.openxmlformats.org/officeDocument/2006/relationships/customXml" Target="../ink/ink564.xml"/><Relationship Id="rId18" Type="http://schemas.openxmlformats.org/officeDocument/2006/relationships/image" Target="../media/image511.png"/><Relationship Id="rId39" Type="http://schemas.openxmlformats.org/officeDocument/2006/relationships/customXml" Target="../ink/ink49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5.xml"/><Relationship Id="rId13" Type="http://schemas.openxmlformats.org/officeDocument/2006/relationships/image" Target="../media/image3510.png"/><Relationship Id="rId18" Type="http://schemas.openxmlformats.org/officeDocument/2006/relationships/customXml" Target="../ink/ink580.xml"/><Relationship Id="rId3" Type="http://schemas.openxmlformats.org/officeDocument/2006/relationships/image" Target="../media/image600.png"/><Relationship Id="rId21" Type="http://schemas.openxmlformats.org/officeDocument/2006/relationships/image" Target="../media/image3910.png"/><Relationship Id="rId7" Type="http://schemas.openxmlformats.org/officeDocument/2006/relationships/image" Target="../media/image32100.png"/><Relationship Id="rId12" Type="http://schemas.openxmlformats.org/officeDocument/2006/relationships/customXml" Target="../ink/ink577.xml"/><Relationship Id="rId17" Type="http://schemas.openxmlformats.org/officeDocument/2006/relationships/image" Target="../media/image371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579.xml"/><Relationship Id="rId20" Type="http://schemas.openxmlformats.org/officeDocument/2006/relationships/customXml" Target="../ink/ink5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4.xml"/><Relationship Id="rId11" Type="http://schemas.openxmlformats.org/officeDocument/2006/relationships/image" Target="../media/image3410.png"/><Relationship Id="rId5" Type="http://schemas.openxmlformats.org/officeDocument/2006/relationships/image" Target="../media/image3144.png"/><Relationship Id="rId15" Type="http://schemas.openxmlformats.org/officeDocument/2006/relationships/image" Target="../media/image3610.png"/><Relationship Id="rId10" Type="http://schemas.openxmlformats.org/officeDocument/2006/relationships/customXml" Target="../ink/ink576.xml"/><Relationship Id="rId19" Type="http://schemas.openxmlformats.org/officeDocument/2006/relationships/image" Target="../media/image3810.png"/><Relationship Id="rId4" Type="http://schemas.openxmlformats.org/officeDocument/2006/relationships/customXml" Target="../ink/ink573.xml"/><Relationship Id="rId9" Type="http://schemas.openxmlformats.org/officeDocument/2006/relationships/image" Target="../media/image3313.png"/><Relationship Id="rId14" Type="http://schemas.openxmlformats.org/officeDocument/2006/relationships/customXml" Target="../ink/ink57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35.xml"/><Relationship Id="rId21" Type="http://schemas.openxmlformats.org/officeDocument/2006/relationships/customXml" Target="../ink/ink587.xml"/><Relationship Id="rId63" Type="http://schemas.openxmlformats.org/officeDocument/2006/relationships/customXml" Target="../ink/ink608.xml"/><Relationship Id="rId159" Type="http://schemas.openxmlformats.org/officeDocument/2006/relationships/customXml" Target="../ink/ink656.xml"/><Relationship Id="rId170" Type="http://schemas.openxmlformats.org/officeDocument/2006/relationships/image" Target="../media/image682.png"/><Relationship Id="rId226" Type="http://schemas.openxmlformats.org/officeDocument/2006/relationships/image" Target="../media/image710.png"/><Relationship Id="rId268" Type="http://schemas.openxmlformats.org/officeDocument/2006/relationships/image" Target="../media/image731.png"/><Relationship Id="rId32" Type="http://schemas.openxmlformats.org/officeDocument/2006/relationships/image" Target="../media/image613.png"/><Relationship Id="rId74" Type="http://schemas.openxmlformats.org/officeDocument/2006/relationships/image" Target="../media/image634.png"/><Relationship Id="rId128" Type="http://schemas.openxmlformats.org/officeDocument/2006/relationships/image" Target="../media/image661.png"/><Relationship Id="rId5" Type="http://schemas.openxmlformats.org/officeDocument/2006/relationships/image" Target="../media/image6010.png"/><Relationship Id="rId181" Type="http://schemas.openxmlformats.org/officeDocument/2006/relationships/customXml" Target="../ink/ink667.xml"/><Relationship Id="rId237" Type="http://schemas.openxmlformats.org/officeDocument/2006/relationships/customXml" Target="../ink/ink695.xml"/><Relationship Id="rId279" Type="http://schemas.openxmlformats.org/officeDocument/2006/relationships/customXml" Target="../ink/ink716.xml"/><Relationship Id="rId43" Type="http://schemas.openxmlformats.org/officeDocument/2006/relationships/customXml" Target="../ink/ink598.xml"/><Relationship Id="rId139" Type="http://schemas.openxmlformats.org/officeDocument/2006/relationships/customXml" Target="../ink/ink646.xml"/><Relationship Id="rId290" Type="http://schemas.openxmlformats.org/officeDocument/2006/relationships/image" Target="../media/image742.png"/><Relationship Id="rId85" Type="http://schemas.openxmlformats.org/officeDocument/2006/relationships/customXml" Target="../ink/ink619.xml"/><Relationship Id="rId150" Type="http://schemas.openxmlformats.org/officeDocument/2006/relationships/image" Target="../media/image672.png"/><Relationship Id="rId192" Type="http://schemas.openxmlformats.org/officeDocument/2006/relationships/image" Target="../media/image693.png"/><Relationship Id="rId206" Type="http://schemas.openxmlformats.org/officeDocument/2006/relationships/image" Target="../media/image700.png"/><Relationship Id="rId248" Type="http://schemas.openxmlformats.org/officeDocument/2006/relationships/image" Target="../media/image721.png"/><Relationship Id="rId269" Type="http://schemas.openxmlformats.org/officeDocument/2006/relationships/customXml" Target="../ink/ink711.xml"/><Relationship Id="rId12" Type="http://schemas.openxmlformats.org/officeDocument/2006/relationships/image" Target="../media/image603.png"/><Relationship Id="rId33" Type="http://schemas.openxmlformats.org/officeDocument/2006/relationships/customXml" Target="../ink/ink593.xml"/><Relationship Id="rId108" Type="http://schemas.openxmlformats.org/officeDocument/2006/relationships/image" Target="../media/image651.png"/><Relationship Id="rId129" Type="http://schemas.openxmlformats.org/officeDocument/2006/relationships/customXml" Target="../ink/ink641.xml"/><Relationship Id="rId280" Type="http://schemas.openxmlformats.org/officeDocument/2006/relationships/image" Target="../media/image737.png"/><Relationship Id="rId54" Type="http://schemas.openxmlformats.org/officeDocument/2006/relationships/image" Target="../media/image624.png"/><Relationship Id="rId75" Type="http://schemas.openxmlformats.org/officeDocument/2006/relationships/customXml" Target="../ink/ink614.xml"/><Relationship Id="rId96" Type="http://schemas.openxmlformats.org/officeDocument/2006/relationships/image" Target="../media/image645.png"/><Relationship Id="rId140" Type="http://schemas.openxmlformats.org/officeDocument/2006/relationships/image" Target="../media/image667.png"/><Relationship Id="rId161" Type="http://schemas.openxmlformats.org/officeDocument/2006/relationships/customXml" Target="../ink/ink657.xml"/><Relationship Id="rId182" Type="http://schemas.openxmlformats.org/officeDocument/2006/relationships/image" Target="../media/image688.png"/><Relationship Id="rId217" Type="http://schemas.openxmlformats.org/officeDocument/2006/relationships/customXml" Target="../ink/ink685.xml"/><Relationship Id="rId6" Type="http://schemas.openxmlformats.org/officeDocument/2006/relationships/image" Target="../media/image7010.png"/><Relationship Id="rId238" Type="http://schemas.openxmlformats.org/officeDocument/2006/relationships/image" Target="../media/image716.png"/><Relationship Id="rId259" Type="http://schemas.openxmlformats.org/officeDocument/2006/relationships/customXml" Target="../ink/ink706.xml"/><Relationship Id="rId23" Type="http://schemas.openxmlformats.org/officeDocument/2006/relationships/customXml" Target="../ink/ink588.xml"/><Relationship Id="rId119" Type="http://schemas.openxmlformats.org/officeDocument/2006/relationships/customXml" Target="../ink/ink636.xml"/><Relationship Id="rId270" Type="http://schemas.openxmlformats.org/officeDocument/2006/relationships/image" Target="../media/image732.png"/><Relationship Id="rId291" Type="http://schemas.openxmlformats.org/officeDocument/2006/relationships/customXml" Target="../ink/ink722.xml"/><Relationship Id="rId44" Type="http://schemas.openxmlformats.org/officeDocument/2006/relationships/image" Target="../media/image619.png"/><Relationship Id="rId65" Type="http://schemas.openxmlformats.org/officeDocument/2006/relationships/customXml" Target="../ink/ink609.xml"/><Relationship Id="rId86" Type="http://schemas.openxmlformats.org/officeDocument/2006/relationships/image" Target="../media/image640.png"/><Relationship Id="rId130" Type="http://schemas.openxmlformats.org/officeDocument/2006/relationships/image" Target="../media/image662.png"/><Relationship Id="rId151" Type="http://schemas.openxmlformats.org/officeDocument/2006/relationships/customXml" Target="../ink/ink652.xml"/><Relationship Id="rId172" Type="http://schemas.openxmlformats.org/officeDocument/2006/relationships/image" Target="../media/image683.png"/><Relationship Id="rId193" Type="http://schemas.openxmlformats.org/officeDocument/2006/relationships/customXml" Target="../ink/ink673.xml"/><Relationship Id="rId207" Type="http://schemas.openxmlformats.org/officeDocument/2006/relationships/customXml" Target="../ink/ink680.xml"/><Relationship Id="rId228" Type="http://schemas.openxmlformats.org/officeDocument/2006/relationships/image" Target="../media/image711.png"/><Relationship Id="rId249" Type="http://schemas.openxmlformats.org/officeDocument/2006/relationships/customXml" Target="../ink/ink701.xml"/><Relationship Id="rId13" Type="http://schemas.openxmlformats.org/officeDocument/2006/relationships/customXml" Target="../ink/ink583.xml"/><Relationship Id="rId109" Type="http://schemas.openxmlformats.org/officeDocument/2006/relationships/customXml" Target="../ink/ink631.xml"/><Relationship Id="rId260" Type="http://schemas.openxmlformats.org/officeDocument/2006/relationships/image" Target="../media/image727.png"/><Relationship Id="rId281" Type="http://schemas.openxmlformats.org/officeDocument/2006/relationships/customXml" Target="../ink/ink717.xml"/><Relationship Id="rId34" Type="http://schemas.openxmlformats.org/officeDocument/2006/relationships/image" Target="../media/image614.png"/><Relationship Id="rId55" Type="http://schemas.openxmlformats.org/officeDocument/2006/relationships/customXml" Target="../ink/ink604.xml"/><Relationship Id="rId76" Type="http://schemas.openxmlformats.org/officeDocument/2006/relationships/image" Target="../media/image635.png"/><Relationship Id="rId97" Type="http://schemas.openxmlformats.org/officeDocument/2006/relationships/customXml" Target="../ink/ink625.xml"/><Relationship Id="rId120" Type="http://schemas.openxmlformats.org/officeDocument/2006/relationships/image" Target="../media/image657.png"/><Relationship Id="rId141" Type="http://schemas.openxmlformats.org/officeDocument/2006/relationships/customXml" Target="../ink/ink647.xml"/><Relationship Id="rId7" Type="http://schemas.openxmlformats.org/officeDocument/2006/relationships/image" Target="../media/image8010.png"/><Relationship Id="rId162" Type="http://schemas.openxmlformats.org/officeDocument/2006/relationships/image" Target="../media/image678.png"/><Relationship Id="rId183" Type="http://schemas.openxmlformats.org/officeDocument/2006/relationships/customXml" Target="../ink/ink668.xml"/><Relationship Id="rId218" Type="http://schemas.openxmlformats.org/officeDocument/2006/relationships/image" Target="../media/image706.png"/><Relationship Id="rId239" Type="http://schemas.openxmlformats.org/officeDocument/2006/relationships/customXml" Target="../ink/ink696.xml"/><Relationship Id="rId250" Type="http://schemas.openxmlformats.org/officeDocument/2006/relationships/image" Target="../media/image722.png"/><Relationship Id="rId271" Type="http://schemas.openxmlformats.org/officeDocument/2006/relationships/customXml" Target="../ink/ink712.xml"/><Relationship Id="rId292" Type="http://schemas.openxmlformats.org/officeDocument/2006/relationships/image" Target="../media/image743.png"/><Relationship Id="rId24" Type="http://schemas.openxmlformats.org/officeDocument/2006/relationships/image" Target="../media/image609.png"/><Relationship Id="rId45" Type="http://schemas.openxmlformats.org/officeDocument/2006/relationships/customXml" Target="../ink/ink599.xml"/><Relationship Id="rId66" Type="http://schemas.openxmlformats.org/officeDocument/2006/relationships/image" Target="../media/image630.png"/><Relationship Id="rId87" Type="http://schemas.openxmlformats.org/officeDocument/2006/relationships/customXml" Target="../ink/ink620.xml"/><Relationship Id="rId110" Type="http://schemas.openxmlformats.org/officeDocument/2006/relationships/image" Target="../media/image652.png"/><Relationship Id="rId131" Type="http://schemas.openxmlformats.org/officeDocument/2006/relationships/customXml" Target="../ink/ink642.xml"/><Relationship Id="rId152" Type="http://schemas.openxmlformats.org/officeDocument/2006/relationships/image" Target="../media/image673.png"/><Relationship Id="rId173" Type="http://schemas.openxmlformats.org/officeDocument/2006/relationships/customXml" Target="../ink/ink663.xml"/><Relationship Id="rId194" Type="http://schemas.openxmlformats.org/officeDocument/2006/relationships/image" Target="../media/image694.png"/><Relationship Id="rId208" Type="http://schemas.openxmlformats.org/officeDocument/2006/relationships/image" Target="../media/image701.png"/><Relationship Id="rId229" Type="http://schemas.openxmlformats.org/officeDocument/2006/relationships/customXml" Target="../ink/ink691.xml"/><Relationship Id="rId240" Type="http://schemas.openxmlformats.org/officeDocument/2006/relationships/image" Target="../media/image717.png"/><Relationship Id="rId261" Type="http://schemas.openxmlformats.org/officeDocument/2006/relationships/customXml" Target="../ink/ink707.xml"/><Relationship Id="rId14" Type="http://schemas.openxmlformats.org/officeDocument/2006/relationships/image" Target="../media/image604.png"/><Relationship Id="rId35" Type="http://schemas.openxmlformats.org/officeDocument/2006/relationships/customXml" Target="../ink/ink594.xml"/><Relationship Id="rId56" Type="http://schemas.openxmlformats.org/officeDocument/2006/relationships/image" Target="../media/image625.png"/><Relationship Id="rId77" Type="http://schemas.openxmlformats.org/officeDocument/2006/relationships/customXml" Target="../ink/ink615.xml"/><Relationship Id="rId100" Type="http://schemas.openxmlformats.org/officeDocument/2006/relationships/image" Target="../media/image647.png"/><Relationship Id="rId282" Type="http://schemas.openxmlformats.org/officeDocument/2006/relationships/image" Target="../media/image738.png"/><Relationship Id="rId8" Type="http://schemas.openxmlformats.org/officeDocument/2006/relationships/image" Target="../media/image9010.png"/><Relationship Id="rId98" Type="http://schemas.openxmlformats.org/officeDocument/2006/relationships/image" Target="../media/image646.png"/><Relationship Id="rId121" Type="http://schemas.openxmlformats.org/officeDocument/2006/relationships/customXml" Target="../ink/ink637.xml"/><Relationship Id="rId142" Type="http://schemas.openxmlformats.org/officeDocument/2006/relationships/image" Target="../media/image668.png"/><Relationship Id="rId163" Type="http://schemas.openxmlformats.org/officeDocument/2006/relationships/customXml" Target="../ink/ink658.xml"/><Relationship Id="rId184" Type="http://schemas.openxmlformats.org/officeDocument/2006/relationships/image" Target="../media/image689.png"/><Relationship Id="rId219" Type="http://schemas.openxmlformats.org/officeDocument/2006/relationships/customXml" Target="../ink/ink686.xml"/><Relationship Id="rId230" Type="http://schemas.openxmlformats.org/officeDocument/2006/relationships/image" Target="../media/image712.png"/><Relationship Id="rId251" Type="http://schemas.openxmlformats.org/officeDocument/2006/relationships/customXml" Target="../ink/ink702.xml"/><Relationship Id="rId25" Type="http://schemas.openxmlformats.org/officeDocument/2006/relationships/customXml" Target="../ink/ink589.xml"/><Relationship Id="rId46" Type="http://schemas.openxmlformats.org/officeDocument/2006/relationships/image" Target="../media/image620.png"/><Relationship Id="rId67" Type="http://schemas.openxmlformats.org/officeDocument/2006/relationships/customXml" Target="../ink/ink610.xml"/><Relationship Id="rId272" Type="http://schemas.openxmlformats.org/officeDocument/2006/relationships/image" Target="../media/image733.png"/><Relationship Id="rId88" Type="http://schemas.openxmlformats.org/officeDocument/2006/relationships/image" Target="../media/image641.png"/><Relationship Id="rId111" Type="http://schemas.openxmlformats.org/officeDocument/2006/relationships/customXml" Target="../ink/ink632.xml"/><Relationship Id="rId132" Type="http://schemas.openxmlformats.org/officeDocument/2006/relationships/image" Target="../media/image663.png"/><Relationship Id="rId153" Type="http://schemas.openxmlformats.org/officeDocument/2006/relationships/customXml" Target="../ink/ink653.xml"/><Relationship Id="rId174" Type="http://schemas.openxmlformats.org/officeDocument/2006/relationships/image" Target="../media/image684.png"/><Relationship Id="rId195" Type="http://schemas.openxmlformats.org/officeDocument/2006/relationships/customXml" Target="../ink/ink674.xml"/><Relationship Id="rId209" Type="http://schemas.openxmlformats.org/officeDocument/2006/relationships/customXml" Target="../ink/ink681.xml"/><Relationship Id="rId220" Type="http://schemas.openxmlformats.org/officeDocument/2006/relationships/image" Target="../media/image707.png"/><Relationship Id="rId241" Type="http://schemas.openxmlformats.org/officeDocument/2006/relationships/customXml" Target="../ink/ink697.xml"/><Relationship Id="rId15" Type="http://schemas.openxmlformats.org/officeDocument/2006/relationships/customXml" Target="../ink/ink584.xml"/><Relationship Id="rId36" Type="http://schemas.openxmlformats.org/officeDocument/2006/relationships/image" Target="../media/image615.png"/><Relationship Id="rId57" Type="http://schemas.openxmlformats.org/officeDocument/2006/relationships/customXml" Target="../ink/ink605.xml"/><Relationship Id="rId262" Type="http://schemas.openxmlformats.org/officeDocument/2006/relationships/image" Target="../media/image728.png"/><Relationship Id="rId283" Type="http://schemas.openxmlformats.org/officeDocument/2006/relationships/customXml" Target="../ink/ink718.xml"/><Relationship Id="rId78" Type="http://schemas.openxmlformats.org/officeDocument/2006/relationships/image" Target="../media/image636.png"/><Relationship Id="rId99" Type="http://schemas.openxmlformats.org/officeDocument/2006/relationships/customXml" Target="../ink/ink626.xml"/><Relationship Id="rId101" Type="http://schemas.openxmlformats.org/officeDocument/2006/relationships/customXml" Target="../ink/ink627.xml"/><Relationship Id="rId122" Type="http://schemas.openxmlformats.org/officeDocument/2006/relationships/image" Target="../media/image658.png"/><Relationship Id="rId143" Type="http://schemas.openxmlformats.org/officeDocument/2006/relationships/customXml" Target="../ink/ink648.xml"/><Relationship Id="rId164" Type="http://schemas.openxmlformats.org/officeDocument/2006/relationships/image" Target="../media/image679.png"/><Relationship Id="rId185" Type="http://schemas.openxmlformats.org/officeDocument/2006/relationships/customXml" Target="../ink/ink669.xml"/><Relationship Id="rId9" Type="http://schemas.openxmlformats.org/officeDocument/2006/relationships/image" Target="../media/image10010.png"/><Relationship Id="rId210" Type="http://schemas.openxmlformats.org/officeDocument/2006/relationships/image" Target="../media/image702.png"/><Relationship Id="rId26" Type="http://schemas.openxmlformats.org/officeDocument/2006/relationships/image" Target="../media/image610.png"/><Relationship Id="rId231" Type="http://schemas.openxmlformats.org/officeDocument/2006/relationships/customXml" Target="../ink/ink692.xml"/><Relationship Id="rId252" Type="http://schemas.openxmlformats.org/officeDocument/2006/relationships/image" Target="../media/image723.png"/><Relationship Id="rId273" Type="http://schemas.openxmlformats.org/officeDocument/2006/relationships/customXml" Target="../ink/ink713.xml"/><Relationship Id="rId47" Type="http://schemas.openxmlformats.org/officeDocument/2006/relationships/customXml" Target="../ink/ink600.xml"/><Relationship Id="rId68" Type="http://schemas.openxmlformats.org/officeDocument/2006/relationships/image" Target="../media/image631.png"/><Relationship Id="rId89" Type="http://schemas.openxmlformats.org/officeDocument/2006/relationships/customXml" Target="../ink/ink621.xml"/><Relationship Id="rId112" Type="http://schemas.openxmlformats.org/officeDocument/2006/relationships/image" Target="../media/image653.png"/><Relationship Id="rId133" Type="http://schemas.openxmlformats.org/officeDocument/2006/relationships/customXml" Target="../ink/ink643.xml"/><Relationship Id="rId154" Type="http://schemas.openxmlformats.org/officeDocument/2006/relationships/image" Target="../media/image674.png"/><Relationship Id="rId175" Type="http://schemas.openxmlformats.org/officeDocument/2006/relationships/customXml" Target="../ink/ink664.xml"/><Relationship Id="rId196" Type="http://schemas.openxmlformats.org/officeDocument/2006/relationships/image" Target="../media/image695.png"/><Relationship Id="rId200" Type="http://schemas.openxmlformats.org/officeDocument/2006/relationships/image" Target="../media/image697.png"/><Relationship Id="rId16" Type="http://schemas.openxmlformats.org/officeDocument/2006/relationships/image" Target="../media/image605.png"/><Relationship Id="rId221" Type="http://schemas.openxmlformats.org/officeDocument/2006/relationships/customXml" Target="../ink/ink687.xml"/><Relationship Id="rId242" Type="http://schemas.openxmlformats.org/officeDocument/2006/relationships/image" Target="../media/image718.png"/><Relationship Id="rId263" Type="http://schemas.openxmlformats.org/officeDocument/2006/relationships/customXml" Target="../ink/ink708.xml"/><Relationship Id="rId284" Type="http://schemas.openxmlformats.org/officeDocument/2006/relationships/image" Target="../media/image739.png"/><Relationship Id="rId37" Type="http://schemas.openxmlformats.org/officeDocument/2006/relationships/customXml" Target="../ink/ink595.xml"/><Relationship Id="rId58" Type="http://schemas.openxmlformats.org/officeDocument/2006/relationships/image" Target="../media/image626.png"/><Relationship Id="rId79" Type="http://schemas.openxmlformats.org/officeDocument/2006/relationships/customXml" Target="../ink/ink616.xml"/><Relationship Id="rId102" Type="http://schemas.openxmlformats.org/officeDocument/2006/relationships/image" Target="../media/image648.png"/><Relationship Id="rId123" Type="http://schemas.openxmlformats.org/officeDocument/2006/relationships/customXml" Target="../ink/ink638.xml"/><Relationship Id="rId144" Type="http://schemas.openxmlformats.org/officeDocument/2006/relationships/image" Target="../media/image669.png"/><Relationship Id="rId90" Type="http://schemas.openxmlformats.org/officeDocument/2006/relationships/image" Target="../media/image642.png"/><Relationship Id="rId165" Type="http://schemas.openxmlformats.org/officeDocument/2006/relationships/customXml" Target="../ink/ink659.xml"/><Relationship Id="rId186" Type="http://schemas.openxmlformats.org/officeDocument/2006/relationships/image" Target="../media/image690.png"/><Relationship Id="rId211" Type="http://schemas.openxmlformats.org/officeDocument/2006/relationships/customXml" Target="../ink/ink682.xml"/><Relationship Id="rId232" Type="http://schemas.openxmlformats.org/officeDocument/2006/relationships/image" Target="../media/image713.png"/><Relationship Id="rId253" Type="http://schemas.openxmlformats.org/officeDocument/2006/relationships/customXml" Target="../ink/ink703.xml"/><Relationship Id="rId274" Type="http://schemas.openxmlformats.org/officeDocument/2006/relationships/image" Target="../media/image734.png"/><Relationship Id="rId27" Type="http://schemas.openxmlformats.org/officeDocument/2006/relationships/customXml" Target="../ink/ink590.xml"/><Relationship Id="rId48" Type="http://schemas.openxmlformats.org/officeDocument/2006/relationships/image" Target="../media/image621.png"/><Relationship Id="rId69" Type="http://schemas.openxmlformats.org/officeDocument/2006/relationships/customXml" Target="../ink/ink611.xml"/><Relationship Id="rId113" Type="http://schemas.openxmlformats.org/officeDocument/2006/relationships/customXml" Target="../ink/ink633.xml"/><Relationship Id="rId134" Type="http://schemas.openxmlformats.org/officeDocument/2006/relationships/image" Target="../media/image664.png"/><Relationship Id="rId80" Type="http://schemas.openxmlformats.org/officeDocument/2006/relationships/image" Target="../media/image637.png"/><Relationship Id="rId155" Type="http://schemas.openxmlformats.org/officeDocument/2006/relationships/customXml" Target="../ink/ink654.xml"/><Relationship Id="rId176" Type="http://schemas.openxmlformats.org/officeDocument/2006/relationships/image" Target="../media/image685.png"/><Relationship Id="rId197" Type="http://schemas.openxmlformats.org/officeDocument/2006/relationships/customXml" Target="../ink/ink675.xml"/><Relationship Id="rId201" Type="http://schemas.openxmlformats.org/officeDocument/2006/relationships/customXml" Target="../ink/ink677.xml"/><Relationship Id="rId222" Type="http://schemas.openxmlformats.org/officeDocument/2006/relationships/image" Target="../media/image708.png"/><Relationship Id="rId243" Type="http://schemas.openxmlformats.org/officeDocument/2006/relationships/customXml" Target="../ink/ink698.xml"/><Relationship Id="rId264" Type="http://schemas.openxmlformats.org/officeDocument/2006/relationships/image" Target="../media/image729.png"/><Relationship Id="rId285" Type="http://schemas.openxmlformats.org/officeDocument/2006/relationships/customXml" Target="../ink/ink719.xml"/><Relationship Id="rId17" Type="http://schemas.openxmlformats.org/officeDocument/2006/relationships/customXml" Target="../ink/ink585.xml"/><Relationship Id="rId38" Type="http://schemas.openxmlformats.org/officeDocument/2006/relationships/image" Target="../media/image616.png"/><Relationship Id="rId59" Type="http://schemas.openxmlformats.org/officeDocument/2006/relationships/customXml" Target="../ink/ink606.xml"/><Relationship Id="rId103" Type="http://schemas.openxmlformats.org/officeDocument/2006/relationships/customXml" Target="../ink/ink628.xml"/><Relationship Id="rId124" Type="http://schemas.openxmlformats.org/officeDocument/2006/relationships/image" Target="../media/image659.png"/><Relationship Id="rId70" Type="http://schemas.openxmlformats.org/officeDocument/2006/relationships/image" Target="../media/image632.png"/><Relationship Id="rId91" Type="http://schemas.openxmlformats.org/officeDocument/2006/relationships/customXml" Target="../ink/ink622.xml"/><Relationship Id="rId145" Type="http://schemas.openxmlformats.org/officeDocument/2006/relationships/customXml" Target="../ink/ink649.xml"/><Relationship Id="rId166" Type="http://schemas.openxmlformats.org/officeDocument/2006/relationships/image" Target="../media/image680.png"/><Relationship Id="rId187" Type="http://schemas.openxmlformats.org/officeDocument/2006/relationships/customXml" Target="../ink/ink67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03.png"/><Relationship Id="rId233" Type="http://schemas.openxmlformats.org/officeDocument/2006/relationships/customXml" Target="../ink/ink693.xml"/><Relationship Id="rId254" Type="http://schemas.openxmlformats.org/officeDocument/2006/relationships/image" Target="../media/image724.png"/><Relationship Id="rId28" Type="http://schemas.openxmlformats.org/officeDocument/2006/relationships/image" Target="../media/image611.png"/><Relationship Id="rId49" Type="http://schemas.openxmlformats.org/officeDocument/2006/relationships/customXml" Target="../ink/ink601.xml"/><Relationship Id="rId114" Type="http://schemas.openxmlformats.org/officeDocument/2006/relationships/image" Target="../media/image654.png"/><Relationship Id="rId275" Type="http://schemas.openxmlformats.org/officeDocument/2006/relationships/customXml" Target="../ink/ink714.xml"/><Relationship Id="rId60" Type="http://schemas.openxmlformats.org/officeDocument/2006/relationships/image" Target="../media/image627.png"/><Relationship Id="rId81" Type="http://schemas.openxmlformats.org/officeDocument/2006/relationships/customXml" Target="../ink/ink617.xml"/><Relationship Id="rId135" Type="http://schemas.openxmlformats.org/officeDocument/2006/relationships/customXml" Target="../ink/ink644.xml"/><Relationship Id="rId156" Type="http://schemas.openxmlformats.org/officeDocument/2006/relationships/image" Target="../media/image675.png"/><Relationship Id="rId177" Type="http://schemas.openxmlformats.org/officeDocument/2006/relationships/customXml" Target="../ink/ink665.xml"/><Relationship Id="rId198" Type="http://schemas.openxmlformats.org/officeDocument/2006/relationships/image" Target="../media/image696.png"/><Relationship Id="rId202" Type="http://schemas.openxmlformats.org/officeDocument/2006/relationships/image" Target="../media/image698.png"/><Relationship Id="rId223" Type="http://schemas.openxmlformats.org/officeDocument/2006/relationships/customXml" Target="../ink/ink688.xml"/><Relationship Id="rId244" Type="http://schemas.openxmlformats.org/officeDocument/2006/relationships/image" Target="../media/image719.png"/><Relationship Id="rId18" Type="http://schemas.openxmlformats.org/officeDocument/2006/relationships/image" Target="../media/image606.png"/><Relationship Id="rId39" Type="http://schemas.openxmlformats.org/officeDocument/2006/relationships/customXml" Target="../ink/ink596.xml"/><Relationship Id="rId265" Type="http://schemas.openxmlformats.org/officeDocument/2006/relationships/customXml" Target="../ink/ink709.xml"/><Relationship Id="rId286" Type="http://schemas.openxmlformats.org/officeDocument/2006/relationships/image" Target="../media/image740.png"/><Relationship Id="rId50" Type="http://schemas.openxmlformats.org/officeDocument/2006/relationships/image" Target="../media/image622.png"/><Relationship Id="rId104" Type="http://schemas.openxmlformats.org/officeDocument/2006/relationships/image" Target="../media/image649.png"/><Relationship Id="rId125" Type="http://schemas.openxmlformats.org/officeDocument/2006/relationships/customXml" Target="../ink/ink639.xml"/><Relationship Id="rId146" Type="http://schemas.openxmlformats.org/officeDocument/2006/relationships/image" Target="../media/image670.png"/><Relationship Id="rId167" Type="http://schemas.openxmlformats.org/officeDocument/2006/relationships/customXml" Target="../ink/ink660.xml"/><Relationship Id="rId188" Type="http://schemas.openxmlformats.org/officeDocument/2006/relationships/image" Target="../media/image691.png"/><Relationship Id="rId71" Type="http://schemas.openxmlformats.org/officeDocument/2006/relationships/customXml" Target="../ink/ink612.xml"/><Relationship Id="rId92" Type="http://schemas.openxmlformats.org/officeDocument/2006/relationships/image" Target="../media/image643.png"/><Relationship Id="rId213" Type="http://schemas.openxmlformats.org/officeDocument/2006/relationships/customXml" Target="../ink/ink683.xml"/><Relationship Id="rId234" Type="http://schemas.openxmlformats.org/officeDocument/2006/relationships/image" Target="../media/image714.png"/><Relationship Id="rId2" Type="http://schemas.openxmlformats.org/officeDocument/2006/relationships/image" Target="../media/image602.png"/><Relationship Id="rId29" Type="http://schemas.openxmlformats.org/officeDocument/2006/relationships/customXml" Target="../ink/ink591.xml"/><Relationship Id="rId255" Type="http://schemas.openxmlformats.org/officeDocument/2006/relationships/customXml" Target="../ink/ink704.xml"/><Relationship Id="rId276" Type="http://schemas.openxmlformats.org/officeDocument/2006/relationships/image" Target="../media/image735.png"/><Relationship Id="rId40" Type="http://schemas.openxmlformats.org/officeDocument/2006/relationships/image" Target="../media/image617.png"/><Relationship Id="rId115" Type="http://schemas.openxmlformats.org/officeDocument/2006/relationships/customXml" Target="../ink/ink634.xml"/><Relationship Id="rId136" Type="http://schemas.openxmlformats.org/officeDocument/2006/relationships/image" Target="../media/image665.png"/><Relationship Id="rId157" Type="http://schemas.openxmlformats.org/officeDocument/2006/relationships/customXml" Target="../ink/ink655.xml"/><Relationship Id="rId178" Type="http://schemas.openxmlformats.org/officeDocument/2006/relationships/image" Target="../media/image686.png"/><Relationship Id="rId61" Type="http://schemas.openxmlformats.org/officeDocument/2006/relationships/customXml" Target="../ink/ink607.xml"/><Relationship Id="rId82" Type="http://schemas.openxmlformats.org/officeDocument/2006/relationships/image" Target="../media/image638.png"/><Relationship Id="rId199" Type="http://schemas.openxmlformats.org/officeDocument/2006/relationships/customXml" Target="../ink/ink676.xml"/><Relationship Id="rId203" Type="http://schemas.openxmlformats.org/officeDocument/2006/relationships/customXml" Target="../ink/ink678.xml"/><Relationship Id="rId19" Type="http://schemas.openxmlformats.org/officeDocument/2006/relationships/customXml" Target="../ink/ink586.xml"/><Relationship Id="rId224" Type="http://schemas.openxmlformats.org/officeDocument/2006/relationships/image" Target="../media/image709.png"/><Relationship Id="rId245" Type="http://schemas.openxmlformats.org/officeDocument/2006/relationships/customXml" Target="../ink/ink699.xml"/><Relationship Id="rId266" Type="http://schemas.openxmlformats.org/officeDocument/2006/relationships/image" Target="../media/image730.png"/><Relationship Id="rId287" Type="http://schemas.openxmlformats.org/officeDocument/2006/relationships/customXml" Target="../ink/ink720.xml"/><Relationship Id="rId30" Type="http://schemas.openxmlformats.org/officeDocument/2006/relationships/image" Target="../media/image612.png"/><Relationship Id="rId105" Type="http://schemas.openxmlformats.org/officeDocument/2006/relationships/customXml" Target="../ink/ink629.xml"/><Relationship Id="rId126" Type="http://schemas.openxmlformats.org/officeDocument/2006/relationships/image" Target="../media/image660.png"/><Relationship Id="rId147" Type="http://schemas.openxmlformats.org/officeDocument/2006/relationships/customXml" Target="../ink/ink650.xml"/><Relationship Id="rId168" Type="http://schemas.openxmlformats.org/officeDocument/2006/relationships/image" Target="../media/image681.png"/><Relationship Id="rId51" Type="http://schemas.openxmlformats.org/officeDocument/2006/relationships/customXml" Target="../ink/ink602.xml"/><Relationship Id="rId72" Type="http://schemas.openxmlformats.org/officeDocument/2006/relationships/image" Target="../media/image633.png"/><Relationship Id="rId93" Type="http://schemas.openxmlformats.org/officeDocument/2006/relationships/customXml" Target="../ink/ink623.xml"/><Relationship Id="rId189" Type="http://schemas.openxmlformats.org/officeDocument/2006/relationships/customXml" Target="../ink/ink671.xml"/><Relationship Id="rId3" Type="http://schemas.openxmlformats.org/officeDocument/2006/relationships/image" Target="../media/image4000.png"/><Relationship Id="rId214" Type="http://schemas.openxmlformats.org/officeDocument/2006/relationships/image" Target="../media/image704.png"/><Relationship Id="rId235" Type="http://schemas.openxmlformats.org/officeDocument/2006/relationships/customXml" Target="../ink/ink694.xml"/><Relationship Id="rId256" Type="http://schemas.openxmlformats.org/officeDocument/2006/relationships/image" Target="../media/image725.png"/><Relationship Id="rId277" Type="http://schemas.openxmlformats.org/officeDocument/2006/relationships/customXml" Target="../ink/ink715.xml"/><Relationship Id="rId116" Type="http://schemas.openxmlformats.org/officeDocument/2006/relationships/image" Target="../media/image655.png"/><Relationship Id="rId137" Type="http://schemas.openxmlformats.org/officeDocument/2006/relationships/customXml" Target="../ink/ink645.xml"/><Relationship Id="rId158" Type="http://schemas.openxmlformats.org/officeDocument/2006/relationships/image" Target="../media/image676.png"/><Relationship Id="rId20" Type="http://schemas.openxmlformats.org/officeDocument/2006/relationships/image" Target="../media/image607.png"/><Relationship Id="rId41" Type="http://schemas.openxmlformats.org/officeDocument/2006/relationships/customXml" Target="../ink/ink597.xml"/><Relationship Id="rId62" Type="http://schemas.openxmlformats.org/officeDocument/2006/relationships/image" Target="../media/image628.png"/><Relationship Id="rId83" Type="http://schemas.openxmlformats.org/officeDocument/2006/relationships/customXml" Target="../ink/ink618.xml"/><Relationship Id="rId179" Type="http://schemas.openxmlformats.org/officeDocument/2006/relationships/customXml" Target="../ink/ink666.xml"/><Relationship Id="rId190" Type="http://schemas.openxmlformats.org/officeDocument/2006/relationships/image" Target="../media/image692.png"/><Relationship Id="rId204" Type="http://schemas.openxmlformats.org/officeDocument/2006/relationships/image" Target="../media/image699.png"/><Relationship Id="rId225" Type="http://schemas.openxmlformats.org/officeDocument/2006/relationships/customXml" Target="../ink/ink689.xml"/><Relationship Id="rId246" Type="http://schemas.openxmlformats.org/officeDocument/2006/relationships/image" Target="../media/image720.png"/><Relationship Id="rId267" Type="http://schemas.openxmlformats.org/officeDocument/2006/relationships/customXml" Target="../ink/ink710.xml"/><Relationship Id="rId288" Type="http://schemas.openxmlformats.org/officeDocument/2006/relationships/image" Target="../media/image741.png"/><Relationship Id="rId106" Type="http://schemas.openxmlformats.org/officeDocument/2006/relationships/image" Target="../media/image650.png"/><Relationship Id="rId127" Type="http://schemas.openxmlformats.org/officeDocument/2006/relationships/customXml" Target="../ink/ink640.xml"/><Relationship Id="rId10" Type="http://schemas.openxmlformats.org/officeDocument/2006/relationships/image" Target="../media/image11010.png"/><Relationship Id="rId31" Type="http://schemas.openxmlformats.org/officeDocument/2006/relationships/customXml" Target="../ink/ink592.xml"/><Relationship Id="rId52" Type="http://schemas.openxmlformats.org/officeDocument/2006/relationships/image" Target="../media/image623.png"/><Relationship Id="rId73" Type="http://schemas.openxmlformats.org/officeDocument/2006/relationships/customXml" Target="../ink/ink613.xml"/><Relationship Id="rId94" Type="http://schemas.openxmlformats.org/officeDocument/2006/relationships/image" Target="../media/image644.png"/><Relationship Id="rId148" Type="http://schemas.openxmlformats.org/officeDocument/2006/relationships/image" Target="../media/image671.png"/><Relationship Id="rId169" Type="http://schemas.openxmlformats.org/officeDocument/2006/relationships/customXml" Target="../ink/ink661.xml"/><Relationship Id="rId4" Type="http://schemas.openxmlformats.org/officeDocument/2006/relationships/image" Target="../media/image5010.png"/><Relationship Id="rId180" Type="http://schemas.openxmlformats.org/officeDocument/2006/relationships/image" Target="../media/image687.png"/><Relationship Id="rId215" Type="http://schemas.openxmlformats.org/officeDocument/2006/relationships/customXml" Target="../ink/ink684.xml"/><Relationship Id="rId236" Type="http://schemas.openxmlformats.org/officeDocument/2006/relationships/image" Target="../media/image715.png"/><Relationship Id="rId257" Type="http://schemas.openxmlformats.org/officeDocument/2006/relationships/customXml" Target="../ink/ink705.xml"/><Relationship Id="rId278" Type="http://schemas.openxmlformats.org/officeDocument/2006/relationships/image" Target="../media/image736.png"/><Relationship Id="rId42" Type="http://schemas.openxmlformats.org/officeDocument/2006/relationships/image" Target="../media/image618.png"/><Relationship Id="rId84" Type="http://schemas.openxmlformats.org/officeDocument/2006/relationships/image" Target="../media/image639.png"/><Relationship Id="rId138" Type="http://schemas.openxmlformats.org/officeDocument/2006/relationships/image" Target="../media/image666.png"/><Relationship Id="rId191" Type="http://schemas.openxmlformats.org/officeDocument/2006/relationships/customXml" Target="../ink/ink672.xml"/><Relationship Id="rId205" Type="http://schemas.openxmlformats.org/officeDocument/2006/relationships/customXml" Target="../ink/ink679.xml"/><Relationship Id="rId247" Type="http://schemas.openxmlformats.org/officeDocument/2006/relationships/customXml" Target="../ink/ink700.xml"/><Relationship Id="rId107" Type="http://schemas.openxmlformats.org/officeDocument/2006/relationships/customXml" Target="../ink/ink630.xml"/><Relationship Id="rId289" Type="http://schemas.openxmlformats.org/officeDocument/2006/relationships/customXml" Target="../ink/ink721.xml"/><Relationship Id="rId11" Type="http://schemas.openxmlformats.org/officeDocument/2006/relationships/customXml" Target="../ink/ink582.xml"/><Relationship Id="rId53" Type="http://schemas.openxmlformats.org/officeDocument/2006/relationships/customXml" Target="../ink/ink603.xml"/><Relationship Id="rId149" Type="http://schemas.openxmlformats.org/officeDocument/2006/relationships/customXml" Target="../ink/ink651.xml"/><Relationship Id="rId95" Type="http://schemas.openxmlformats.org/officeDocument/2006/relationships/customXml" Target="../ink/ink624.xml"/><Relationship Id="rId160" Type="http://schemas.openxmlformats.org/officeDocument/2006/relationships/image" Target="../media/image677.png"/><Relationship Id="rId216" Type="http://schemas.openxmlformats.org/officeDocument/2006/relationships/image" Target="../media/image705.png"/><Relationship Id="rId258" Type="http://schemas.openxmlformats.org/officeDocument/2006/relationships/image" Target="../media/image726.png"/><Relationship Id="rId22" Type="http://schemas.openxmlformats.org/officeDocument/2006/relationships/image" Target="../media/image608.png"/><Relationship Id="rId64" Type="http://schemas.openxmlformats.org/officeDocument/2006/relationships/image" Target="../media/image629.png"/><Relationship Id="rId118" Type="http://schemas.openxmlformats.org/officeDocument/2006/relationships/image" Target="../media/image656.png"/><Relationship Id="rId171" Type="http://schemas.openxmlformats.org/officeDocument/2006/relationships/customXml" Target="../ink/ink662.xml"/><Relationship Id="rId227" Type="http://schemas.openxmlformats.org/officeDocument/2006/relationships/customXml" Target="../ink/ink690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30.xml"/><Relationship Id="rId21" Type="http://schemas.openxmlformats.org/officeDocument/2006/relationships/image" Target="../media/image748.png"/><Relationship Id="rId34" Type="http://schemas.openxmlformats.org/officeDocument/2006/relationships/customXml" Target="../ink/ink734.xml"/><Relationship Id="rId42" Type="http://schemas.openxmlformats.org/officeDocument/2006/relationships/customXml" Target="../ink/ink738.xml"/><Relationship Id="rId47" Type="http://schemas.openxmlformats.org/officeDocument/2006/relationships/image" Target="../media/image761.png"/><Relationship Id="rId50" Type="http://schemas.openxmlformats.org/officeDocument/2006/relationships/customXml" Target="../ink/ink742.xml"/><Relationship Id="rId55" Type="http://schemas.openxmlformats.org/officeDocument/2006/relationships/image" Target="../media/image765.png"/><Relationship Id="rId63" Type="http://schemas.openxmlformats.org/officeDocument/2006/relationships/image" Target="../media/image769.png"/><Relationship Id="rId7" Type="http://schemas.openxmlformats.org/officeDocument/2006/relationships/image" Target="../media/image7010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25.xml"/><Relationship Id="rId29" Type="http://schemas.openxmlformats.org/officeDocument/2006/relationships/image" Target="../media/image752.png"/><Relationship Id="rId11" Type="http://schemas.openxmlformats.org/officeDocument/2006/relationships/image" Target="../media/image11010.png"/><Relationship Id="rId24" Type="http://schemas.openxmlformats.org/officeDocument/2006/relationships/customXml" Target="../ink/ink729.xml"/><Relationship Id="rId32" Type="http://schemas.openxmlformats.org/officeDocument/2006/relationships/customXml" Target="../ink/ink733.xml"/><Relationship Id="rId37" Type="http://schemas.openxmlformats.org/officeDocument/2006/relationships/image" Target="../media/image756.png"/><Relationship Id="rId40" Type="http://schemas.openxmlformats.org/officeDocument/2006/relationships/customXml" Target="../ink/ink737.xml"/><Relationship Id="rId45" Type="http://schemas.openxmlformats.org/officeDocument/2006/relationships/image" Target="../media/image760.png"/><Relationship Id="rId53" Type="http://schemas.openxmlformats.org/officeDocument/2006/relationships/image" Target="../media/image764.png"/><Relationship Id="rId58" Type="http://schemas.openxmlformats.org/officeDocument/2006/relationships/customXml" Target="../ink/ink746.xml"/><Relationship Id="rId5" Type="http://schemas.openxmlformats.org/officeDocument/2006/relationships/image" Target="../media/image5010.png"/><Relationship Id="rId61" Type="http://schemas.openxmlformats.org/officeDocument/2006/relationships/image" Target="../media/image768.png"/><Relationship Id="rId19" Type="http://schemas.openxmlformats.org/officeDocument/2006/relationships/image" Target="../media/image747.png"/><Relationship Id="rId14" Type="http://schemas.openxmlformats.org/officeDocument/2006/relationships/customXml" Target="../ink/ink724.xml"/><Relationship Id="rId22" Type="http://schemas.openxmlformats.org/officeDocument/2006/relationships/customXml" Target="../ink/ink728.xml"/><Relationship Id="rId27" Type="http://schemas.openxmlformats.org/officeDocument/2006/relationships/image" Target="../media/image751.png"/><Relationship Id="rId30" Type="http://schemas.openxmlformats.org/officeDocument/2006/relationships/customXml" Target="../ink/ink732.xml"/><Relationship Id="rId35" Type="http://schemas.openxmlformats.org/officeDocument/2006/relationships/image" Target="../media/image755.png"/><Relationship Id="rId43" Type="http://schemas.openxmlformats.org/officeDocument/2006/relationships/image" Target="../media/image759.png"/><Relationship Id="rId48" Type="http://schemas.openxmlformats.org/officeDocument/2006/relationships/customXml" Target="../ink/ink741.xml"/><Relationship Id="rId56" Type="http://schemas.openxmlformats.org/officeDocument/2006/relationships/customXml" Target="../ink/ink745.xml"/><Relationship Id="rId64" Type="http://schemas.openxmlformats.org/officeDocument/2006/relationships/customXml" Target="../ink/ink749.xml"/><Relationship Id="rId8" Type="http://schemas.openxmlformats.org/officeDocument/2006/relationships/image" Target="../media/image8010.png"/><Relationship Id="rId51" Type="http://schemas.openxmlformats.org/officeDocument/2006/relationships/image" Target="../media/image763.png"/><Relationship Id="rId3" Type="http://schemas.openxmlformats.org/officeDocument/2006/relationships/image" Target="../media/image602.png"/><Relationship Id="rId12" Type="http://schemas.openxmlformats.org/officeDocument/2006/relationships/customXml" Target="../ink/ink723.xml"/><Relationship Id="rId17" Type="http://schemas.openxmlformats.org/officeDocument/2006/relationships/image" Target="../media/image746.png"/><Relationship Id="rId25" Type="http://schemas.openxmlformats.org/officeDocument/2006/relationships/image" Target="../media/image750.png"/><Relationship Id="rId33" Type="http://schemas.openxmlformats.org/officeDocument/2006/relationships/image" Target="../media/image754.png"/><Relationship Id="rId38" Type="http://schemas.openxmlformats.org/officeDocument/2006/relationships/customXml" Target="../ink/ink736.xml"/><Relationship Id="rId46" Type="http://schemas.openxmlformats.org/officeDocument/2006/relationships/customXml" Target="../ink/ink740.xml"/><Relationship Id="rId59" Type="http://schemas.openxmlformats.org/officeDocument/2006/relationships/image" Target="../media/image767.png"/><Relationship Id="rId20" Type="http://schemas.openxmlformats.org/officeDocument/2006/relationships/customXml" Target="../ink/ink727.xml"/><Relationship Id="rId41" Type="http://schemas.openxmlformats.org/officeDocument/2006/relationships/image" Target="../media/image758.png"/><Relationship Id="rId54" Type="http://schemas.openxmlformats.org/officeDocument/2006/relationships/customXml" Target="../ink/ink744.xml"/><Relationship Id="rId62" Type="http://schemas.openxmlformats.org/officeDocument/2006/relationships/customXml" Target="../ink/ink7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0.png"/><Relationship Id="rId15" Type="http://schemas.openxmlformats.org/officeDocument/2006/relationships/image" Target="../media/image745.png"/><Relationship Id="rId23" Type="http://schemas.openxmlformats.org/officeDocument/2006/relationships/image" Target="../media/image749.png"/><Relationship Id="rId28" Type="http://schemas.openxmlformats.org/officeDocument/2006/relationships/customXml" Target="../ink/ink731.xml"/><Relationship Id="rId36" Type="http://schemas.openxmlformats.org/officeDocument/2006/relationships/customXml" Target="../ink/ink735.xml"/><Relationship Id="rId49" Type="http://schemas.openxmlformats.org/officeDocument/2006/relationships/image" Target="../media/image762.png"/><Relationship Id="rId57" Type="http://schemas.openxmlformats.org/officeDocument/2006/relationships/image" Target="../media/image766.png"/><Relationship Id="rId10" Type="http://schemas.openxmlformats.org/officeDocument/2006/relationships/image" Target="../media/image10010.png"/><Relationship Id="rId31" Type="http://schemas.openxmlformats.org/officeDocument/2006/relationships/image" Target="../media/image753.png"/><Relationship Id="rId44" Type="http://schemas.openxmlformats.org/officeDocument/2006/relationships/customXml" Target="../ink/ink739.xml"/><Relationship Id="rId52" Type="http://schemas.openxmlformats.org/officeDocument/2006/relationships/customXml" Target="../ink/ink743.xml"/><Relationship Id="rId60" Type="http://schemas.openxmlformats.org/officeDocument/2006/relationships/customXml" Target="../ink/ink747.xml"/><Relationship Id="rId65" Type="http://schemas.openxmlformats.org/officeDocument/2006/relationships/image" Target="../media/image367.png"/><Relationship Id="rId4" Type="http://schemas.openxmlformats.org/officeDocument/2006/relationships/image" Target="../media/image4000.png"/><Relationship Id="rId9" Type="http://schemas.openxmlformats.org/officeDocument/2006/relationships/image" Target="../media/image9010.png"/><Relationship Id="rId13" Type="http://schemas.openxmlformats.org/officeDocument/2006/relationships/image" Target="../media/image744.png"/><Relationship Id="rId18" Type="http://schemas.openxmlformats.org/officeDocument/2006/relationships/customXml" Target="../ink/ink726.xml"/><Relationship Id="rId39" Type="http://schemas.openxmlformats.org/officeDocument/2006/relationships/image" Target="../media/image75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10.png"/><Relationship Id="rId3" Type="http://schemas.openxmlformats.org/officeDocument/2006/relationships/image" Target="../media/image4000.png"/><Relationship Id="rId7" Type="http://schemas.openxmlformats.org/officeDocument/2006/relationships/image" Target="../media/image8010.png"/><Relationship Id="rId2" Type="http://schemas.openxmlformats.org/officeDocument/2006/relationships/image" Target="../media/image6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10.png"/><Relationship Id="rId5" Type="http://schemas.openxmlformats.org/officeDocument/2006/relationships/image" Target="../media/image6010.png"/><Relationship Id="rId10" Type="http://schemas.openxmlformats.org/officeDocument/2006/relationships/image" Target="../media/image11010.png"/><Relationship Id="rId4" Type="http://schemas.openxmlformats.org/officeDocument/2006/relationships/image" Target="../media/image5010.png"/><Relationship Id="rId9" Type="http://schemas.openxmlformats.org/officeDocument/2006/relationships/image" Target="../media/image10010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03.xml"/><Relationship Id="rId21" Type="http://schemas.openxmlformats.org/officeDocument/2006/relationships/customXml" Target="../ink/ink755.xml"/><Relationship Id="rId42" Type="http://schemas.openxmlformats.org/officeDocument/2006/relationships/image" Target="../media/image785.png"/><Relationship Id="rId63" Type="http://schemas.openxmlformats.org/officeDocument/2006/relationships/customXml" Target="../ink/ink776.xml"/><Relationship Id="rId84" Type="http://schemas.openxmlformats.org/officeDocument/2006/relationships/image" Target="../media/image806.png"/><Relationship Id="rId138" Type="http://schemas.openxmlformats.org/officeDocument/2006/relationships/image" Target="../media/image833.png"/><Relationship Id="rId159" Type="http://schemas.openxmlformats.org/officeDocument/2006/relationships/customXml" Target="../ink/ink824.xml"/><Relationship Id="rId170" Type="http://schemas.openxmlformats.org/officeDocument/2006/relationships/image" Target="../media/image849.png"/><Relationship Id="rId107" Type="http://schemas.openxmlformats.org/officeDocument/2006/relationships/customXml" Target="../ink/ink798.xml"/><Relationship Id="rId11" Type="http://schemas.openxmlformats.org/officeDocument/2006/relationships/customXml" Target="../ink/ink750.xml"/><Relationship Id="rId32" Type="http://schemas.openxmlformats.org/officeDocument/2006/relationships/image" Target="../media/image780.png"/><Relationship Id="rId53" Type="http://schemas.openxmlformats.org/officeDocument/2006/relationships/customXml" Target="../ink/ink771.xml"/><Relationship Id="rId74" Type="http://schemas.openxmlformats.org/officeDocument/2006/relationships/image" Target="../media/image801.png"/><Relationship Id="rId128" Type="http://schemas.openxmlformats.org/officeDocument/2006/relationships/image" Target="../media/image828.png"/><Relationship Id="rId149" Type="http://schemas.openxmlformats.org/officeDocument/2006/relationships/customXml" Target="../ink/ink819.xml"/><Relationship Id="rId5" Type="http://schemas.openxmlformats.org/officeDocument/2006/relationships/image" Target="../media/image6010.png"/><Relationship Id="rId95" Type="http://schemas.openxmlformats.org/officeDocument/2006/relationships/customXml" Target="../ink/ink792.xml"/><Relationship Id="rId160" Type="http://schemas.openxmlformats.org/officeDocument/2006/relationships/image" Target="../media/image844.png"/><Relationship Id="rId22" Type="http://schemas.openxmlformats.org/officeDocument/2006/relationships/image" Target="../media/image775.png"/><Relationship Id="rId43" Type="http://schemas.openxmlformats.org/officeDocument/2006/relationships/customXml" Target="../ink/ink766.xml"/><Relationship Id="rId64" Type="http://schemas.openxmlformats.org/officeDocument/2006/relationships/image" Target="../media/image796.png"/><Relationship Id="rId118" Type="http://schemas.openxmlformats.org/officeDocument/2006/relationships/image" Target="../media/image823.png"/><Relationship Id="rId139" Type="http://schemas.openxmlformats.org/officeDocument/2006/relationships/customXml" Target="../ink/ink814.xml"/><Relationship Id="rId85" Type="http://schemas.openxmlformats.org/officeDocument/2006/relationships/customXml" Target="../ink/ink787.xml"/><Relationship Id="rId150" Type="http://schemas.openxmlformats.org/officeDocument/2006/relationships/image" Target="../media/image839.png"/><Relationship Id="rId171" Type="http://schemas.openxmlformats.org/officeDocument/2006/relationships/customXml" Target="../ink/ink830.xml"/><Relationship Id="rId12" Type="http://schemas.openxmlformats.org/officeDocument/2006/relationships/image" Target="../media/image770.png"/><Relationship Id="rId33" Type="http://schemas.openxmlformats.org/officeDocument/2006/relationships/customXml" Target="../ink/ink761.xml"/><Relationship Id="rId108" Type="http://schemas.openxmlformats.org/officeDocument/2006/relationships/image" Target="../media/image818.png"/><Relationship Id="rId129" Type="http://schemas.openxmlformats.org/officeDocument/2006/relationships/customXml" Target="../ink/ink809.xml"/><Relationship Id="rId54" Type="http://schemas.openxmlformats.org/officeDocument/2006/relationships/image" Target="../media/image791.png"/><Relationship Id="rId75" Type="http://schemas.openxmlformats.org/officeDocument/2006/relationships/customXml" Target="../ink/ink782.xml"/><Relationship Id="rId96" Type="http://schemas.openxmlformats.org/officeDocument/2006/relationships/image" Target="../media/image812.png"/><Relationship Id="rId140" Type="http://schemas.openxmlformats.org/officeDocument/2006/relationships/image" Target="../media/image834.png"/><Relationship Id="rId161" Type="http://schemas.openxmlformats.org/officeDocument/2006/relationships/customXml" Target="../ink/ink825.xml"/><Relationship Id="rId6" Type="http://schemas.openxmlformats.org/officeDocument/2006/relationships/image" Target="../media/image7010.png"/><Relationship Id="rId23" Type="http://schemas.openxmlformats.org/officeDocument/2006/relationships/customXml" Target="../ink/ink756.xml"/><Relationship Id="rId28" Type="http://schemas.openxmlformats.org/officeDocument/2006/relationships/image" Target="../media/image778.png"/><Relationship Id="rId49" Type="http://schemas.openxmlformats.org/officeDocument/2006/relationships/customXml" Target="../ink/ink769.xml"/><Relationship Id="rId114" Type="http://schemas.openxmlformats.org/officeDocument/2006/relationships/image" Target="../media/image821.png"/><Relationship Id="rId119" Type="http://schemas.openxmlformats.org/officeDocument/2006/relationships/customXml" Target="../ink/ink804.xml"/><Relationship Id="rId44" Type="http://schemas.openxmlformats.org/officeDocument/2006/relationships/image" Target="../media/image786.png"/><Relationship Id="rId60" Type="http://schemas.openxmlformats.org/officeDocument/2006/relationships/image" Target="../media/image794.png"/><Relationship Id="rId65" Type="http://schemas.openxmlformats.org/officeDocument/2006/relationships/customXml" Target="../ink/ink777.xml"/><Relationship Id="rId81" Type="http://schemas.openxmlformats.org/officeDocument/2006/relationships/customXml" Target="../ink/ink785.xml"/><Relationship Id="rId86" Type="http://schemas.openxmlformats.org/officeDocument/2006/relationships/image" Target="../media/image807.png"/><Relationship Id="rId130" Type="http://schemas.openxmlformats.org/officeDocument/2006/relationships/image" Target="../media/image829.png"/><Relationship Id="rId135" Type="http://schemas.openxmlformats.org/officeDocument/2006/relationships/customXml" Target="../ink/ink812.xml"/><Relationship Id="rId151" Type="http://schemas.openxmlformats.org/officeDocument/2006/relationships/customXml" Target="../ink/ink820.xml"/><Relationship Id="rId156" Type="http://schemas.openxmlformats.org/officeDocument/2006/relationships/image" Target="../media/image842.png"/><Relationship Id="rId177" Type="http://schemas.openxmlformats.org/officeDocument/2006/relationships/customXml" Target="../ink/ink833.xml"/><Relationship Id="rId172" Type="http://schemas.openxmlformats.org/officeDocument/2006/relationships/image" Target="../media/image850.png"/><Relationship Id="rId13" Type="http://schemas.openxmlformats.org/officeDocument/2006/relationships/customXml" Target="../ink/ink751.xml"/><Relationship Id="rId18" Type="http://schemas.openxmlformats.org/officeDocument/2006/relationships/image" Target="../media/image773.png"/><Relationship Id="rId39" Type="http://schemas.openxmlformats.org/officeDocument/2006/relationships/customXml" Target="../ink/ink764.xml"/><Relationship Id="rId109" Type="http://schemas.openxmlformats.org/officeDocument/2006/relationships/customXml" Target="../ink/ink799.xml"/><Relationship Id="rId34" Type="http://schemas.openxmlformats.org/officeDocument/2006/relationships/image" Target="../media/image781.png"/><Relationship Id="rId50" Type="http://schemas.openxmlformats.org/officeDocument/2006/relationships/image" Target="../media/image789.png"/><Relationship Id="rId55" Type="http://schemas.openxmlformats.org/officeDocument/2006/relationships/customXml" Target="../ink/ink772.xml"/><Relationship Id="rId76" Type="http://schemas.openxmlformats.org/officeDocument/2006/relationships/image" Target="../media/image802.png"/><Relationship Id="rId97" Type="http://schemas.openxmlformats.org/officeDocument/2006/relationships/customXml" Target="../ink/ink793.xml"/><Relationship Id="rId104" Type="http://schemas.openxmlformats.org/officeDocument/2006/relationships/image" Target="../media/image816.png"/><Relationship Id="rId120" Type="http://schemas.openxmlformats.org/officeDocument/2006/relationships/image" Target="../media/image824.png"/><Relationship Id="rId125" Type="http://schemas.openxmlformats.org/officeDocument/2006/relationships/customXml" Target="../ink/ink807.xml"/><Relationship Id="rId141" Type="http://schemas.openxmlformats.org/officeDocument/2006/relationships/customXml" Target="../ink/ink815.xml"/><Relationship Id="rId146" Type="http://schemas.openxmlformats.org/officeDocument/2006/relationships/image" Target="../media/image837.png"/><Relationship Id="rId167" Type="http://schemas.openxmlformats.org/officeDocument/2006/relationships/customXml" Target="../ink/ink828.xml"/><Relationship Id="rId7" Type="http://schemas.openxmlformats.org/officeDocument/2006/relationships/image" Target="../media/image8010.png"/><Relationship Id="rId71" Type="http://schemas.openxmlformats.org/officeDocument/2006/relationships/customXml" Target="../ink/ink780.xml"/><Relationship Id="rId92" Type="http://schemas.openxmlformats.org/officeDocument/2006/relationships/image" Target="../media/image810.png"/><Relationship Id="rId162" Type="http://schemas.openxmlformats.org/officeDocument/2006/relationships/image" Target="../media/image845.png"/><Relationship Id="rId2" Type="http://schemas.openxmlformats.org/officeDocument/2006/relationships/image" Target="../media/image602.png"/><Relationship Id="rId29" Type="http://schemas.openxmlformats.org/officeDocument/2006/relationships/customXml" Target="../ink/ink759.xml"/><Relationship Id="rId24" Type="http://schemas.openxmlformats.org/officeDocument/2006/relationships/image" Target="../media/image776.png"/><Relationship Id="rId40" Type="http://schemas.openxmlformats.org/officeDocument/2006/relationships/image" Target="../media/image784.png"/><Relationship Id="rId45" Type="http://schemas.openxmlformats.org/officeDocument/2006/relationships/customXml" Target="../ink/ink767.xml"/><Relationship Id="rId66" Type="http://schemas.openxmlformats.org/officeDocument/2006/relationships/image" Target="../media/image797.png"/><Relationship Id="rId87" Type="http://schemas.openxmlformats.org/officeDocument/2006/relationships/customXml" Target="../ink/ink788.xml"/><Relationship Id="rId110" Type="http://schemas.openxmlformats.org/officeDocument/2006/relationships/image" Target="../media/image819.png"/><Relationship Id="rId115" Type="http://schemas.openxmlformats.org/officeDocument/2006/relationships/customXml" Target="../ink/ink802.xml"/><Relationship Id="rId131" Type="http://schemas.openxmlformats.org/officeDocument/2006/relationships/customXml" Target="../ink/ink810.xml"/><Relationship Id="rId136" Type="http://schemas.openxmlformats.org/officeDocument/2006/relationships/image" Target="../media/image832.png"/><Relationship Id="rId157" Type="http://schemas.openxmlformats.org/officeDocument/2006/relationships/customXml" Target="../ink/ink823.xml"/><Relationship Id="rId178" Type="http://schemas.openxmlformats.org/officeDocument/2006/relationships/image" Target="../media/image853.png"/><Relationship Id="rId61" Type="http://schemas.openxmlformats.org/officeDocument/2006/relationships/customXml" Target="../ink/ink775.xml"/><Relationship Id="rId82" Type="http://schemas.openxmlformats.org/officeDocument/2006/relationships/image" Target="../media/image805.png"/><Relationship Id="rId152" Type="http://schemas.openxmlformats.org/officeDocument/2006/relationships/image" Target="../media/image840.png"/><Relationship Id="rId173" Type="http://schemas.openxmlformats.org/officeDocument/2006/relationships/customXml" Target="../ink/ink831.xml"/><Relationship Id="rId19" Type="http://schemas.openxmlformats.org/officeDocument/2006/relationships/customXml" Target="../ink/ink754.xml"/><Relationship Id="rId14" Type="http://schemas.openxmlformats.org/officeDocument/2006/relationships/image" Target="../media/image771.png"/><Relationship Id="rId30" Type="http://schemas.openxmlformats.org/officeDocument/2006/relationships/image" Target="../media/image779.png"/><Relationship Id="rId35" Type="http://schemas.openxmlformats.org/officeDocument/2006/relationships/customXml" Target="../ink/ink762.xml"/><Relationship Id="rId56" Type="http://schemas.openxmlformats.org/officeDocument/2006/relationships/image" Target="../media/image792.png"/><Relationship Id="rId77" Type="http://schemas.openxmlformats.org/officeDocument/2006/relationships/customXml" Target="../ink/ink783.xml"/><Relationship Id="rId100" Type="http://schemas.openxmlformats.org/officeDocument/2006/relationships/image" Target="../media/image814.png"/><Relationship Id="rId105" Type="http://schemas.openxmlformats.org/officeDocument/2006/relationships/customXml" Target="../ink/ink797.xml"/><Relationship Id="rId126" Type="http://schemas.openxmlformats.org/officeDocument/2006/relationships/image" Target="../media/image827.png"/><Relationship Id="rId147" Type="http://schemas.openxmlformats.org/officeDocument/2006/relationships/customXml" Target="../ink/ink818.xml"/><Relationship Id="rId168" Type="http://schemas.openxmlformats.org/officeDocument/2006/relationships/image" Target="../media/image848.png"/><Relationship Id="rId8" Type="http://schemas.openxmlformats.org/officeDocument/2006/relationships/image" Target="../media/image9010.png"/><Relationship Id="rId51" Type="http://schemas.openxmlformats.org/officeDocument/2006/relationships/customXml" Target="../ink/ink770.xml"/><Relationship Id="rId72" Type="http://schemas.openxmlformats.org/officeDocument/2006/relationships/image" Target="../media/image800.png"/><Relationship Id="rId93" Type="http://schemas.openxmlformats.org/officeDocument/2006/relationships/customXml" Target="../ink/ink791.xml"/><Relationship Id="rId98" Type="http://schemas.openxmlformats.org/officeDocument/2006/relationships/image" Target="../media/image813.png"/><Relationship Id="rId121" Type="http://schemas.openxmlformats.org/officeDocument/2006/relationships/customXml" Target="../ink/ink805.xml"/><Relationship Id="rId142" Type="http://schemas.openxmlformats.org/officeDocument/2006/relationships/image" Target="../media/image835.png"/><Relationship Id="rId163" Type="http://schemas.openxmlformats.org/officeDocument/2006/relationships/customXml" Target="../ink/ink826.xml"/><Relationship Id="rId3" Type="http://schemas.openxmlformats.org/officeDocument/2006/relationships/image" Target="../media/image4000.png"/><Relationship Id="rId25" Type="http://schemas.openxmlformats.org/officeDocument/2006/relationships/customXml" Target="../ink/ink757.xml"/><Relationship Id="rId46" Type="http://schemas.openxmlformats.org/officeDocument/2006/relationships/image" Target="../media/image787.png"/><Relationship Id="rId67" Type="http://schemas.openxmlformats.org/officeDocument/2006/relationships/customXml" Target="../ink/ink778.xml"/><Relationship Id="rId116" Type="http://schemas.openxmlformats.org/officeDocument/2006/relationships/image" Target="../media/image822.png"/><Relationship Id="rId137" Type="http://schemas.openxmlformats.org/officeDocument/2006/relationships/customXml" Target="../ink/ink813.xml"/><Relationship Id="rId158" Type="http://schemas.openxmlformats.org/officeDocument/2006/relationships/image" Target="../media/image843.png"/><Relationship Id="rId20" Type="http://schemas.openxmlformats.org/officeDocument/2006/relationships/image" Target="../media/image774.png"/><Relationship Id="rId41" Type="http://schemas.openxmlformats.org/officeDocument/2006/relationships/customXml" Target="../ink/ink765.xml"/><Relationship Id="rId62" Type="http://schemas.openxmlformats.org/officeDocument/2006/relationships/image" Target="../media/image795.png"/><Relationship Id="rId83" Type="http://schemas.openxmlformats.org/officeDocument/2006/relationships/customXml" Target="../ink/ink786.xml"/><Relationship Id="rId88" Type="http://schemas.openxmlformats.org/officeDocument/2006/relationships/image" Target="../media/image808.png"/><Relationship Id="rId111" Type="http://schemas.openxmlformats.org/officeDocument/2006/relationships/customXml" Target="../ink/ink800.xml"/><Relationship Id="rId132" Type="http://schemas.openxmlformats.org/officeDocument/2006/relationships/image" Target="../media/image830.png"/><Relationship Id="rId153" Type="http://schemas.openxmlformats.org/officeDocument/2006/relationships/customXml" Target="../ink/ink821.xml"/><Relationship Id="rId174" Type="http://schemas.openxmlformats.org/officeDocument/2006/relationships/image" Target="../media/image851.png"/><Relationship Id="rId15" Type="http://schemas.openxmlformats.org/officeDocument/2006/relationships/customXml" Target="../ink/ink752.xml"/><Relationship Id="rId36" Type="http://schemas.openxmlformats.org/officeDocument/2006/relationships/image" Target="../media/image782.png"/><Relationship Id="rId57" Type="http://schemas.openxmlformats.org/officeDocument/2006/relationships/customXml" Target="../ink/ink773.xml"/><Relationship Id="rId106" Type="http://schemas.openxmlformats.org/officeDocument/2006/relationships/image" Target="../media/image817.png"/><Relationship Id="rId127" Type="http://schemas.openxmlformats.org/officeDocument/2006/relationships/customXml" Target="../ink/ink808.xml"/><Relationship Id="rId10" Type="http://schemas.openxmlformats.org/officeDocument/2006/relationships/image" Target="../media/image11010.png"/><Relationship Id="rId31" Type="http://schemas.openxmlformats.org/officeDocument/2006/relationships/customXml" Target="../ink/ink760.xml"/><Relationship Id="rId52" Type="http://schemas.openxmlformats.org/officeDocument/2006/relationships/image" Target="../media/image790.png"/><Relationship Id="rId73" Type="http://schemas.openxmlformats.org/officeDocument/2006/relationships/customXml" Target="../ink/ink781.xml"/><Relationship Id="rId78" Type="http://schemas.openxmlformats.org/officeDocument/2006/relationships/image" Target="../media/image803.png"/><Relationship Id="rId94" Type="http://schemas.openxmlformats.org/officeDocument/2006/relationships/image" Target="../media/image811.png"/><Relationship Id="rId99" Type="http://schemas.openxmlformats.org/officeDocument/2006/relationships/customXml" Target="../ink/ink794.xml"/><Relationship Id="rId101" Type="http://schemas.openxmlformats.org/officeDocument/2006/relationships/customXml" Target="../ink/ink795.xml"/><Relationship Id="rId122" Type="http://schemas.openxmlformats.org/officeDocument/2006/relationships/image" Target="../media/image825.png"/><Relationship Id="rId143" Type="http://schemas.openxmlformats.org/officeDocument/2006/relationships/customXml" Target="../ink/ink816.xml"/><Relationship Id="rId148" Type="http://schemas.openxmlformats.org/officeDocument/2006/relationships/image" Target="../media/image838.png"/><Relationship Id="rId164" Type="http://schemas.openxmlformats.org/officeDocument/2006/relationships/image" Target="../media/image846.png"/><Relationship Id="rId169" Type="http://schemas.openxmlformats.org/officeDocument/2006/relationships/customXml" Target="../ink/ink829.xml"/><Relationship Id="rId4" Type="http://schemas.openxmlformats.org/officeDocument/2006/relationships/image" Target="../media/image5010.png"/><Relationship Id="rId9" Type="http://schemas.openxmlformats.org/officeDocument/2006/relationships/image" Target="../media/image10010.png"/><Relationship Id="rId26" Type="http://schemas.openxmlformats.org/officeDocument/2006/relationships/image" Target="../media/image777.png"/><Relationship Id="rId47" Type="http://schemas.openxmlformats.org/officeDocument/2006/relationships/customXml" Target="../ink/ink768.xml"/><Relationship Id="rId68" Type="http://schemas.openxmlformats.org/officeDocument/2006/relationships/image" Target="../media/image798.png"/><Relationship Id="rId89" Type="http://schemas.openxmlformats.org/officeDocument/2006/relationships/customXml" Target="../ink/ink789.xml"/><Relationship Id="rId112" Type="http://schemas.openxmlformats.org/officeDocument/2006/relationships/image" Target="../media/image820.png"/><Relationship Id="rId133" Type="http://schemas.openxmlformats.org/officeDocument/2006/relationships/customXml" Target="../ink/ink811.xml"/><Relationship Id="rId154" Type="http://schemas.openxmlformats.org/officeDocument/2006/relationships/image" Target="../media/image841.png"/><Relationship Id="rId175" Type="http://schemas.openxmlformats.org/officeDocument/2006/relationships/customXml" Target="../ink/ink832.xml"/><Relationship Id="rId16" Type="http://schemas.openxmlformats.org/officeDocument/2006/relationships/image" Target="../media/image772.png"/><Relationship Id="rId37" Type="http://schemas.openxmlformats.org/officeDocument/2006/relationships/customXml" Target="../ink/ink763.xml"/><Relationship Id="rId58" Type="http://schemas.openxmlformats.org/officeDocument/2006/relationships/image" Target="../media/image793.png"/><Relationship Id="rId79" Type="http://schemas.openxmlformats.org/officeDocument/2006/relationships/customXml" Target="../ink/ink784.xml"/><Relationship Id="rId102" Type="http://schemas.openxmlformats.org/officeDocument/2006/relationships/image" Target="../media/image815.png"/><Relationship Id="rId123" Type="http://schemas.openxmlformats.org/officeDocument/2006/relationships/customXml" Target="../ink/ink806.xml"/><Relationship Id="rId144" Type="http://schemas.openxmlformats.org/officeDocument/2006/relationships/image" Target="../media/image836.png"/><Relationship Id="rId90" Type="http://schemas.openxmlformats.org/officeDocument/2006/relationships/image" Target="../media/image809.png"/><Relationship Id="rId165" Type="http://schemas.openxmlformats.org/officeDocument/2006/relationships/customXml" Target="../ink/ink827.xml"/><Relationship Id="rId27" Type="http://schemas.openxmlformats.org/officeDocument/2006/relationships/customXml" Target="../ink/ink758.xml"/><Relationship Id="rId48" Type="http://schemas.openxmlformats.org/officeDocument/2006/relationships/image" Target="../media/image788.png"/><Relationship Id="rId69" Type="http://schemas.openxmlformats.org/officeDocument/2006/relationships/customXml" Target="../ink/ink779.xml"/><Relationship Id="rId113" Type="http://schemas.openxmlformats.org/officeDocument/2006/relationships/customXml" Target="../ink/ink801.xml"/><Relationship Id="rId134" Type="http://schemas.openxmlformats.org/officeDocument/2006/relationships/image" Target="../media/image831.png"/><Relationship Id="rId80" Type="http://schemas.openxmlformats.org/officeDocument/2006/relationships/image" Target="../media/image804.png"/><Relationship Id="rId155" Type="http://schemas.openxmlformats.org/officeDocument/2006/relationships/customXml" Target="../ink/ink822.xml"/><Relationship Id="rId176" Type="http://schemas.openxmlformats.org/officeDocument/2006/relationships/image" Target="../media/image852.png"/><Relationship Id="rId17" Type="http://schemas.openxmlformats.org/officeDocument/2006/relationships/customXml" Target="../ink/ink753.xml"/><Relationship Id="rId38" Type="http://schemas.openxmlformats.org/officeDocument/2006/relationships/image" Target="../media/image783.png"/><Relationship Id="rId59" Type="http://schemas.openxmlformats.org/officeDocument/2006/relationships/customXml" Target="../ink/ink774.xml"/><Relationship Id="rId103" Type="http://schemas.openxmlformats.org/officeDocument/2006/relationships/customXml" Target="../ink/ink796.xml"/><Relationship Id="rId124" Type="http://schemas.openxmlformats.org/officeDocument/2006/relationships/image" Target="../media/image826.png"/><Relationship Id="rId70" Type="http://schemas.openxmlformats.org/officeDocument/2006/relationships/image" Target="../media/image799.png"/><Relationship Id="rId91" Type="http://schemas.openxmlformats.org/officeDocument/2006/relationships/customXml" Target="../ink/ink790.xml"/><Relationship Id="rId145" Type="http://schemas.openxmlformats.org/officeDocument/2006/relationships/customXml" Target="../ink/ink817.xml"/><Relationship Id="rId166" Type="http://schemas.openxmlformats.org/officeDocument/2006/relationships/image" Target="../media/image8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891.xml"/><Relationship Id="rId21" Type="http://schemas.openxmlformats.org/officeDocument/2006/relationships/customXml" Target="../ink/ink843.xml"/><Relationship Id="rId42" Type="http://schemas.openxmlformats.org/officeDocument/2006/relationships/image" Target="../media/image875.png"/><Relationship Id="rId63" Type="http://schemas.openxmlformats.org/officeDocument/2006/relationships/customXml" Target="../ink/ink864.xml"/><Relationship Id="rId84" Type="http://schemas.openxmlformats.org/officeDocument/2006/relationships/image" Target="../media/image896.png"/><Relationship Id="rId138" Type="http://schemas.openxmlformats.org/officeDocument/2006/relationships/image" Target="../media/image923.png"/><Relationship Id="rId159" Type="http://schemas.openxmlformats.org/officeDocument/2006/relationships/customXml" Target="../ink/ink912.xml"/><Relationship Id="rId170" Type="http://schemas.openxmlformats.org/officeDocument/2006/relationships/image" Target="../media/image939.png"/><Relationship Id="rId191" Type="http://schemas.openxmlformats.org/officeDocument/2006/relationships/customXml" Target="../ink/ink928.xml"/><Relationship Id="rId205" Type="http://schemas.openxmlformats.org/officeDocument/2006/relationships/customXml" Target="../ink/ink935.xml"/><Relationship Id="rId226" Type="http://schemas.openxmlformats.org/officeDocument/2006/relationships/image" Target="../media/image967.png"/><Relationship Id="rId247" Type="http://schemas.openxmlformats.org/officeDocument/2006/relationships/customXml" Target="../ink/ink956.xml"/><Relationship Id="rId107" Type="http://schemas.openxmlformats.org/officeDocument/2006/relationships/customXml" Target="../ink/ink886.xml"/><Relationship Id="rId11" Type="http://schemas.openxmlformats.org/officeDocument/2006/relationships/customXml" Target="../ink/ink838.xml"/><Relationship Id="rId32" Type="http://schemas.openxmlformats.org/officeDocument/2006/relationships/image" Target="../media/image870.png"/><Relationship Id="rId53" Type="http://schemas.openxmlformats.org/officeDocument/2006/relationships/customXml" Target="../ink/ink859.xml"/><Relationship Id="rId74" Type="http://schemas.openxmlformats.org/officeDocument/2006/relationships/image" Target="../media/image891.png"/><Relationship Id="rId128" Type="http://schemas.openxmlformats.org/officeDocument/2006/relationships/image" Target="../media/image918.png"/><Relationship Id="rId149" Type="http://schemas.openxmlformats.org/officeDocument/2006/relationships/customXml" Target="../ink/ink907.xml"/><Relationship Id="rId5" Type="http://schemas.openxmlformats.org/officeDocument/2006/relationships/customXml" Target="../ink/ink835.xml"/><Relationship Id="rId95" Type="http://schemas.openxmlformats.org/officeDocument/2006/relationships/customXml" Target="../ink/ink880.xml"/><Relationship Id="rId160" Type="http://schemas.openxmlformats.org/officeDocument/2006/relationships/image" Target="../media/image934.png"/><Relationship Id="rId181" Type="http://schemas.openxmlformats.org/officeDocument/2006/relationships/customXml" Target="../ink/ink923.xml"/><Relationship Id="rId216" Type="http://schemas.openxmlformats.org/officeDocument/2006/relationships/image" Target="../media/image962.png"/><Relationship Id="rId237" Type="http://schemas.openxmlformats.org/officeDocument/2006/relationships/customXml" Target="../ink/ink951.xml"/><Relationship Id="rId22" Type="http://schemas.openxmlformats.org/officeDocument/2006/relationships/image" Target="../media/image865.png"/><Relationship Id="rId43" Type="http://schemas.openxmlformats.org/officeDocument/2006/relationships/customXml" Target="../ink/ink854.xml"/><Relationship Id="rId64" Type="http://schemas.openxmlformats.org/officeDocument/2006/relationships/image" Target="../media/image886.png"/><Relationship Id="rId118" Type="http://schemas.openxmlformats.org/officeDocument/2006/relationships/image" Target="../media/image913.png"/><Relationship Id="rId139" Type="http://schemas.openxmlformats.org/officeDocument/2006/relationships/customXml" Target="../ink/ink902.xml"/><Relationship Id="rId85" Type="http://schemas.openxmlformats.org/officeDocument/2006/relationships/customXml" Target="../ink/ink875.xml"/><Relationship Id="rId150" Type="http://schemas.openxmlformats.org/officeDocument/2006/relationships/image" Target="../media/image929.png"/><Relationship Id="rId171" Type="http://schemas.openxmlformats.org/officeDocument/2006/relationships/customXml" Target="../ink/ink918.xml"/><Relationship Id="rId192" Type="http://schemas.openxmlformats.org/officeDocument/2006/relationships/image" Target="../media/image950.png"/><Relationship Id="rId206" Type="http://schemas.openxmlformats.org/officeDocument/2006/relationships/image" Target="../media/image957.png"/><Relationship Id="rId227" Type="http://schemas.openxmlformats.org/officeDocument/2006/relationships/customXml" Target="../ink/ink946.xml"/><Relationship Id="rId248" Type="http://schemas.openxmlformats.org/officeDocument/2006/relationships/image" Target="../media/image978.png"/><Relationship Id="rId12" Type="http://schemas.openxmlformats.org/officeDocument/2006/relationships/image" Target="../media/image860.png"/><Relationship Id="rId33" Type="http://schemas.openxmlformats.org/officeDocument/2006/relationships/customXml" Target="../ink/ink849.xml"/><Relationship Id="rId108" Type="http://schemas.openxmlformats.org/officeDocument/2006/relationships/image" Target="../media/image908.png"/><Relationship Id="rId129" Type="http://schemas.openxmlformats.org/officeDocument/2006/relationships/customXml" Target="../ink/ink897.xml"/><Relationship Id="rId54" Type="http://schemas.openxmlformats.org/officeDocument/2006/relationships/image" Target="../media/image881.png"/><Relationship Id="rId75" Type="http://schemas.openxmlformats.org/officeDocument/2006/relationships/customXml" Target="../ink/ink870.xml"/><Relationship Id="rId96" Type="http://schemas.openxmlformats.org/officeDocument/2006/relationships/image" Target="../media/image902.png"/><Relationship Id="rId140" Type="http://schemas.openxmlformats.org/officeDocument/2006/relationships/image" Target="../media/image924.png"/><Relationship Id="rId161" Type="http://schemas.openxmlformats.org/officeDocument/2006/relationships/customXml" Target="../ink/ink913.xml"/><Relationship Id="rId182" Type="http://schemas.openxmlformats.org/officeDocument/2006/relationships/image" Target="../media/image945.png"/><Relationship Id="rId217" Type="http://schemas.openxmlformats.org/officeDocument/2006/relationships/customXml" Target="../ink/ink941.xml"/><Relationship Id="rId6" Type="http://schemas.openxmlformats.org/officeDocument/2006/relationships/image" Target="../media/image857.png"/><Relationship Id="rId238" Type="http://schemas.openxmlformats.org/officeDocument/2006/relationships/image" Target="../media/image973.png"/><Relationship Id="rId23" Type="http://schemas.openxmlformats.org/officeDocument/2006/relationships/customXml" Target="../ink/ink844.xml"/><Relationship Id="rId119" Type="http://schemas.openxmlformats.org/officeDocument/2006/relationships/customXml" Target="../ink/ink892.xml"/><Relationship Id="rId44" Type="http://schemas.openxmlformats.org/officeDocument/2006/relationships/image" Target="../media/image876.png"/><Relationship Id="rId65" Type="http://schemas.openxmlformats.org/officeDocument/2006/relationships/customXml" Target="../ink/ink865.xml"/><Relationship Id="rId86" Type="http://schemas.openxmlformats.org/officeDocument/2006/relationships/image" Target="../media/image897.png"/><Relationship Id="rId130" Type="http://schemas.openxmlformats.org/officeDocument/2006/relationships/image" Target="../media/image919.png"/><Relationship Id="rId151" Type="http://schemas.openxmlformats.org/officeDocument/2006/relationships/customXml" Target="../ink/ink908.xml"/><Relationship Id="rId172" Type="http://schemas.openxmlformats.org/officeDocument/2006/relationships/image" Target="../media/image940.png"/><Relationship Id="rId193" Type="http://schemas.openxmlformats.org/officeDocument/2006/relationships/customXml" Target="../ink/ink929.xml"/><Relationship Id="rId207" Type="http://schemas.openxmlformats.org/officeDocument/2006/relationships/customXml" Target="../ink/ink936.xml"/><Relationship Id="rId228" Type="http://schemas.openxmlformats.org/officeDocument/2006/relationships/image" Target="../media/image968.png"/><Relationship Id="rId249" Type="http://schemas.openxmlformats.org/officeDocument/2006/relationships/customXml" Target="../ink/ink957.xml"/><Relationship Id="rId13" Type="http://schemas.openxmlformats.org/officeDocument/2006/relationships/customXml" Target="../ink/ink839.xml"/><Relationship Id="rId109" Type="http://schemas.openxmlformats.org/officeDocument/2006/relationships/customXml" Target="../ink/ink887.xml"/><Relationship Id="rId34" Type="http://schemas.openxmlformats.org/officeDocument/2006/relationships/image" Target="../media/image871.png"/><Relationship Id="rId55" Type="http://schemas.openxmlformats.org/officeDocument/2006/relationships/customXml" Target="../ink/ink860.xml"/><Relationship Id="rId76" Type="http://schemas.openxmlformats.org/officeDocument/2006/relationships/image" Target="../media/image892.png"/><Relationship Id="rId97" Type="http://schemas.openxmlformats.org/officeDocument/2006/relationships/customXml" Target="../ink/ink881.xml"/><Relationship Id="rId120" Type="http://schemas.openxmlformats.org/officeDocument/2006/relationships/image" Target="../media/image914.png"/><Relationship Id="rId141" Type="http://schemas.openxmlformats.org/officeDocument/2006/relationships/customXml" Target="../ink/ink903.xml"/><Relationship Id="rId7" Type="http://schemas.openxmlformats.org/officeDocument/2006/relationships/customXml" Target="../ink/ink836.xml"/><Relationship Id="rId162" Type="http://schemas.openxmlformats.org/officeDocument/2006/relationships/image" Target="../media/image935.png"/><Relationship Id="rId183" Type="http://schemas.openxmlformats.org/officeDocument/2006/relationships/customXml" Target="../ink/ink924.xml"/><Relationship Id="rId218" Type="http://schemas.openxmlformats.org/officeDocument/2006/relationships/image" Target="../media/image963.png"/><Relationship Id="rId239" Type="http://schemas.openxmlformats.org/officeDocument/2006/relationships/customXml" Target="../ink/ink952.xml"/><Relationship Id="rId250" Type="http://schemas.openxmlformats.org/officeDocument/2006/relationships/image" Target="../media/image979.png"/><Relationship Id="rId24" Type="http://schemas.openxmlformats.org/officeDocument/2006/relationships/image" Target="../media/image866.png"/><Relationship Id="rId45" Type="http://schemas.openxmlformats.org/officeDocument/2006/relationships/customXml" Target="../ink/ink855.xml"/><Relationship Id="rId66" Type="http://schemas.openxmlformats.org/officeDocument/2006/relationships/image" Target="../media/image887.png"/><Relationship Id="rId87" Type="http://schemas.openxmlformats.org/officeDocument/2006/relationships/customXml" Target="../ink/ink876.xml"/><Relationship Id="rId110" Type="http://schemas.openxmlformats.org/officeDocument/2006/relationships/image" Target="../media/image909.png"/><Relationship Id="rId131" Type="http://schemas.openxmlformats.org/officeDocument/2006/relationships/customXml" Target="../ink/ink898.xml"/><Relationship Id="rId152" Type="http://schemas.openxmlformats.org/officeDocument/2006/relationships/image" Target="../media/image930.png"/><Relationship Id="rId173" Type="http://schemas.openxmlformats.org/officeDocument/2006/relationships/customXml" Target="../ink/ink919.xml"/><Relationship Id="rId194" Type="http://schemas.openxmlformats.org/officeDocument/2006/relationships/image" Target="../media/image951.png"/><Relationship Id="rId208" Type="http://schemas.openxmlformats.org/officeDocument/2006/relationships/image" Target="../media/image958.png"/><Relationship Id="rId229" Type="http://schemas.openxmlformats.org/officeDocument/2006/relationships/customXml" Target="../ink/ink947.xml"/><Relationship Id="rId240" Type="http://schemas.openxmlformats.org/officeDocument/2006/relationships/image" Target="../media/image974.png"/><Relationship Id="rId14" Type="http://schemas.openxmlformats.org/officeDocument/2006/relationships/image" Target="../media/image861.png"/><Relationship Id="rId35" Type="http://schemas.openxmlformats.org/officeDocument/2006/relationships/customXml" Target="../ink/ink850.xml"/><Relationship Id="rId56" Type="http://schemas.openxmlformats.org/officeDocument/2006/relationships/image" Target="../media/image882.png"/><Relationship Id="rId77" Type="http://schemas.openxmlformats.org/officeDocument/2006/relationships/customXml" Target="../ink/ink871.xml"/><Relationship Id="rId100" Type="http://schemas.openxmlformats.org/officeDocument/2006/relationships/image" Target="../media/image904.png"/><Relationship Id="rId8" Type="http://schemas.openxmlformats.org/officeDocument/2006/relationships/image" Target="../media/image858.png"/><Relationship Id="rId98" Type="http://schemas.openxmlformats.org/officeDocument/2006/relationships/image" Target="../media/image903.png"/><Relationship Id="rId121" Type="http://schemas.openxmlformats.org/officeDocument/2006/relationships/customXml" Target="../ink/ink893.xml"/><Relationship Id="rId142" Type="http://schemas.openxmlformats.org/officeDocument/2006/relationships/image" Target="../media/image925.png"/><Relationship Id="rId163" Type="http://schemas.openxmlformats.org/officeDocument/2006/relationships/customXml" Target="../ink/ink914.xml"/><Relationship Id="rId184" Type="http://schemas.openxmlformats.org/officeDocument/2006/relationships/image" Target="../media/image946.png"/><Relationship Id="rId219" Type="http://schemas.openxmlformats.org/officeDocument/2006/relationships/customXml" Target="../ink/ink942.xml"/><Relationship Id="rId230" Type="http://schemas.openxmlformats.org/officeDocument/2006/relationships/image" Target="../media/image969.png"/><Relationship Id="rId251" Type="http://schemas.openxmlformats.org/officeDocument/2006/relationships/customXml" Target="../ink/ink958.xml"/><Relationship Id="rId25" Type="http://schemas.openxmlformats.org/officeDocument/2006/relationships/customXml" Target="../ink/ink845.xml"/><Relationship Id="rId46" Type="http://schemas.openxmlformats.org/officeDocument/2006/relationships/image" Target="../media/image877.png"/><Relationship Id="rId67" Type="http://schemas.openxmlformats.org/officeDocument/2006/relationships/customXml" Target="../ink/ink866.xml"/><Relationship Id="rId88" Type="http://schemas.openxmlformats.org/officeDocument/2006/relationships/image" Target="../media/image898.png"/><Relationship Id="rId111" Type="http://schemas.openxmlformats.org/officeDocument/2006/relationships/customXml" Target="../ink/ink888.xml"/><Relationship Id="rId132" Type="http://schemas.openxmlformats.org/officeDocument/2006/relationships/image" Target="../media/image920.png"/><Relationship Id="rId153" Type="http://schemas.openxmlformats.org/officeDocument/2006/relationships/customXml" Target="../ink/ink909.xml"/><Relationship Id="rId174" Type="http://schemas.openxmlformats.org/officeDocument/2006/relationships/image" Target="../media/image941.png"/><Relationship Id="rId195" Type="http://schemas.openxmlformats.org/officeDocument/2006/relationships/customXml" Target="../ink/ink930.xml"/><Relationship Id="rId209" Type="http://schemas.openxmlformats.org/officeDocument/2006/relationships/customXml" Target="../ink/ink937.xml"/><Relationship Id="rId220" Type="http://schemas.openxmlformats.org/officeDocument/2006/relationships/image" Target="../media/image964.png"/><Relationship Id="rId241" Type="http://schemas.openxmlformats.org/officeDocument/2006/relationships/customXml" Target="../ink/ink953.xml"/><Relationship Id="rId15" Type="http://schemas.openxmlformats.org/officeDocument/2006/relationships/customXml" Target="../ink/ink840.xml"/><Relationship Id="rId36" Type="http://schemas.openxmlformats.org/officeDocument/2006/relationships/image" Target="../media/image872.png"/><Relationship Id="rId57" Type="http://schemas.openxmlformats.org/officeDocument/2006/relationships/customXml" Target="../ink/ink861.xml"/><Relationship Id="rId78" Type="http://schemas.openxmlformats.org/officeDocument/2006/relationships/image" Target="../media/image893.png"/><Relationship Id="rId99" Type="http://schemas.openxmlformats.org/officeDocument/2006/relationships/customXml" Target="../ink/ink882.xml"/><Relationship Id="rId101" Type="http://schemas.openxmlformats.org/officeDocument/2006/relationships/customXml" Target="../ink/ink883.xml"/><Relationship Id="rId122" Type="http://schemas.openxmlformats.org/officeDocument/2006/relationships/image" Target="../media/image915.png"/><Relationship Id="rId143" Type="http://schemas.openxmlformats.org/officeDocument/2006/relationships/customXml" Target="../ink/ink904.xml"/><Relationship Id="rId164" Type="http://schemas.openxmlformats.org/officeDocument/2006/relationships/image" Target="../media/image936.png"/><Relationship Id="rId185" Type="http://schemas.openxmlformats.org/officeDocument/2006/relationships/customXml" Target="../ink/ink925.xml"/><Relationship Id="rId9" Type="http://schemas.openxmlformats.org/officeDocument/2006/relationships/customXml" Target="../ink/ink837.xml"/><Relationship Id="rId210" Type="http://schemas.openxmlformats.org/officeDocument/2006/relationships/image" Target="../media/image959.png"/><Relationship Id="rId26" Type="http://schemas.openxmlformats.org/officeDocument/2006/relationships/image" Target="../media/image867.png"/><Relationship Id="rId231" Type="http://schemas.openxmlformats.org/officeDocument/2006/relationships/customXml" Target="../ink/ink948.xml"/><Relationship Id="rId252" Type="http://schemas.openxmlformats.org/officeDocument/2006/relationships/image" Target="../media/image980.png"/><Relationship Id="rId47" Type="http://schemas.openxmlformats.org/officeDocument/2006/relationships/customXml" Target="../ink/ink856.xml"/><Relationship Id="rId68" Type="http://schemas.openxmlformats.org/officeDocument/2006/relationships/image" Target="../media/image888.png"/><Relationship Id="rId89" Type="http://schemas.openxmlformats.org/officeDocument/2006/relationships/customXml" Target="../ink/ink877.xml"/><Relationship Id="rId112" Type="http://schemas.openxmlformats.org/officeDocument/2006/relationships/image" Target="../media/image910.png"/><Relationship Id="rId133" Type="http://schemas.openxmlformats.org/officeDocument/2006/relationships/customXml" Target="../ink/ink899.xml"/><Relationship Id="rId154" Type="http://schemas.openxmlformats.org/officeDocument/2006/relationships/image" Target="../media/image931.png"/><Relationship Id="rId175" Type="http://schemas.openxmlformats.org/officeDocument/2006/relationships/customXml" Target="../ink/ink920.xml"/><Relationship Id="rId196" Type="http://schemas.openxmlformats.org/officeDocument/2006/relationships/image" Target="../media/image952.png"/><Relationship Id="rId200" Type="http://schemas.openxmlformats.org/officeDocument/2006/relationships/image" Target="../media/image954.png"/><Relationship Id="rId16" Type="http://schemas.openxmlformats.org/officeDocument/2006/relationships/image" Target="../media/image862.png"/><Relationship Id="rId221" Type="http://schemas.openxmlformats.org/officeDocument/2006/relationships/customXml" Target="../ink/ink943.xml"/><Relationship Id="rId242" Type="http://schemas.openxmlformats.org/officeDocument/2006/relationships/image" Target="../media/image975.png"/><Relationship Id="rId37" Type="http://schemas.openxmlformats.org/officeDocument/2006/relationships/customXml" Target="../ink/ink851.xml"/><Relationship Id="rId58" Type="http://schemas.openxmlformats.org/officeDocument/2006/relationships/image" Target="../media/image883.png"/><Relationship Id="rId79" Type="http://schemas.openxmlformats.org/officeDocument/2006/relationships/customXml" Target="../ink/ink872.xml"/><Relationship Id="rId102" Type="http://schemas.openxmlformats.org/officeDocument/2006/relationships/image" Target="../media/image905.png"/><Relationship Id="rId123" Type="http://schemas.openxmlformats.org/officeDocument/2006/relationships/customXml" Target="../ink/ink894.xml"/><Relationship Id="rId144" Type="http://schemas.openxmlformats.org/officeDocument/2006/relationships/image" Target="../media/image926.png"/><Relationship Id="rId90" Type="http://schemas.openxmlformats.org/officeDocument/2006/relationships/image" Target="../media/image899.png"/><Relationship Id="rId165" Type="http://schemas.openxmlformats.org/officeDocument/2006/relationships/customXml" Target="../ink/ink915.xml"/><Relationship Id="rId186" Type="http://schemas.openxmlformats.org/officeDocument/2006/relationships/image" Target="../media/image947.png"/><Relationship Id="rId211" Type="http://schemas.openxmlformats.org/officeDocument/2006/relationships/customXml" Target="../ink/ink938.xml"/><Relationship Id="rId232" Type="http://schemas.openxmlformats.org/officeDocument/2006/relationships/image" Target="../media/image970.png"/><Relationship Id="rId253" Type="http://schemas.openxmlformats.org/officeDocument/2006/relationships/customXml" Target="../ink/ink959.xml"/><Relationship Id="rId27" Type="http://schemas.openxmlformats.org/officeDocument/2006/relationships/customXml" Target="../ink/ink846.xml"/><Relationship Id="rId48" Type="http://schemas.openxmlformats.org/officeDocument/2006/relationships/image" Target="../media/image878.png"/><Relationship Id="rId69" Type="http://schemas.openxmlformats.org/officeDocument/2006/relationships/customXml" Target="../ink/ink867.xml"/><Relationship Id="rId113" Type="http://schemas.openxmlformats.org/officeDocument/2006/relationships/customXml" Target="../ink/ink889.xml"/><Relationship Id="rId134" Type="http://schemas.openxmlformats.org/officeDocument/2006/relationships/image" Target="../media/image921.png"/><Relationship Id="rId80" Type="http://schemas.openxmlformats.org/officeDocument/2006/relationships/image" Target="../media/image894.png"/><Relationship Id="rId155" Type="http://schemas.openxmlformats.org/officeDocument/2006/relationships/customXml" Target="../ink/ink910.xml"/><Relationship Id="rId176" Type="http://schemas.openxmlformats.org/officeDocument/2006/relationships/image" Target="../media/image942.png"/><Relationship Id="rId197" Type="http://schemas.openxmlformats.org/officeDocument/2006/relationships/customXml" Target="../ink/ink931.xml"/><Relationship Id="rId201" Type="http://schemas.openxmlformats.org/officeDocument/2006/relationships/customXml" Target="../ink/ink933.xml"/><Relationship Id="rId222" Type="http://schemas.openxmlformats.org/officeDocument/2006/relationships/image" Target="../media/image965.png"/><Relationship Id="rId243" Type="http://schemas.openxmlformats.org/officeDocument/2006/relationships/customXml" Target="../ink/ink954.xml"/><Relationship Id="rId17" Type="http://schemas.openxmlformats.org/officeDocument/2006/relationships/customXml" Target="../ink/ink841.xml"/><Relationship Id="rId38" Type="http://schemas.openxmlformats.org/officeDocument/2006/relationships/image" Target="../media/image873.png"/><Relationship Id="rId59" Type="http://schemas.openxmlformats.org/officeDocument/2006/relationships/customXml" Target="../ink/ink862.xml"/><Relationship Id="rId103" Type="http://schemas.openxmlformats.org/officeDocument/2006/relationships/customXml" Target="../ink/ink884.xml"/><Relationship Id="rId124" Type="http://schemas.openxmlformats.org/officeDocument/2006/relationships/image" Target="../media/image916.png"/><Relationship Id="rId70" Type="http://schemas.openxmlformats.org/officeDocument/2006/relationships/image" Target="../media/image889.png"/><Relationship Id="rId91" Type="http://schemas.openxmlformats.org/officeDocument/2006/relationships/customXml" Target="../ink/ink878.xml"/><Relationship Id="rId145" Type="http://schemas.openxmlformats.org/officeDocument/2006/relationships/customXml" Target="../ink/ink905.xml"/><Relationship Id="rId166" Type="http://schemas.openxmlformats.org/officeDocument/2006/relationships/image" Target="../media/image937.png"/><Relationship Id="rId187" Type="http://schemas.openxmlformats.org/officeDocument/2006/relationships/customXml" Target="../ink/ink92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60.png"/><Relationship Id="rId233" Type="http://schemas.openxmlformats.org/officeDocument/2006/relationships/customXml" Target="../ink/ink949.xml"/><Relationship Id="rId254" Type="http://schemas.openxmlformats.org/officeDocument/2006/relationships/image" Target="../media/image981.png"/><Relationship Id="rId28" Type="http://schemas.openxmlformats.org/officeDocument/2006/relationships/image" Target="../media/image868.png"/><Relationship Id="rId49" Type="http://schemas.openxmlformats.org/officeDocument/2006/relationships/customXml" Target="../ink/ink857.xml"/><Relationship Id="rId114" Type="http://schemas.openxmlformats.org/officeDocument/2006/relationships/image" Target="../media/image911.png"/><Relationship Id="rId60" Type="http://schemas.openxmlformats.org/officeDocument/2006/relationships/image" Target="../media/image884.png"/><Relationship Id="rId81" Type="http://schemas.openxmlformats.org/officeDocument/2006/relationships/customXml" Target="../ink/ink873.xml"/><Relationship Id="rId135" Type="http://schemas.openxmlformats.org/officeDocument/2006/relationships/customXml" Target="../ink/ink900.xml"/><Relationship Id="rId156" Type="http://schemas.openxmlformats.org/officeDocument/2006/relationships/image" Target="../media/image932.png"/><Relationship Id="rId177" Type="http://schemas.openxmlformats.org/officeDocument/2006/relationships/customXml" Target="../ink/ink921.xml"/><Relationship Id="rId198" Type="http://schemas.openxmlformats.org/officeDocument/2006/relationships/image" Target="../media/image953.png"/><Relationship Id="rId202" Type="http://schemas.openxmlformats.org/officeDocument/2006/relationships/image" Target="../media/image955.png"/><Relationship Id="rId223" Type="http://schemas.openxmlformats.org/officeDocument/2006/relationships/customXml" Target="../ink/ink944.xml"/><Relationship Id="rId244" Type="http://schemas.openxmlformats.org/officeDocument/2006/relationships/image" Target="../media/image976.png"/><Relationship Id="rId18" Type="http://schemas.openxmlformats.org/officeDocument/2006/relationships/image" Target="../media/image863.png"/><Relationship Id="rId39" Type="http://schemas.openxmlformats.org/officeDocument/2006/relationships/customXml" Target="../ink/ink852.xml"/><Relationship Id="rId50" Type="http://schemas.openxmlformats.org/officeDocument/2006/relationships/image" Target="../media/image879.png"/><Relationship Id="rId104" Type="http://schemas.openxmlformats.org/officeDocument/2006/relationships/image" Target="../media/image906.png"/><Relationship Id="rId125" Type="http://schemas.openxmlformats.org/officeDocument/2006/relationships/customXml" Target="../ink/ink895.xml"/><Relationship Id="rId146" Type="http://schemas.openxmlformats.org/officeDocument/2006/relationships/image" Target="../media/image927.png"/><Relationship Id="rId167" Type="http://schemas.openxmlformats.org/officeDocument/2006/relationships/customXml" Target="../ink/ink916.xml"/><Relationship Id="rId188" Type="http://schemas.openxmlformats.org/officeDocument/2006/relationships/image" Target="../media/image948.png"/><Relationship Id="rId71" Type="http://schemas.openxmlformats.org/officeDocument/2006/relationships/customXml" Target="../ink/ink868.xml"/><Relationship Id="rId92" Type="http://schemas.openxmlformats.org/officeDocument/2006/relationships/image" Target="../media/image900.png"/><Relationship Id="rId213" Type="http://schemas.openxmlformats.org/officeDocument/2006/relationships/customXml" Target="../ink/ink939.xml"/><Relationship Id="rId234" Type="http://schemas.openxmlformats.org/officeDocument/2006/relationships/image" Target="../media/image971.png"/><Relationship Id="rId2" Type="http://schemas.openxmlformats.org/officeDocument/2006/relationships/image" Target="../media/image855.jpeg"/><Relationship Id="rId29" Type="http://schemas.openxmlformats.org/officeDocument/2006/relationships/customXml" Target="../ink/ink847.xml"/><Relationship Id="rId255" Type="http://schemas.openxmlformats.org/officeDocument/2006/relationships/customXml" Target="../ink/ink960.xml"/><Relationship Id="rId40" Type="http://schemas.openxmlformats.org/officeDocument/2006/relationships/image" Target="../media/image874.png"/><Relationship Id="rId115" Type="http://schemas.openxmlformats.org/officeDocument/2006/relationships/customXml" Target="../ink/ink890.xml"/><Relationship Id="rId136" Type="http://schemas.openxmlformats.org/officeDocument/2006/relationships/image" Target="../media/image922.png"/><Relationship Id="rId157" Type="http://schemas.openxmlformats.org/officeDocument/2006/relationships/customXml" Target="../ink/ink911.xml"/><Relationship Id="rId178" Type="http://schemas.openxmlformats.org/officeDocument/2006/relationships/image" Target="../media/image943.png"/><Relationship Id="rId61" Type="http://schemas.openxmlformats.org/officeDocument/2006/relationships/customXml" Target="../ink/ink863.xml"/><Relationship Id="rId82" Type="http://schemas.openxmlformats.org/officeDocument/2006/relationships/image" Target="../media/image895.png"/><Relationship Id="rId199" Type="http://schemas.openxmlformats.org/officeDocument/2006/relationships/customXml" Target="../ink/ink932.xml"/><Relationship Id="rId203" Type="http://schemas.openxmlformats.org/officeDocument/2006/relationships/customXml" Target="../ink/ink934.xml"/><Relationship Id="rId19" Type="http://schemas.openxmlformats.org/officeDocument/2006/relationships/customXml" Target="../ink/ink842.xml"/><Relationship Id="rId224" Type="http://schemas.openxmlformats.org/officeDocument/2006/relationships/image" Target="../media/image966.png"/><Relationship Id="rId245" Type="http://schemas.openxmlformats.org/officeDocument/2006/relationships/customXml" Target="../ink/ink955.xml"/><Relationship Id="rId30" Type="http://schemas.openxmlformats.org/officeDocument/2006/relationships/image" Target="../media/image869.png"/><Relationship Id="rId105" Type="http://schemas.openxmlformats.org/officeDocument/2006/relationships/customXml" Target="../ink/ink885.xml"/><Relationship Id="rId126" Type="http://schemas.openxmlformats.org/officeDocument/2006/relationships/image" Target="../media/image917.png"/><Relationship Id="rId147" Type="http://schemas.openxmlformats.org/officeDocument/2006/relationships/customXml" Target="../ink/ink906.xml"/><Relationship Id="rId168" Type="http://schemas.openxmlformats.org/officeDocument/2006/relationships/image" Target="../media/image938.png"/><Relationship Id="rId51" Type="http://schemas.openxmlformats.org/officeDocument/2006/relationships/customXml" Target="../ink/ink858.xml"/><Relationship Id="rId72" Type="http://schemas.openxmlformats.org/officeDocument/2006/relationships/image" Target="../media/image890.png"/><Relationship Id="rId93" Type="http://schemas.openxmlformats.org/officeDocument/2006/relationships/customXml" Target="../ink/ink879.xml"/><Relationship Id="rId189" Type="http://schemas.openxmlformats.org/officeDocument/2006/relationships/customXml" Target="../ink/ink927.xml"/><Relationship Id="rId3" Type="http://schemas.openxmlformats.org/officeDocument/2006/relationships/customXml" Target="../ink/ink834.xml"/><Relationship Id="rId214" Type="http://schemas.openxmlformats.org/officeDocument/2006/relationships/image" Target="../media/image961.png"/><Relationship Id="rId235" Type="http://schemas.openxmlformats.org/officeDocument/2006/relationships/customXml" Target="../ink/ink950.xml"/><Relationship Id="rId256" Type="http://schemas.openxmlformats.org/officeDocument/2006/relationships/image" Target="../media/image982.png"/><Relationship Id="rId116" Type="http://schemas.openxmlformats.org/officeDocument/2006/relationships/image" Target="../media/image912.png"/><Relationship Id="rId137" Type="http://schemas.openxmlformats.org/officeDocument/2006/relationships/customXml" Target="../ink/ink901.xml"/><Relationship Id="rId158" Type="http://schemas.openxmlformats.org/officeDocument/2006/relationships/image" Target="../media/image933.png"/><Relationship Id="rId20" Type="http://schemas.openxmlformats.org/officeDocument/2006/relationships/image" Target="../media/image864.png"/><Relationship Id="rId41" Type="http://schemas.openxmlformats.org/officeDocument/2006/relationships/customXml" Target="../ink/ink853.xml"/><Relationship Id="rId62" Type="http://schemas.openxmlformats.org/officeDocument/2006/relationships/image" Target="../media/image885.png"/><Relationship Id="rId83" Type="http://schemas.openxmlformats.org/officeDocument/2006/relationships/customXml" Target="../ink/ink874.xml"/><Relationship Id="rId179" Type="http://schemas.openxmlformats.org/officeDocument/2006/relationships/customXml" Target="../ink/ink922.xml"/><Relationship Id="rId190" Type="http://schemas.openxmlformats.org/officeDocument/2006/relationships/image" Target="../media/image949.png"/><Relationship Id="rId204" Type="http://schemas.openxmlformats.org/officeDocument/2006/relationships/image" Target="../media/image956.png"/><Relationship Id="rId225" Type="http://schemas.openxmlformats.org/officeDocument/2006/relationships/customXml" Target="../ink/ink945.xml"/><Relationship Id="rId246" Type="http://schemas.openxmlformats.org/officeDocument/2006/relationships/image" Target="../media/image977.png"/><Relationship Id="rId106" Type="http://schemas.openxmlformats.org/officeDocument/2006/relationships/image" Target="../media/image907.png"/><Relationship Id="rId127" Type="http://schemas.openxmlformats.org/officeDocument/2006/relationships/customXml" Target="../ink/ink896.xml"/><Relationship Id="rId10" Type="http://schemas.openxmlformats.org/officeDocument/2006/relationships/image" Target="../media/image859.png"/><Relationship Id="rId31" Type="http://schemas.openxmlformats.org/officeDocument/2006/relationships/customXml" Target="../ink/ink848.xml"/><Relationship Id="rId52" Type="http://schemas.openxmlformats.org/officeDocument/2006/relationships/image" Target="../media/image880.png"/><Relationship Id="rId73" Type="http://schemas.openxmlformats.org/officeDocument/2006/relationships/customXml" Target="../ink/ink869.xml"/><Relationship Id="rId94" Type="http://schemas.openxmlformats.org/officeDocument/2006/relationships/image" Target="../media/image901.png"/><Relationship Id="rId148" Type="http://schemas.openxmlformats.org/officeDocument/2006/relationships/image" Target="../media/image928.png"/><Relationship Id="rId169" Type="http://schemas.openxmlformats.org/officeDocument/2006/relationships/customXml" Target="../ink/ink917.xml"/><Relationship Id="rId4" Type="http://schemas.openxmlformats.org/officeDocument/2006/relationships/image" Target="../media/image856.png"/><Relationship Id="rId180" Type="http://schemas.openxmlformats.org/officeDocument/2006/relationships/image" Target="../media/image944.png"/><Relationship Id="rId215" Type="http://schemas.openxmlformats.org/officeDocument/2006/relationships/customXml" Target="../ink/ink940.xml"/><Relationship Id="rId236" Type="http://schemas.openxmlformats.org/officeDocument/2006/relationships/image" Target="../media/image97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018.xml"/><Relationship Id="rId21" Type="http://schemas.openxmlformats.org/officeDocument/2006/relationships/customXml" Target="../ink/ink970.xml"/><Relationship Id="rId42" Type="http://schemas.openxmlformats.org/officeDocument/2006/relationships/image" Target="../media/image1004.png"/><Relationship Id="rId63" Type="http://schemas.openxmlformats.org/officeDocument/2006/relationships/customXml" Target="../ink/ink991.xml"/><Relationship Id="rId84" Type="http://schemas.openxmlformats.org/officeDocument/2006/relationships/image" Target="../media/image1025.png"/><Relationship Id="rId138" Type="http://schemas.openxmlformats.org/officeDocument/2006/relationships/image" Target="../media/image1052.png"/><Relationship Id="rId159" Type="http://schemas.openxmlformats.org/officeDocument/2006/relationships/customXml" Target="../ink/ink1039.xml"/><Relationship Id="rId170" Type="http://schemas.openxmlformats.org/officeDocument/2006/relationships/image" Target="../media/image1068.png"/><Relationship Id="rId191" Type="http://schemas.openxmlformats.org/officeDocument/2006/relationships/customXml" Target="../ink/ink1055.xml"/><Relationship Id="rId107" Type="http://schemas.openxmlformats.org/officeDocument/2006/relationships/customXml" Target="../ink/ink1013.xml"/><Relationship Id="rId11" Type="http://schemas.openxmlformats.org/officeDocument/2006/relationships/customXml" Target="../ink/ink965.xml"/><Relationship Id="rId32" Type="http://schemas.openxmlformats.org/officeDocument/2006/relationships/image" Target="../media/image999.png"/><Relationship Id="rId53" Type="http://schemas.openxmlformats.org/officeDocument/2006/relationships/customXml" Target="../ink/ink986.xml"/><Relationship Id="rId74" Type="http://schemas.openxmlformats.org/officeDocument/2006/relationships/image" Target="../media/image1020.png"/><Relationship Id="rId128" Type="http://schemas.openxmlformats.org/officeDocument/2006/relationships/image" Target="../media/image1047.png"/><Relationship Id="rId149" Type="http://schemas.openxmlformats.org/officeDocument/2006/relationships/customXml" Target="../ink/ink1034.xml"/><Relationship Id="rId5" Type="http://schemas.openxmlformats.org/officeDocument/2006/relationships/customXml" Target="../ink/ink962.xml"/><Relationship Id="rId95" Type="http://schemas.openxmlformats.org/officeDocument/2006/relationships/customXml" Target="../ink/ink1007.xml"/><Relationship Id="rId160" Type="http://schemas.openxmlformats.org/officeDocument/2006/relationships/image" Target="../media/image1063.png"/><Relationship Id="rId181" Type="http://schemas.openxmlformats.org/officeDocument/2006/relationships/customXml" Target="../ink/ink1050.xml"/><Relationship Id="rId22" Type="http://schemas.openxmlformats.org/officeDocument/2006/relationships/image" Target="../media/image994.png"/><Relationship Id="rId43" Type="http://schemas.openxmlformats.org/officeDocument/2006/relationships/customXml" Target="../ink/ink981.xml"/><Relationship Id="rId64" Type="http://schemas.openxmlformats.org/officeDocument/2006/relationships/image" Target="../media/image1015.png"/><Relationship Id="rId118" Type="http://schemas.openxmlformats.org/officeDocument/2006/relationships/image" Target="../media/image1042.png"/><Relationship Id="rId139" Type="http://schemas.openxmlformats.org/officeDocument/2006/relationships/customXml" Target="../ink/ink1029.xml"/><Relationship Id="rId85" Type="http://schemas.openxmlformats.org/officeDocument/2006/relationships/customXml" Target="../ink/ink1002.xml"/><Relationship Id="rId150" Type="http://schemas.openxmlformats.org/officeDocument/2006/relationships/image" Target="../media/image1058.png"/><Relationship Id="rId171" Type="http://schemas.openxmlformats.org/officeDocument/2006/relationships/customXml" Target="../ink/ink1045.xml"/><Relationship Id="rId192" Type="http://schemas.openxmlformats.org/officeDocument/2006/relationships/image" Target="../media/image1079.png"/><Relationship Id="rId12" Type="http://schemas.openxmlformats.org/officeDocument/2006/relationships/image" Target="../media/image989.png"/><Relationship Id="rId33" Type="http://schemas.openxmlformats.org/officeDocument/2006/relationships/customXml" Target="../ink/ink976.xml"/><Relationship Id="rId108" Type="http://schemas.openxmlformats.org/officeDocument/2006/relationships/image" Target="../media/image1037.png"/><Relationship Id="rId129" Type="http://schemas.openxmlformats.org/officeDocument/2006/relationships/customXml" Target="../ink/ink1024.xml"/><Relationship Id="rId54" Type="http://schemas.openxmlformats.org/officeDocument/2006/relationships/image" Target="../media/image1010.png"/><Relationship Id="rId75" Type="http://schemas.openxmlformats.org/officeDocument/2006/relationships/customXml" Target="../ink/ink997.xml"/><Relationship Id="rId96" Type="http://schemas.openxmlformats.org/officeDocument/2006/relationships/image" Target="../media/image1031.png"/><Relationship Id="rId140" Type="http://schemas.openxmlformats.org/officeDocument/2006/relationships/image" Target="../media/image1053.png"/><Relationship Id="rId161" Type="http://schemas.openxmlformats.org/officeDocument/2006/relationships/customXml" Target="../ink/ink1040.xml"/><Relationship Id="rId182" Type="http://schemas.openxmlformats.org/officeDocument/2006/relationships/image" Target="../media/image1074.png"/><Relationship Id="rId6" Type="http://schemas.openxmlformats.org/officeDocument/2006/relationships/image" Target="../media/image986.png"/><Relationship Id="rId23" Type="http://schemas.openxmlformats.org/officeDocument/2006/relationships/customXml" Target="../ink/ink971.xml"/><Relationship Id="rId119" Type="http://schemas.openxmlformats.org/officeDocument/2006/relationships/customXml" Target="../ink/ink1019.xml"/><Relationship Id="rId44" Type="http://schemas.openxmlformats.org/officeDocument/2006/relationships/image" Target="../media/image1005.png"/><Relationship Id="rId65" Type="http://schemas.openxmlformats.org/officeDocument/2006/relationships/customXml" Target="../ink/ink992.xml"/><Relationship Id="rId86" Type="http://schemas.openxmlformats.org/officeDocument/2006/relationships/image" Target="../media/image1026.png"/><Relationship Id="rId130" Type="http://schemas.openxmlformats.org/officeDocument/2006/relationships/image" Target="../media/image1048.png"/><Relationship Id="rId151" Type="http://schemas.openxmlformats.org/officeDocument/2006/relationships/customXml" Target="../ink/ink1035.xml"/><Relationship Id="rId172" Type="http://schemas.openxmlformats.org/officeDocument/2006/relationships/image" Target="../media/image1069.png"/><Relationship Id="rId193" Type="http://schemas.openxmlformats.org/officeDocument/2006/relationships/customXml" Target="../ink/ink1056.xml"/><Relationship Id="rId13" Type="http://schemas.openxmlformats.org/officeDocument/2006/relationships/customXml" Target="../ink/ink966.xml"/><Relationship Id="rId109" Type="http://schemas.openxmlformats.org/officeDocument/2006/relationships/customXml" Target="../ink/ink1014.xml"/><Relationship Id="rId34" Type="http://schemas.openxmlformats.org/officeDocument/2006/relationships/image" Target="../media/image1000.png"/><Relationship Id="rId55" Type="http://schemas.openxmlformats.org/officeDocument/2006/relationships/customXml" Target="../ink/ink987.xml"/><Relationship Id="rId76" Type="http://schemas.openxmlformats.org/officeDocument/2006/relationships/image" Target="../media/image1021.png"/><Relationship Id="rId97" Type="http://schemas.openxmlformats.org/officeDocument/2006/relationships/customXml" Target="../ink/ink1008.xml"/><Relationship Id="rId120" Type="http://schemas.openxmlformats.org/officeDocument/2006/relationships/image" Target="../media/image1043.png"/><Relationship Id="rId141" Type="http://schemas.openxmlformats.org/officeDocument/2006/relationships/customXml" Target="../ink/ink1030.xml"/><Relationship Id="rId7" Type="http://schemas.openxmlformats.org/officeDocument/2006/relationships/customXml" Target="../ink/ink963.xml"/><Relationship Id="rId71" Type="http://schemas.openxmlformats.org/officeDocument/2006/relationships/customXml" Target="../ink/ink995.xml"/><Relationship Id="rId92" Type="http://schemas.openxmlformats.org/officeDocument/2006/relationships/image" Target="../media/image1029.png"/><Relationship Id="rId162" Type="http://schemas.openxmlformats.org/officeDocument/2006/relationships/image" Target="../media/image1064.png"/><Relationship Id="rId183" Type="http://schemas.openxmlformats.org/officeDocument/2006/relationships/customXml" Target="../ink/ink1051.xml"/><Relationship Id="rId2" Type="http://schemas.openxmlformats.org/officeDocument/2006/relationships/image" Target="../media/image984.png"/><Relationship Id="rId29" Type="http://schemas.openxmlformats.org/officeDocument/2006/relationships/customXml" Target="../ink/ink974.xml"/><Relationship Id="rId24" Type="http://schemas.openxmlformats.org/officeDocument/2006/relationships/image" Target="../media/image995.png"/><Relationship Id="rId40" Type="http://schemas.openxmlformats.org/officeDocument/2006/relationships/image" Target="../media/image1003.png"/><Relationship Id="rId45" Type="http://schemas.openxmlformats.org/officeDocument/2006/relationships/customXml" Target="../ink/ink982.xml"/><Relationship Id="rId66" Type="http://schemas.openxmlformats.org/officeDocument/2006/relationships/image" Target="../media/image1016.png"/><Relationship Id="rId87" Type="http://schemas.openxmlformats.org/officeDocument/2006/relationships/customXml" Target="../ink/ink1003.xml"/><Relationship Id="rId110" Type="http://schemas.openxmlformats.org/officeDocument/2006/relationships/image" Target="../media/image1038.png"/><Relationship Id="rId115" Type="http://schemas.openxmlformats.org/officeDocument/2006/relationships/customXml" Target="../ink/ink1017.xml"/><Relationship Id="rId131" Type="http://schemas.openxmlformats.org/officeDocument/2006/relationships/customXml" Target="../ink/ink1025.xml"/><Relationship Id="rId136" Type="http://schemas.openxmlformats.org/officeDocument/2006/relationships/image" Target="../media/image1051.png"/><Relationship Id="rId157" Type="http://schemas.openxmlformats.org/officeDocument/2006/relationships/customXml" Target="../ink/ink1038.xml"/><Relationship Id="rId178" Type="http://schemas.openxmlformats.org/officeDocument/2006/relationships/image" Target="../media/image1072.png"/><Relationship Id="rId61" Type="http://schemas.openxmlformats.org/officeDocument/2006/relationships/customXml" Target="../ink/ink990.xml"/><Relationship Id="rId82" Type="http://schemas.openxmlformats.org/officeDocument/2006/relationships/image" Target="../media/image1024.png"/><Relationship Id="rId152" Type="http://schemas.openxmlformats.org/officeDocument/2006/relationships/image" Target="../media/image1059.png"/><Relationship Id="rId173" Type="http://schemas.openxmlformats.org/officeDocument/2006/relationships/customXml" Target="../ink/ink1046.xml"/><Relationship Id="rId194" Type="http://schemas.openxmlformats.org/officeDocument/2006/relationships/image" Target="../media/image1080.png"/><Relationship Id="rId19" Type="http://schemas.openxmlformats.org/officeDocument/2006/relationships/customXml" Target="../ink/ink969.xml"/><Relationship Id="rId14" Type="http://schemas.openxmlformats.org/officeDocument/2006/relationships/image" Target="../media/image990.png"/><Relationship Id="rId30" Type="http://schemas.openxmlformats.org/officeDocument/2006/relationships/image" Target="../media/image998.png"/><Relationship Id="rId35" Type="http://schemas.openxmlformats.org/officeDocument/2006/relationships/customXml" Target="../ink/ink977.xml"/><Relationship Id="rId56" Type="http://schemas.openxmlformats.org/officeDocument/2006/relationships/image" Target="../media/image1011.png"/><Relationship Id="rId77" Type="http://schemas.openxmlformats.org/officeDocument/2006/relationships/customXml" Target="../ink/ink998.xml"/><Relationship Id="rId100" Type="http://schemas.openxmlformats.org/officeDocument/2006/relationships/image" Target="../media/image1033.png"/><Relationship Id="rId105" Type="http://schemas.openxmlformats.org/officeDocument/2006/relationships/customXml" Target="../ink/ink1012.xml"/><Relationship Id="rId126" Type="http://schemas.openxmlformats.org/officeDocument/2006/relationships/image" Target="../media/image1046.png"/><Relationship Id="rId147" Type="http://schemas.openxmlformats.org/officeDocument/2006/relationships/customXml" Target="../ink/ink1033.xml"/><Relationship Id="rId168" Type="http://schemas.openxmlformats.org/officeDocument/2006/relationships/image" Target="../media/image1067.png"/><Relationship Id="rId8" Type="http://schemas.openxmlformats.org/officeDocument/2006/relationships/image" Target="../media/image987.png"/><Relationship Id="rId51" Type="http://schemas.openxmlformats.org/officeDocument/2006/relationships/customXml" Target="../ink/ink985.xml"/><Relationship Id="rId72" Type="http://schemas.openxmlformats.org/officeDocument/2006/relationships/image" Target="../media/image1019.png"/><Relationship Id="rId93" Type="http://schemas.openxmlformats.org/officeDocument/2006/relationships/customXml" Target="../ink/ink1006.xml"/><Relationship Id="rId98" Type="http://schemas.openxmlformats.org/officeDocument/2006/relationships/image" Target="../media/image1032.png"/><Relationship Id="rId121" Type="http://schemas.openxmlformats.org/officeDocument/2006/relationships/customXml" Target="../ink/ink1020.xml"/><Relationship Id="rId142" Type="http://schemas.openxmlformats.org/officeDocument/2006/relationships/image" Target="../media/image1054.png"/><Relationship Id="rId163" Type="http://schemas.openxmlformats.org/officeDocument/2006/relationships/customXml" Target="../ink/ink1041.xml"/><Relationship Id="rId184" Type="http://schemas.openxmlformats.org/officeDocument/2006/relationships/image" Target="../media/image1075.png"/><Relationship Id="rId189" Type="http://schemas.openxmlformats.org/officeDocument/2006/relationships/customXml" Target="../ink/ink1054.xml"/><Relationship Id="rId3" Type="http://schemas.openxmlformats.org/officeDocument/2006/relationships/customXml" Target="../ink/ink961.xml"/><Relationship Id="rId25" Type="http://schemas.openxmlformats.org/officeDocument/2006/relationships/customXml" Target="../ink/ink972.xml"/><Relationship Id="rId46" Type="http://schemas.openxmlformats.org/officeDocument/2006/relationships/image" Target="../media/image1006.png"/><Relationship Id="rId67" Type="http://schemas.openxmlformats.org/officeDocument/2006/relationships/customXml" Target="../ink/ink993.xml"/><Relationship Id="rId116" Type="http://schemas.openxmlformats.org/officeDocument/2006/relationships/image" Target="../media/image1041.png"/><Relationship Id="rId137" Type="http://schemas.openxmlformats.org/officeDocument/2006/relationships/customXml" Target="../ink/ink1028.xml"/><Relationship Id="rId158" Type="http://schemas.openxmlformats.org/officeDocument/2006/relationships/image" Target="../media/image1062.png"/><Relationship Id="rId20" Type="http://schemas.openxmlformats.org/officeDocument/2006/relationships/image" Target="../media/image993.png"/><Relationship Id="rId41" Type="http://schemas.openxmlformats.org/officeDocument/2006/relationships/customXml" Target="../ink/ink980.xml"/><Relationship Id="rId62" Type="http://schemas.openxmlformats.org/officeDocument/2006/relationships/image" Target="../media/image1014.png"/><Relationship Id="rId83" Type="http://schemas.openxmlformats.org/officeDocument/2006/relationships/customXml" Target="../ink/ink1001.xml"/><Relationship Id="rId88" Type="http://schemas.openxmlformats.org/officeDocument/2006/relationships/image" Target="../media/image1027.png"/><Relationship Id="rId111" Type="http://schemas.openxmlformats.org/officeDocument/2006/relationships/customXml" Target="../ink/ink1015.xml"/><Relationship Id="rId132" Type="http://schemas.openxmlformats.org/officeDocument/2006/relationships/image" Target="../media/image1049.png"/><Relationship Id="rId153" Type="http://schemas.openxmlformats.org/officeDocument/2006/relationships/customXml" Target="../ink/ink1036.xml"/><Relationship Id="rId174" Type="http://schemas.openxmlformats.org/officeDocument/2006/relationships/image" Target="../media/image1070.png"/><Relationship Id="rId179" Type="http://schemas.openxmlformats.org/officeDocument/2006/relationships/customXml" Target="../ink/ink1049.xml"/><Relationship Id="rId195" Type="http://schemas.openxmlformats.org/officeDocument/2006/relationships/customXml" Target="../ink/ink1057.xml"/><Relationship Id="rId190" Type="http://schemas.openxmlformats.org/officeDocument/2006/relationships/image" Target="../media/image1078.png"/><Relationship Id="rId15" Type="http://schemas.openxmlformats.org/officeDocument/2006/relationships/customXml" Target="../ink/ink967.xml"/><Relationship Id="rId36" Type="http://schemas.openxmlformats.org/officeDocument/2006/relationships/image" Target="../media/image1001.png"/><Relationship Id="rId57" Type="http://schemas.openxmlformats.org/officeDocument/2006/relationships/customXml" Target="../ink/ink988.xml"/><Relationship Id="rId106" Type="http://schemas.openxmlformats.org/officeDocument/2006/relationships/image" Target="../media/image1036.png"/><Relationship Id="rId127" Type="http://schemas.openxmlformats.org/officeDocument/2006/relationships/customXml" Target="../ink/ink1023.xml"/><Relationship Id="rId10" Type="http://schemas.openxmlformats.org/officeDocument/2006/relationships/image" Target="../media/image988.png"/><Relationship Id="rId31" Type="http://schemas.openxmlformats.org/officeDocument/2006/relationships/customXml" Target="../ink/ink975.xml"/><Relationship Id="rId52" Type="http://schemas.openxmlformats.org/officeDocument/2006/relationships/image" Target="../media/image1009.png"/><Relationship Id="rId73" Type="http://schemas.openxmlformats.org/officeDocument/2006/relationships/customXml" Target="../ink/ink996.xml"/><Relationship Id="rId78" Type="http://schemas.openxmlformats.org/officeDocument/2006/relationships/image" Target="../media/image1022.png"/><Relationship Id="rId94" Type="http://schemas.openxmlformats.org/officeDocument/2006/relationships/image" Target="../media/image1030.png"/><Relationship Id="rId99" Type="http://schemas.openxmlformats.org/officeDocument/2006/relationships/customXml" Target="../ink/ink1009.xml"/><Relationship Id="rId101" Type="http://schemas.openxmlformats.org/officeDocument/2006/relationships/customXml" Target="../ink/ink1010.xml"/><Relationship Id="rId122" Type="http://schemas.openxmlformats.org/officeDocument/2006/relationships/image" Target="../media/image1044.png"/><Relationship Id="rId143" Type="http://schemas.openxmlformats.org/officeDocument/2006/relationships/customXml" Target="../ink/ink1031.xml"/><Relationship Id="rId148" Type="http://schemas.openxmlformats.org/officeDocument/2006/relationships/image" Target="../media/image1057.png"/><Relationship Id="rId164" Type="http://schemas.openxmlformats.org/officeDocument/2006/relationships/image" Target="../media/image1065.png"/><Relationship Id="rId169" Type="http://schemas.openxmlformats.org/officeDocument/2006/relationships/customXml" Target="../ink/ink1044.xml"/><Relationship Id="rId185" Type="http://schemas.openxmlformats.org/officeDocument/2006/relationships/customXml" Target="../ink/ink1052.xml"/><Relationship Id="rId4" Type="http://schemas.openxmlformats.org/officeDocument/2006/relationships/image" Target="../media/image985.png"/><Relationship Id="rId9" Type="http://schemas.openxmlformats.org/officeDocument/2006/relationships/customXml" Target="../ink/ink964.xml"/><Relationship Id="rId180" Type="http://schemas.openxmlformats.org/officeDocument/2006/relationships/image" Target="../media/image1073.png"/><Relationship Id="rId26" Type="http://schemas.openxmlformats.org/officeDocument/2006/relationships/image" Target="../media/image996.png"/><Relationship Id="rId47" Type="http://schemas.openxmlformats.org/officeDocument/2006/relationships/customXml" Target="../ink/ink983.xml"/><Relationship Id="rId68" Type="http://schemas.openxmlformats.org/officeDocument/2006/relationships/image" Target="../media/image1017.png"/><Relationship Id="rId89" Type="http://schemas.openxmlformats.org/officeDocument/2006/relationships/customXml" Target="../ink/ink1004.xml"/><Relationship Id="rId112" Type="http://schemas.openxmlformats.org/officeDocument/2006/relationships/image" Target="../media/image1039.png"/><Relationship Id="rId133" Type="http://schemas.openxmlformats.org/officeDocument/2006/relationships/customXml" Target="../ink/ink1026.xml"/><Relationship Id="rId154" Type="http://schemas.openxmlformats.org/officeDocument/2006/relationships/image" Target="../media/image1060.png"/><Relationship Id="rId175" Type="http://schemas.openxmlformats.org/officeDocument/2006/relationships/customXml" Target="../ink/ink1047.xml"/><Relationship Id="rId196" Type="http://schemas.openxmlformats.org/officeDocument/2006/relationships/image" Target="../media/image1081.png"/><Relationship Id="rId16" Type="http://schemas.openxmlformats.org/officeDocument/2006/relationships/image" Target="../media/image991.png"/><Relationship Id="rId37" Type="http://schemas.openxmlformats.org/officeDocument/2006/relationships/customXml" Target="../ink/ink978.xml"/><Relationship Id="rId58" Type="http://schemas.openxmlformats.org/officeDocument/2006/relationships/image" Target="../media/image1012.png"/><Relationship Id="rId79" Type="http://schemas.openxmlformats.org/officeDocument/2006/relationships/customXml" Target="../ink/ink999.xml"/><Relationship Id="rId102" Type="http://schemas.openxmlformats.org/officeDocument/2006/relationships/image" Target="../media/image1034.png"/><Relationship Id="rId123" Type="http://schemas.openxmlformats.org/officeDocument/2006/relationships/customXml" Target="../ink/ink1021.xml"/><Relationship Id="rId144" Type="http://schemas.openxmlformats.org/officeDocument/2006/relationships/image" Target="../media/image1055.png"/><Relationship Id="rId90" Type="http://schemas.openxmlformats.org/officeDocument/2006/relationships/image" Target="../media/image1028.png"/><Relationship Id="rId165" Type="http://schemas.openxmlformats.org/officeDocument/2006/relationships/customXml" Target="../ink/ink1042.xml"/><Relationship Id="rId186" Type="http://schemas.openxmlformats.org/officeDocument/2006/relationships/image" Target="../media/image1076.png"/><Relationship Id="rId27" Type="http://schemas.openxmlformats.org/officeDocument/2006/relationships/customXml" Target="../ink/ink973.xml"/><Relationship Id="rId48" Type="http://schemas.openxmlformats.org/officeDocument/2006/relationships/image" Target="../media/image1007.png"/><Relationship Id="rId69" Type="http://schemas.openxmlformats.org/officeDocument/2006/relationships/customXml" Target="../ink/ink994.xml"/><Relationship Id="rId113" Type="http://schemas.openxmlformats.org/officeDocument/2006/relationships/customXml" Target="../ink/ink1016.xml"/><Relationship Id="rId134" Type="http://schemas.openxmlformats.org/officeDocument/2006/relationships/image" Target="../media/image1050.png"/><Relationship Id="rId80" Type="http://schemas.openxmlformats.org/officeDocument/2006/relationships/image" Target="../media/image1023.png"/><Relationship Id="rId155" Type="http://schemas.openxmlformats.org/officeDocument/2006/relationships/customXml" Target="../ink/ink1037.xml"/><Relationship Id="rId176" Type="http://schemas.openxmlformats.org/officeDocument/2006/relationships/image" Target="../media/image1071.png"/><Relationship Id="rId197" Type="http://schemas.openxmlformats.org/officeDocument/2006/relationships/customXml" Target="../ink/ink1058.xml"/><Relationship Id="rId17" Type="http://schemas.openxmlformats.org/officeDocument/2006/relationships/customXml" Target="../ink/ink968.xml"/><Relationship Id="rId38" Type="http://schemas.openxmlformats.org/officeDocument/2006/relationships/image" Target="../media/image1002.png"/><Relationship Id="rId59" Type="http://schemas.openxmlformats.org/officeDocument/2006/relationships/customXml" Target="../ink/ink989.xml"/><Relationship Id="rId103" Type="http://schemas.openxmlformats.org/officeDocument/2006/relationships/customXml" Target="../ink/ink1011.xml"/><Relationship Id="rId124" Type="http://schemas.openxmlformats.org/officeDocument/2006/relationships/image" Target="../media/image1045.png"/><Relationship Id="rId70" Type="http://schemas.openxmlformats.org/officeDocument/2006/relationships/image" Target="../media/image1018.png"/><Relationship Id="rId91" Type="http://schemas.openxmlformats.org/officeDocument/2006/relationships/customXml" Target="../ink/ink1005.xml"/><Relationship Id="rId145" Type="http://schemas.openxmlformats.org/officeDocument/2006/relationships/customXml" Target="../ink/ink1032.xml"/><Relationship Id="rId166" Type="http://schemas.openxmlformats.org/officeDocument/2006/relationships/image" Target="../media/image1066.png"/><Relationship Id="rId187" Type="http://schemas.openxmlformats.org/officeDocument/2006/relationships/customXml" Target="../ink/ink1053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997.png"/><Relationship Id="rId49" Type="http://schemas.openxmlformats.org/officeDocument/2006/relationships/customXml" Target="../ink/ink984.xml"/><Relationship Id="rId114" Type="http://schemas.openxmlformats.org/officeDocument/2006/relationships/image" Target="../media/image1040.png"/><Relationship Id="rId60" Type="http://schemas.openxmlformats.org/officeDocument/2006/relationships/image" Target="../media/image1013.png"/><Relationship Id="rId81" Type="http://schemas.openxmlformats.org/officeDocument/2006/relationships/customXml" Target="../ink/ink1000.xml"/><Relationship Id="rId135" Type="http://schemas.openxmlformats.org/officeDocument/2006/relationships/customXml" Target="../ink/ink1027.xml"/><Relationship Id="rId156" Type="http://schemas.openxmlformats.org/officeDocument/2006/relationships/image" Target="../media/image1061.png"/><Relationship Id="rId177" Type="http://schemas.openxmlformats.org/officeDocument/2006/relationships/customXml" Target="../ink/ink1048.xml"/><Relationship Id="rId198" Type="http://schemas.openxmlformats.org/officeDocument/2006/relationships/image" Target="../media/image1082.png"/><Relationship Id="rId18" Type="http://schemas.openxmlformats.org/officeDocument/2006/relationships/image" Target="../media/image992.png"/><Relationship Id="rId39" Type="http://schemas.openxmlformats.org/officeDocument/2006/relationships/customXml" Target="../ink/ink979.xml"/><Relationship Id="rId50" Type="http://schemas.openxmlformats.org/officeDocument/2006/relationships/image" Target="../media/image1008.png"/><Relationship Id="rId104" Type="http://schemas.openxmlformats.org/officeDocument/2006/relationships/image" Target="../media/image1035.png"/><Relationship Id="rId125" Type="http://schemas.openxmlformats.org/officeDocument/2006/relationships/customXml" Target="../ink/ink1022.xml"/><Relationship Id="rId146" Type="http://schemas.openxmlformats.org/officeDocument/2006/relationships/image" Target="../media/image1056.png"/><Relationship Id="rId167" Type="http://schemas.openxmlformats.org/officeDocument/2006/relationships/customXml" Target="../ink/ink1043.xml"/><Relationship Id="rId188" Type="http://schemas.openxmlformats.org/officeDocument/2006/relationships/image" Target="../media/image107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1" Type="http://schemas.openxmlformats.org/officeDocument/2006/relationships/customXml" Target="../ink/ink1068.xml"/><Relationship Id="rId170" Type="http://schemas.openxmlformats.org/officeDocument/2006/relationships/image" Target="../media/image1167.png"/><Relationship Id="rId268" Type="http://schemas.openxmlformats.org/officeDocument/2006/relationships/image" Target="../media/image1216.png"/><Relationship Id="rId475" Type="http://schemas.openxmlformats.org/officeDocument/2006/relationships/customXml" Target="../ink/ink1295.xml"/><Relationship Id="rId682" Type="http://schemas.openxmlformats.org/officeDocument/2006/relationships/image" Target="../media/image1423.png"/><Relationship Id="rId128" Type="http://schemas.openxmlformats.org/officeDocument/2006/relationships/image" Target="../media/image1146.png"/><Relationship Id="rId335" Type="http://schemas.openxmlformats.org/officeDocument/2006/relationships/customXml" Target="../ink/ink1225.xml"/><Relationship Id="rId542" Type="http://schemas.openxmlformats.org/officeDocument/2006/relationships/image" Target="../media/image1353.png"/><Relationship Id="rId987" Type="http://schemas.openxmlformats.org/officeDocument/2006/relationships/customXml" Target="../ink/ink1551.xml"/><Relationship Id="rId1172" Type="http://schemas.openxmlformats.org/officeDocument/2006/relationships/image" Target="../media/image1668.png"/><Relationship Id="rId402" Type="http://schemas.openxmlformats.org/officeDocument/2006/relationships/image" Target="../media/image1283.png"/><Relationship Id="rId847" Type="http://schemas.openxmlformats.org/officeDocument/2006/relationships/customXml" Target="../ink/ink1481.xml"/><Relationship Id="rId1032" Type="http://schemas.openxmlformats.org/officeDocument/2006/relationships/image" Target="../media/image1598.png"/><Relationship Id="rId707" Type="http://schemas.openxmlformats.org/officeDocument/2006/relationships/customXml" Target="../ink/ink1411.xml"/><Relationship Id="rId914" Type="http://schemas.openxmlformats.org/officeDocument/2006/relationships/image" Target="../media/image1539.png"/><Relationship Id="rId43" Type="http://schemas.openxmlformats.org/officeDocument/2006/relationships/customXml" Target="../ink/ink1079.xml"/><Relationship Id="rId192" Type="http://schemas.openxmlformats.org/officeDocument/2006/relationships/image" Target="../media/image1178.png"/><Relationship Id="rId497" Type="http://schemas.openxmlformats.org/officeDocument/2006/relationships/customXml" Target="../ink/ink1306.xml"/><Relationship Id="rId357" Type="http://schemas.openxmlformats.org/officeDocument/2006/relationships/customXml" Target="../ink/ink1236.xml"/><Relationship Id="rId1194" Type="http://schemas.openxmlformats.org/officeDocument/2006/relationships/image" Target="../media/image1679.png"/><Relationship Id="rId217" Type="http://schemas.openxmlformats.org/officeDocument/2006/relationships/customXml" Target="../ink/ink1166.xml"/><Relationship Id="rId564" Type="http://schemas.openxmlformats.org/officeDocument/2006/relationships/image" Target="../media/image1364.png"/><Relationship Id="rId771" Type="http://schemas.openxmlformats.org/officeDocument/2006/relationships/customXml" Target="../ink/ink1443.xml"/><Relationship Id="rId869" Type="http://schemas.openxmlformats.org/officeDocument/2006/relationships/customXml" Target="../ink/ink1492.xml"/><Relationship Id="rId424" Type="http://schemas.openxmlformats.org/officeDocument/2006/relationships/image" Target="../media/image1294.png"/><Relationship Id="rId631" Type="http://schemas.openxmlformats.org/officeDocument/2006/relationships/customXml" Target="../ink/ink1373.xml"/><Relationship Id="rId729" Type="http://schemas.openxmlformats.org/officeDocument/2006/relationships/customXml" Target="../ink/ink1422.xml"/><Relationship Id="rId1054" Type="http://schemas.openxmlformats.org/officeDocument/2006/relationships/image" Target="../media/image1609.png"/><Relationship Id="rId936" Type="http://schemas.openxmlformats.org/officeDocument/2006/relationships/image" Target="../media/image1550.png"/><Relationship Id="rId1121" Type="http://schemas.openxmlformats.org/officeDocument/2006/relationships/customXml" Target="../ink/ink1618.xml"/><Relationship Id="rId65" Type="http://schemas.openxmlformats.org/officeDocument/2006/relationships/customXml" Target="../ink/ink1090.xml"/><Relationship Id="rId281" Type="http://schemas.openxmlformats.org/officeDocument/2006/relationships/customXml" Target="../ink/ink1198.xml"/><Relationship Id="rId141" Type="http://schemas.openxmlformats.org/officeDocument/2006/relationships/customXml" Target="../ink/ink1128.xml"/><Relationship Id="rId379" Type="http://schemas.openxmlformats.org/officeDocument/2006/relationships/customXml" Target="../ink/ink1247.xml"/><Relationship Id="rId586" Type="http://schemas.openxmlformats.org/officeDocument/2006/relationships/image" Target="../media/image1375.png"/><Relationship Id="rId793" Type="http://schemas.openxmlformats.org/officeDocument/2006/relationships/customXml" Target="../ink/ink1454.xml"/><Relationship Id="rId7" Type="http://schemas.openxmlformats.org/officeDocument/2006/relationships/customXml" Target="../ink/ink1061.xml"/><Relationship Id="rId239" Type="http://schemas.openxmlformats.org/officeDocument/2006/relationships/customXml" Target="../ink/ink1177.xml"/><Relationship Id="rId446" Type="http://schemas.openxmlformats.org/officeDocument/2006/relationships/image" Target="../media/image1305.png"/><Relationship Id="rId653" Type="http://schemas.openxmlformats.org/officeDocument/2006/relationships/customXml" Target="../ink/ink1384.xml"/><Relationship Id="rId1076" Type="http://schemas.openxmlformats.org/officeDocument/2006/relationships/image" Target="../media/image1620.png"/><Relationship Id="rId306" Type="http://schemas.openxmlformats.org/officeDocument/2006/relationships/image" Target="../media/image1235.png"/><Relationship Id="rId860" Type="http://schemas.openxmlformats.org/officeDocument/2006/relationships/image" Target="../media/image1512.png"/><Relationship Id="rId958" Type="http://schemas.openxmlformats.org/officeDocument/2006/relationships/image" Target="../media/image1561.png"/><Relationship Id="rId1143" Type="http://schemas.openxmlformats.org/officeDocument/2006/relationships/customXml" Target="../ink/ink1629.xml"/><Relationship Id="rId87" Type="http://schemas.openxmlformats.org/officeDocument/2006/relationships/customXml" Target="../ink/ink1101.xml"/><Relationship Id="rId513" Type="http://schemas.openxmlformats.org/officeDocument/2006/relationships/customXml" Target="../ink/ink1314.xml"/><Relationship Id="rId720" Type="http://schemas.openxmlformats.org/officeDocument/2006/relationships/image" Target="../media/image1442.png"/><Relationship Id="rId818" Type="http://schemas.openxmlformats.org/officeDocument/2006/relationships/image" Target="../media/image1491.png"/><Relationship Id="rId1003" Type="http://schemas.openxmlformats.org/officeDocument/2006/relationships/customXml" Target="../ink/ink1559.xml"/><Relationship Id="rId14" Type="http://schemas.openxmlformats.org/officeDocument/2006/relationships/image" Target="../media/image1089.png"/><Relationship Id="rId163" Type="http://schemas.openxmlformats.org/officeDocument/2006/relationships/customXml" Target="../ink/ink1139.xml"/><Relationship Id="rId370" Type="http://schemas.openxmlformats.org/officeDocument/2006/relationships/image" Target="../media/image1267.png"/><Relationship Id="rId230" Type="http://schemas.openxmlformats.org/officeDocument/2006/relationships/image" Target="../media/image1197.png"/><Relationship Id="rId468" Type="http://schemas.openxmlformats.org/officeDocument/2006/relationships/image" Target="../media/image1316.png"/><Relationship Id="rId675" Type="http://schemas.openxmlformats.org/officeDocument/2006/relationships/customXml" Target="../ink/ink1395.xml"/><Relationship Id="rId882" Type="http://schemas.openxmlformats.org/officeDocument/2006/relationships/image" Target="../media/image1523.png"/><Relationship Id="rId1098" Type="http://schemas.openxmlformats.org/officeDocument/2006/relationships/image" Target="../media/image1631.png"/><Relationship Id="rId328" Type="http://schemas.openxmlformats.org/officeDocument/2006/relationships/image" Target="../media/image1246.png"/><Relationship Id="rId535" Type="http://schemas.openxmlformats.org/officeDocument/2006/relationships/customXml" Target="../ink/ink1325.xml"/><Relationship Id="rId742" Type="http://schemas.openxmlformats.org/officeDocument/2006/relationships/image" Target="../media/image1453.png"/><Relationship Id="rId1165" Type="http://schemas.openxmlformats.org/officeDocument/2006/relationships/customXml" Target="../ink/ink1640.xml"/><Relationship Id="rId602" Type="http://schemas.openxmlformats.org/officeDocument/2006/relationships/image" Target="../media/image1383.png"/><Relationship Id="rId1025" Type="http://schemas.openxmlformats.org/officeDocument/2006/relationships/customXml" Target="../ink/ink1570.xml"/><Relationship Id="rId907" Type="http://schemas.openxmlformats.org/officeDocument/2006/relationships/customXml" Target="../ink/ink1511.xml"/><Relationship Id="rId36" Type="http://schemas.openxmlformats.org/officeDocument/2006/relationships/image" Target="../media/image1100.png"/><Relationship Id="rId185" Type="http://schemas.openxmlformats.org/officeDocument/2006/relationships/customXml" Target="../ink/ink1150.xml"/><Relationship Id="rId392" Type="http://schemas.openxmlformats.org/officeDocument/2006/relationships/image" Target="../media/image1278.png"/><Relationship Id="rId697" Type="http://schemas.openxmlformats.org/officeDocument/2006/relationships/customXml" Target="../ink/ink1406.xml"/><Relationship Id="rId252" Type="http://schemas.openxmlformats.org/officeDocument/2006/relationships/image" Target="../media/image1208.png"/><Relationship Id="rId1187" Type="http://schemas.openxmlformats.org/officeDocument/2006/relationships/customXml" Target="../ink/ink1651.xml"/><Relationship Id="rId112" Type="http://schemas.openxmlformats.org/officeDocument/2006/relationships/image" Target="../media/image1138.png"/><Relationship Id="rId557" Type="http://schemas.openxmlformats.org/officeDocument/2006/relationships/customXml" Target="../ink/ink1336.xml"/><Relationship Id="rId764" Type="http://schemas.openxmlformats.org/officeDocument/2006/relationships/image" Target="../media/image1464.png"/><Relationship Id="rId971" Type="http://schemas.openxmlformats.org/officeDocument/2006/relationships/customXml" Target="../ink/ink1543.xml"/><Relationship Id="rId417" Type="http://schemas.openxmlformats.org/officeDocument/2006/relationships/customXml" Target="../ink/ink1266.xml"/><Relationship Id="rId624" Type="http://schemas.openxmlformats.org/officeDocument/2006/relationships/image" Target="../media/image1394.png"/><Relationship Id="rId831" Type="http://schemas.openxmlformats.org/officeDocument/2006/relationships/customXml" Target="../ink/ink1473.xml"/><Relationship Id="rId1047" Type="http://schemas.openxmlformats.org/officeDocument/2006/relationships/customXml" Target="../ink/ink1581.xml"/><Relationship Id="rId929" Type="http://schemas.openxmlformats.org/officeDocument/2006/relationships/customXml" Target="../ink/ink1522.xml"/><Relationship Id="rId1114" Type="http://schemas.openxmlformats.org/officeDocument/2006/relationships/image" Target="../media/image1639.png"/><Relationship Id="rId58" Type="http://schemas.openxmlformats.org/officeDocument/2006/relationships/image" Target="../media/image1111.png"/><Relationship Id="rId274" Type="http://schemas.openxmlformats.org/officeDocument/2006/relationships/image" Target="../media/image1219.png"/><Relationship Id="rId481" Type="http://schemas.openxmlformats.org/officeDocument/2006/relationships/customXml" Target="../ink/ink1298.xml"/><Relationship Id="rId134" Type="http://schemas.openxmlformats.org/officeDocument/2006/relationships/image" Target="../media/image1149.png"/><Relationship Id="rId579" Type="http://schemas.openxmlformats.org/officeDocument/2006/relationships/customXml" Target="../ink/ink1347.xml"/><Relationship Id="rId786" Type="http://schemas.openxmlformats.org/officeDocument/2006/relationships/image" Target="../media/image1475.png"/><Relationship Id="rId993" Type="http://schemas.openxmlformats.org/officeDocument/2006/relationships/customXml" Target="../ink/ink1554.xml"/><Relationship Id="rId341" Type="http://schemas.openxmlformats.org/officeDocument/2006/relationships/customXml" Target="../ink/ink1228.xml"/><Relationship Id="rId439" Type="http://schemas.openxmlformats.org/officeDocument/2006/relationships/customXml" Target="../ink/ink1277.xml"/><Relationship Id="rId646" Type="http://schemas.openxmlformats.org/officeDocument/2006/relationships/image" Target="../media/image1405.png"/><Relationship Id="rId1069" Type="http://schemas.openxmlformats.org/officeDocument/2006/relationships/customXml" Target="../ink/ink1592.xml"/><Relationship Id="rId201" Type="http://schemas.openxmlformats.org/officeDocument/2006/relationships/customXml" Target="../ink/ink1158.xml"/><Relationship Id="rId506" Type="http://schemas.openxmlformats.org/officeDocument/2006/relationships/image" Target="../media/image1335.png"/><Relationship Id="rId853" Type="http://schemas.openxmlformats.org/officeDocument/2006/relationships/customXml" Target="../ink/ink1484.xml"/><Relationship Id="rId1136" Type="http://schemas.openxmlformats.org/officeDocument/2006/relationships/image" Target="../media/image1650.png"/><Relationship Id="rId713" Type="http://schemas.openxmlformats.org/officeDocument/2006/relationships/customXml" Target="../ink/ink1414.xml"/><Relationship Id="rId920" Type="http://schemas.openxmlformats.org/officeDocument/2006/relationships/image" Target="../media/image1542.png"/><Relationship Id="rId1203" Type="http://schemas.openxmlformats.org/officeDocument/2006/relationships/customXml" Target="../ink/ink1659.xml"/><Relationship Id="rId296" Type="http://schemas.openxmlformats.org/officeDocument/2006/relationships/image" Target="../media/image1230.png"/><Relationship Id="rId60" Type="http://schemas.openxmlformats.org/officeDocument/2006/relationships/image" Target="../media/image1112.png"/><Relationship Id="rId156" Type="http://schemas.openxmlformats.org/officeDocument/2006/relationships/image" Target="../media/image1160.png"/><Relationship Id="rId363" Type="http://schemas.openxmlformats.org/officeDocument/2006/relationships/customXml" Target="../ink/ink1239.xml"/><Relationship Id="rId570" Type="http://schemas.openxmlformats.org/officeDocument/2006/relationships/image" Target="../media/image1367.png"/><Relationship Id="rId1007" Type="http://schemas.openxmlformats.org/officeDocument/2006/relationships/customXml" Target="../ink/ink1561.xml"/><Relationship Id="rId223" Type="http://schemas.openxmlformats.org/officeDocument/2006/relationships/customXml" Target="../ink/ink1169.xml"/><Relationship Id="rId430" Type="http://schemas.openxmlformats.org/officeDocument/2006/relationships/image" Target="../media/image1297.png"/><Relationship Id="rId668" Type="http://schemas.openxmlformats.org/officeDocument/2006/relationships/image" Target="../media/image1416.png"/><Relationship Id="rId875" Type="http://schemas.openxmlformats.org/officeDocument/2006/relationships/customXml" Target="../ink/ink1495.xml"/><Relationship Id="rId1060" Type="http://schemas.openxmlformats.org/officeDocument/2006/relationships/image" Target="../media/image1612.png"/><Relationship Id="rId18" Type="http://schemas.openxmlformats.org/officeDocument/2006/relationships/image" Target="../media/image1091.png"/><Relationship Id="rId528" Type="http://schemas.openxmlformats.org/officeDocument/2006/relationships/image" Target="../media/image1346.png"/><Relationship Id="rId735" Type="http://schemas.openxmlformats.org/officeDocument/2006/relationships/customXml" Target="../ink/ink1425.xml"/><Relationship Id="rId942" Type="http://schemas.openxmlformats.org/officeDocument/2006/relationships/image" Target="../media/image1553.png"/><Relationship Id="rId1158" Type="http://schemas.openxmlformats.org/officeDocument/2006/relationships/image" Target="../media/image1661.png"/><Relationship Id="rId167" Type="http://schemas.openxmlformats.org/officeDocument/2006/relationships/customXml" Target="../ink/ink1141.xml"/><Relationship Id="rId374" Type="http://schemas.openxmlformats.org/officeDocument/2006/relationships/image" Target="../media/image1269.png"/><Relationship Id="rId581" Type="http://schemas.openxmlformats.org/officeDocument/2006/relationships/customXml" Target="../ink/ink1348.xml"/><Relationship Id="rId1018" Type="http://schemas.openxmlformats.org/officeDocument/2006/relationships/image" Target="../media/image1591.png"/><Relationship Id="rId71" Type="http://schemas.openxmlformats.org/officeDocument/2006/relationships/customXml" Target="../ink/ink1093.xml"/><Relationship Id="rId234" Type="http://schemas.openxmlformats.org/officeDocument/2006/relationships/image" Target="../media/image1199.png"/><Relationship Id="rId679" Type="http://schemas.openxmlformats.org/officeDocument/2006/relationships/customXml" Target="../ink/ink1397.xml"/><Relationship Id="rId802" Type="http://schemas.openxmlformats.org/officeDocument/2006/relationships/image" Target="../media/image1483.png"/><Relationship Id="rId886" Type="http://schemas.openxmlformats.org/officeDocument/2006/relationships/image" Target="../media/image1525.png"/><Relationship Id="rId2" Type="http://schemas.openxmlformats.org/officeDocument/2006/relationships/image" Target="../media/image1083.png"/><Relationship Id="rId29" Type="http://schemas.openxmlformats.org/officeDocument/2006/relationships/customXml" Target="../ink/ink1072.xml"/><Relationship Id="rId441" Type="http://schemas.openxmlformats.org/officeDocument/2006/relationships/customXml" Target="../ink/ink1278.xml"/><Relationship Id="rId539" Type="http://schemas.openxmlformats.org/officeDocument/2006/relationships/customXml" Target="../ink/ink1327.xml"/><Relationship Id="rId746" Type="http://schemas.openxmlformats.org/officeDocument/2006/relationships/image" Target="../media/image1455.png"/><Relationship Id="rId1071" Type="http://schemas.openxmlformats.org/officeDocument/2006/relationships/customXml" Target="../ink/ink1593.xml"/><Relationship Id="rId1169" Type="http://schemas.openxmlformats.org/officeDocument/2006/relationships/customXml" Target="../ink/ink1642.xml"/><Relationship Id="rId178" Type="http://schemas.openxmlformats.org/officeDocument/2006/relationships/image" Target="../media/image1171.png"/><Relationship Id="rId301" Type="http://schemas.openxmlformats.org/officeDocument/2006/relationships/customXml" Target="../ink/ink1208.xml"/><Relationship Id="rId953" Type="http://schemas.openxmlformats.org/officeDocument/2006/relationships/customXml" Target="../ink/ink1534.xml"/><Relationship Id="rId1029" Type="http://schemas.openxmlformats.org/officeDocument/2006/relationships/customXml" Target="../ink/ink1572.xml"/><Relationship Id="rId82" Type="http://schemas.openxmlformats.org/officeDocument/2006/relationships/image" Target="../media/image1123.png"/><Relationship Id="rId385" Type="http://schemas.openxmlformats.org/officeDocument/2006/relationships/customXml" Target="../ink/ink1250.xml"/><Relationship Id="rId592" Type="http://schemas.openxmlformats.org/officeDocument/2006/relationships/image" Target="../media/image1378.png"/><Relationship Id="rId606" Type="http://schemas.openxmlformats.org/officeDocument/2006/relationships/image" Target="../media/image1385.png"/><Relationship Id="rId813" Type="http://schemas.openxmlformats.org/officeDocument/2006/relationships/customXml" Target="../ink/ink1464.xml"/><Relationship Id="rId245" Type="http://schemas.openxmlformats.org/officeDocument/2006/relationships/customXml" Target="../ink/ink1180.xml"/><Relationship Id="rId452" Type="http://schemas.openxmlformats.org/officeDocument/2006/relationships/image" Target="../media/image1308.png"/><Relationship Id="rId897" Type="http://schemas.openxmlformats.org/officeDocument/2006/relationships/customXml" Target="../ink/ink1506.xml"/><Relationship Id="rId1082" Type="http://schemas.openxmlformats.org/officeDocument/2006/relationships/image" Target="../media/image1623.png"/><Relationship Id="rId105" Type="http://schemas.openxmlformats.org/officeDocument/2006/relationships/customXml" Target="../ink/ink1110.xml"/><Relationship Id="rId312" Type="http://schemas.openxmlformats.org/officeDocument/2006/relationships/image" Target="../media/image1238.png"/><Relationship Id="rId757" Type="http://schemas.openxmlformats.org/officeDocument/2006/relationships/customXml" Target="../ink/ink1436.xml"/><Relationship Id="rId964" Type="http://schemas.openxmlformats.org/officeDocument/2006/relationships/image" Target="../media/image1564.png"/><Relationship Id="rId93" Type="http://schemas.openxmlformats.org/officeDocument/2006/relationships/customXml" Target="../ink/ink1104.xml"/><Relationship Id="rId189" Type="http://schemas.openxmlformats.org/officeDocument/2006/relationships/customXml" Target="../ink/ink1152.xml"/><Relationship Id="rId396" Type="http://schemas.openxmlformats.org/officeDocument/2006/relationships/image" Target="../media/image1280.png"/><Relationship Id="rId617" Type="http://schemas.openxmlformats.org/officeDocument/2006/relationships/customXml" Target="../ink/ink1366.xml"/><Relationship Id="rId824" Type="http://schemas.openxmlformats.org/officeDocument/2006/relationships/image" Target="../media/image1494.png"/><Relationship Id="rId256" Type="http://schemas.openxmlformats.org/officeDocument/2006/relationships/image" Target="../media/image1210.png"/><Relationship Id="rId463" Type="http://schemas.openxmlformats.org/officeDocument/2006/relationships/customXml" Target="../ink/ink1289.xml"/><Relationship Id="rId670" Type="http://schemas.openxmlformats.org/officeDocument/2006/relationships/image" Target="../media/image1417.png"/><Relationship Id="rId1093" Type="http://schemas.openxmlformats.org/officeDocument/2006/relationships/customXml" Target="../ink/ink1604.xml"/><Relationship Id="rId1107" Type="http://schemas.openxmlformats.org/officeDocument/2006/relationships/customXml" Target="../ink/ink1611.xml"/><Relationship Id="rId116" Type="http://schemas.openxmlformats.org/officeDocument/2006/relationships/image" Target="../media/image1140.png"/><Relationship Id="rId323" Type="http://schemas.openxmlformats.org/officeDocument/2006/relationships/customXml" Target="../ink/ink1219.xml"/><Relationship Id="rId530" Type="http://schemas.openxmlformats.org/officeDocument/2006/relationships/image" Target="../media/image1347.png"/><Relationship Id="rId768" Type="http://schemas.openxmlformats.org/officeDocument/2006/relationships/image" Target="../media/image1466.png"/><Relationship Id="rId975" Type="http://schemas.openxmlformats.org/officeDocument/2006/relationships/customXml" Target="../ink/ink1545.xml"/><Relationship Id="rId1160" Type="http://schemas.openxmlformats.org/officeDocument/2006/relationships/image" Target="../media/image1662.png"/><Relationship Id="rId20" Type="http://schemas.openxmlformats.org/officeDocument/2006/relationships/image" Target="../media/image1092.png"/><Relationship Id="rId628" Type="http://schemas.openxmlformats.org/officeDocument/2006/relationships/image" Target="../media/image1396.png"/><Relationship Id="rId835" Type="http://schemas.openxmlformats.org/officeDocument/2006/relationships/customXml" Target="../ink/ink1475.xml"/><Relationship Id="rId267" Type="http://schemas.openxmlformats.org/officeDocument/2006/relationships/customXml" Target="../ink/ink1191.xml"/><Relationship Id="rId474" Type="http://schemas.openxmlformats.org/officeDocument/2006/relationships/image" Target="../media/image1319.png"/><Relationship Id="rId1020" Type="http://schemas.openxmlformats.org/officeDocument/2006/relationships/image" Target="../media/image1592.png"/><Relationship Id="rId1118" Type="http://schemas.openxmlformats.org/officeDocument/2006/relationships/image" Target="../media/image1641.png"/><Relationship Id="rId127" Type="http://schemas.openxmlformats.org/officeDocument/2006/relationships/customXml" Target="../ink/ink1121.xml"/><Relationship Id="rId681" Type="http://schemas.openxmlformats.org/officeDocument/2006/relationships/customXml" Target="../ink/ink1398.xml"/><Relationship Id="rId779" Type="http://schemas.openxmlformats.org/officeDocument/2006/relationships/customXml" Target="../ink/ink1447.xml"/><Relationship Id="rId902" Type="http://schemas.openxmlformats.org/officeDocument/2006/relationships/image" Target="../media/image1533.png"/><Relationship Id="rId986" Type="http://schemas.openxmlformats.org/officeDocument/2006/relationships/image" Target="../media/image1575.png"/><Relationship Id="rId31" Type="http://schemas.openxmlformats.org/officeDocument/2006/relationships/customXml" Target="../ink/ink1073.xml"/><Relationship Id="rId334" Type="http://schemas.openxmlformats.org/officeDocument/2006/relationships/image" Target="../media/image1249.png"/><Relationship Id="rId541" Type="http://schemas.openxmlformats.org/officeDocument/2006/relationships/customXml" Target="../ink/ink1328.xml"/><Relationship Id="rId639" Type="http://schemas.openxmlformats.org/officeDocument/2006/relationships/customXml" Target="../ink/ink1377.xml"/><Relationship Id="rId1171" Type="http://schemas.openxmlformats.org/officeDocument/2006/relationships/customXml" Target="../ink/ink1643.xml"/><Relationship Id="rId180" Type="http://schemas.openxmlformats.org/officeDocument/2006/relationships/image" Target="../media/image1172.png"/><Relationship Id="rId278" Type="http://schemas.openxmlformats.org/officeDocument/2006/relationships/image" Target="../media/image1221.png"/><Relationship Id="rId401" Type="http://schemas.openxmlformats.org/officeDocument/2006/relationships/customXml" Target="../ink/ink1258.xml"/><Relationship Id="rId846" Type="http://schemas.openxmlformats.org/officeDocument/2006/relationships/image" Target="../media/image1505.png"/><Relationship Id="rId1031" Type="http://schemas.openxmlformats.org/officeDocument/2006/relationships/customXml" Target="../ink/ink1573.xml"/><Relationship Id="rId1129" Type="http://schemas.openxmlformats.org/officeDocument/2006/relationships/customXml" Target="../ink/ink1622.xml"/><Relationship Id="rId485" Type="http://schemas.openxmlformats.org/officeDocument/2006/relationships/customXml" Target="../ink/ink1300.xml"/><Relationship Id="rId692" Type="http://schemas.openxmlformats.org/officeDocument/2006/relationships/image" Target="../media/image1428.png"/><Relationship Id="rId706" Type="http://schemas.openxmlformats.org/officeDocument/2006/relationships/image" Target="../media/image1435.png"/><Relationship Id="rId913" Type="http://schemas.openxmlformats.org/officeDocument/2006/relationships/customXml" Target="../ink/ink1514.xml"/><Relationship Id="rId42" Type="http://schemas.openxmlformats.org/officeDocument/2006/relationships/image" Target="../media/image1103.png"/><Relationship Id="rId138" Type="http://schemas.openxmlformats.org/officeDocument/2006/relationships/image" Target="../media/image1151.png"/><Relationship Id="rId345" Type="http://schemas.openxmlformats.org/officeDocument/2006/relationships/customXml" Target="../ink/ink1230.xml"/><Relationship Id="rId552" Type="http://schemas.openxmlformats.org/officeDocument/2006/relationships/image" Target="../media/image1358.png"/><Relationship Id="rId997" Type="http://schemas.openxmlformats.org/officeDocument/2006/relationships/customXml" Target="../ink/ink1556.xml"/><Relationship Id="rId1182" Type="http://schemas.openxmlformats.org/officeDocument/2006/relationships/image" Target="../media/image1673.png"/><Relationship Id="rId191" Type="http://schemas.openxmlformats.org/officeDocument/2006/relationships/customXml" Target="../ink/ink1153.xml"/><Relationship Id="rId205" Type="http://schemas.openxmlformats.org/officeDocument/2006/relationships/customXml" Target="../ink/ink1160.xml"/><Relationship Id="rId412" Type="http://schemas.openxmlformats.org/officeDocument/2006/relationships/image" Target="../media/image1288.png"/><Relationship Id="rId857" Type="http://schemas.openxmlformats.org/officeDocument/2006/relationships/customXml" Target="../ink/ink1486.xml"/><Relationship Id="rId1042" Type="http://schemas.openxmlformats.org/officeDocument/2006/relationships/image" Target="../media/image1603.png"/><Relationship Id="rId289" Type="http://schemas.openxmlformats.org/officeDocument/2006/relationships/customXml" Target="../ink/ink1202.xml"/><Relationship Id="rId496" Type="http://schemas.openxmlformats.org/officeDocument/2006/relationships/image" Target="../media/image1330.png"/><Relationship Id="rId717" Type="http://schemas.openxmlformats.org/officeDocument/2006/relationships/customXml" Target="../ink/ink1416.xml"/><Relationship Id="rId924" Type="http://schemas.openxmlformats.org/officeDocument/2006/relationships/image" Target="../media/image1544.png"/><Relationship Id="rId53" Type="http://schemas.openxmlformats.org/officeDocument/2006/relationships/customXml" Target="../ink/ink1084.xml"/><Relationship Id="rId149" Type="http://schemas.openxmlformats.org/officeDocument/2006/relationships/customXml" Target="../ink/ink1132.xml"/><Relationship Id="rId356" Type="http://schemas.openxmlformats.org/officeDocument/2006/relationships/image" Target="../media/image1260.png"/><Relationship Id="rId563" Type="http://schemas.openxmlformats.org/officeDocument/2006/relationships/customXml" Target="../ink/ink1339.xml"/><Relationship Id="rId770" Type="http://schemas.openxmlformats.org/officeDocument/2006/relationships/image" Target="../media/image1467.png"/><Relationship Id="rId1193" Type="http://schemas.openxmlformats.org/officeDocument/2006/relationships/customXml" Target="../ink/ink1654.xml"/><Relationship Id="rId1207" Type="http://schemas.openxmlformats.org/officeDocument/2006/relationships/customXml" Target="../ink/ink1661.xml"/><Relationship Id="rId216" Type="http://schemas.openxmlformats.org/officeDocument/2006/relationships/image" Target="../media/image1190.png"/><Relationship Id="rId423" Type="http://schemas.openxmlformats.org/officeDocument/2006/relationships/customXml" Target="../ink/ink1269.xml"/><Relationship Id="rId868" Type="http://schemas.openxmlformats.org/officeDocument/2006/relationships/image" Target="../media/image1516.png"/><Relationship Id="rId1053" Type="http://schemas.openxmlformats.org/officeDocument/2006/relationships/customXml" Target="../ink/ink1584.xml"/><Relationship Id="rId630" Type="http://schemas.openxmlformats.org/officeDocument/2006/relationships/image" Target="../media/image1397.png"/><Relationship Id="rId728" Type="http://schemas.openxmlformats.org/officeDocument/2006/relationships/image" Target="../media/image1446.png"/><Relationship Id="rId935" Type="http://schemas.openxmlformats.org/officeDocument/2006/relationships/customXml" Target="../ink/ink1525.xml"/><Relationship Id="rId64" Type="http://schemas.openxmlformats.org/officeDocument/2006/relationships/image" Target="../media/image1114.png"/><Relationship Id="rId367" Type="http://schemas.openxmlformats.org/officeDocument/2006/relationships/customXml" Target="../ink/ink1241.xml"/><Relationship Id="rId574" Type="http://schemas.openxmlformats.org/officeDocument/2006/relationships/image" Target="../media/image1369.png"/><Relationship Id="rId1120" Type="http://schemas.openxmlformats.org/officeDocument/2006/relationships/image" Target="../media/image1642.png"/><Relationship Id="rId227" Type="http://schemas.openxmlformats.org/officeDocument/2006/relationships/customXml" Target="../ink/ink1171.xml"/><Relationship Id="rId781" Type="http://schemas.openxmlformats.org/officeDocument/2006/relationships/customXml" Target="../ink/ink1448.xml"/><Relationship Id="rId879" Type="http://schemas.openxmlformats.org/officeDocument/2006/relationships/customXml" Target="../ink/ink1497.xml"/><Relationship Id="rId434" Type="http://schemas.openxmlformats.org/officeDocument/2006/relationships/image" Target="../media/image1299.png"/><Relationship Id="rId641" Type="http://schemas.openxmlformats.org/officeDocument/2006/relationships/customXml" Target="../ink/ink1378.xml"/><Relationship Id="rId739" Type="http://schemas.openxmlformats.org/officeDocument/2006/relationships/customXml" Target="../ink/ink1427.xml"/><Relationship Id="rId1064" Type="http://schemas.openxmlformats.org/officeDocument/2006/relationships/image" Target="../media/image1614.png"/><Relationship Id="rId280" Type="http://schemas.openxmlformats.org/officeDocument/2006/relationships/image" Target="../media/image1222.png"/><Relationship Id="rId501" Type="http://schemas.openxmlformats.org/officeDocument/2006/relationships/customXml" Target="../ink/ink1308.xml"/><Relationship Id="rId946" Type="http://schemas.openxmlformats.org/officeDocument/2006/relationships/image" Target="../media/image1555.png"/><Relationship Id="rId1131" Type="http://schemas.openxmlformats.org/officeDocument/2006/relationships/customXml" Target="../ink/ink1623.xml"/><Relationship Id="rId75" Type="http://schemas.openxmlformats.org/officeDocument/2006/relationships/customXml" Target="../ink/ink1095.xml"/><Relationship Id="rId140" Type="http://schemas.openxmlformats.org/officeDocument/2006/relationships/image" Target="../media/image1152.png"/><Relationship Id="rId378" Type="http://schemas.openxmlformats.org/officeDocument/2006/relationships/image" Target="../media/image1271.png"/><Relationship Id="rId585" Type="http://schemas.openxmlformats.org/officeDocument/2006/relationships/customXml" Target="../ink/ink1350.xml"/><Relationship Id="rId792" Type="http://schemas.openxmlformats.org/officeDocument/2006/relationships/image" Target="../media/image1478.png"/><Relationship Id="rId806" Type="http://schemas.openxmlformats.org/officeDocument/2006/relationships/image" Target="../media/image1485.png"/><Relationship Id="rId6" Type="http://schemas.openxmlformats.org/officeDocument/2006/relationships/image" Target="../media/image1085.png"/><Relationship Id="rId238" Type="http://schemas.openxmlformats.org/officeDocument/2006/relationships/image" Target="../media/image1201.png"/><Relationship Id="rId445" Type="http://schemas.openxmlformats.org/officeDocument/2006/relationships/customXml" Target="../ink/ink1280.xml"/><Relationship Id="rId652" Type="http://schemas.openxmlformats.org/officeDocument/2006/relationships/image" Target="../media/image1408.png"/><Relationship Id="rId1075" Type="http://schemas.openxmlformats.org/officeDocument/2006/relationships/customXml" Target="../ink/ink1595.xml"/><Relationship Id="rId291" Type="http://schemas.openxmlformats.org/officeDocument/2006/relationships/customXml" Target="../ink/ink1203.xml"/><Relationship Id="rId305" Type="http://schemas.openxmlformats.org/officeDocument/2006/relationships/customXml" Target="../ink/ink1210.xml"/><Relationship Id="rId512" Type="http://schemas.openxmlformats.org/officeDocument/2006/relationships/image" Target="../media/image1338.png"/><Relationship Id="rId957" Type="http://schemas.openxmlformats.org/officeDocument/2006/relationships/customXml" Target="../ink/ink1536.xml"/><Relationship Id="rId1142" Type="http://schemas.openxmlformats.org/officeDocument/2006/relationships/image" Target="../media/image1653.png"/><Relationship Id="rId86" Type="http://schemas.openxmlformats.org/officeDocument/2006/relationships/image" Target="../media/image1125.png"/><Relationship Id="rId151" Type="http://schemas.openxmlformats.org/officeDocument/2006/relationships/customXml" Target="../ink/ink1133.xml"/><Relationship Id="rId389" Type="http://schemas.openxmlformats.org/officeDocument/2006/relationships/customXml" Target="../ink/ink1252.xml"/><Relationship Id="rId596" Type="http://schemas.openxmlformats.org/officeDocument/2006/relationships/image" Target="../media/image1380.png"/><Relationship Id="rId817" Type="http://schemas.openxmlformats.org/officeDocument/2006/relationships/customXml" Target="../ink/ink1466.xml"/><Relationship Id="rId1002" Type="http://schemas.openxmlformats.org/officeDocument/2006/relationships/image" Target="../media/image1583.png"/><Relationship Id="rId249" Type="http://schemas.openxmlformats.org/officeDocument/2006/relationships/customXml" Target="../ink/ink1182.xml"/><Relationship Id="rId456" Type="http://schemas.openxmlformats.org/officeDocument/2006/relationships/image" Target="../media/image1310.png"/><Relationship Id="rId663" Type="http://schemas.openxmlformats.org/officeDocument/2006/relationships/customXml" Target="../ink/ink1389.xml"/><Relationship Id="rId870" Type="http://schemas.openxmlformats.org/officeDocument/2006/relationships/image" Target="../media/image1517.png"/><Relationship Id="rId1086" Type="http://schemas.openxmlformats.org/officeDocument/2006/relationships/image" Target="../media/image1625.png"/><Relationship Id="rId13" Type="http://schemas.openxmlformats.org/officeDocument/2006/relationships/customXml" Target="../ink/ink1064.xml"/><Relationship Id="rId109" Type="http://schemas.openxmlformats.org/officeDocument/2006/relationships/customXml" Target="../ink/ink1112.xml"/><Relationship Id="rId316" Type="http://schemas.openxmlformats.org/officeDocument/2006/relationships/image" Target="../media/image1240.png"/><Relationship Id="rId523" Type="http://schemas.openxmlformats.org/officeDocument/2006/relationships/customXml" Target="../ink/ink1319.xml"/><Relationship Id="rId968" Type="http://schemas.openxmlformats.org/officeDocument/2006/relationships/image" Target="../media/image1566.png"/><Relationship Id="rId1153" Type="http://schemas.openxmlformats.org/officeDocument/2006/relationships/customXml" Target="../ink/ink1634.xml"/><Relationship Id="rId97" Type="http://schemas.openxmlformats.org/officeDocument/2006/relationships/customXml" Target="../ink/ink1106.xml"/><Relationship Id="rId730" Type="http://schemas.openxmlformats.org/officeDocument/2006/relationships/image" Target="../media/image1447.png"/><Relationship Id="rId828" Type="http://schemas.openxmlformats.org/officeDocument/2006/relationships/image" Target="../media/image1496.png"/><Relationship Id="rId1013" Type="http://schemas.openxmlformats.org/officeDocument/2006/relationships/customXml" Target="../ink/ink1564.xml"/><Relationship Id="rId162" Type="http://schemas.openxmlformats.org/officeDocument/2006/relationships/image" Target="../media/image1163.png"/><Relationship Id="rId467" Type="http://schemas.openxmlformats.org/officeDocument/2006/relationships/customXml" Target="../ink/ink1291.xml"/><Relationship Id="rId1097" Type="http://schemas.openxmlformats.org/officeDocument/2006/relationships/customXml" Target="../ink/ink1606.xml"/><Relationship Id="rId674" Type="http://schemas.openxmlformats.org/officeDocument/2006/relationships/image" Target="../media/image1419.png"/><Relationship Id="rId881" Type="http://schemas.openxmlformats.org/officeDocument/2006/relationships/customXml" Target="../ink/ink1498.xml"/><Relationship Id="rId979" Type="http://schemas.openxmlformats.org/officeDocument/2006/relationships/customXml" Target="../ink/ink1547.xml"/><Relationship Id="rId24" Type="http://schemas.openxmlformats.org/officeDocument/2006/relationships/image" Target="../media/image1094.png"/><Relationship Id="rId327" Type="http://schemas.openxmlformats.org/officeDocument/2006/relationships/customXml" Target="../ink/ink1221.xml"/><Relationship Id="rId534" Type="http://schemas.openxmlformats.org/officeDocument/2006/relationships/image" Target="../media/image1349.png"/><Relationship Id="rId741" Type="http://schemas.openxmlformats.org/officeDocument/2006/relationships/customXml" Target="../ink/ink1428.xml"/><Relationship Id="rId839" Type="http://schemas.openxmlformats.org/officeDocument/2006/relationships/customXml" Target="../ink/ink1477.xml"/><Relationship Id="rId1164" Type="http://schemas.openxmlformats.org/officeDocument/2006/relationships/image" Target="../media/image1664.png"/><Relationship Id="rId173" Type="http://schemas.openxmlformats.org/officeDocument/2006/relationships/customXml" Target="../ink/ink1144.xml"/><Relationship Id="rId380" Type="http://schemas.openxmlformats.org/officeDocument/2006/relationships/image" Target="../media/image1272.png"/><Relationship Id="rId601" Type="http://schemas.openxmlformats.org/officeDocument/2006/relationships/customXml" Target="../ink/ink1358.xml"/><Relationship Id="rId1024" Type="http://schemas.openxmlformats.org/officeDocument/2006/relationships/image" Target="../media/image1594.png"/><Relationship Id="rId240" Type="http://schemas.openxmlformats.org/officeDocument/2006/relationships/image" Target="../media/image1202.png"/><Relationship Id="rId478" Type="http://schemas.openxmlformats.org/officeDocument/2006/relationships/image" Target="../media/image1321.png"/><Relationship Id="rId685" Type="http://schemas.openxmlformats.org/officeDocument/2006/relationships/customXml" Target="../ink/ink1400.xml"/><Relationship Id="rId892" Type="http://schemas.openxmlformats.org/officeDocument/2006/relationships/image" Target="../media/image1528.png"/><Relationship Id="rId906" Type="http://schemas.openxmlformats.org/officeDocument/2006/relationships/image" Target="../media/image1535.png"/><Relationship Id="rId35" Type="http://schemas.openxmlformats.org/officeDocument/2006/relationships/customXml" Target="../ink/ink1075.xml"/><Relationship Id="rId100" Type="http://schemas.openxmlformats.org/officeDocument/2006/relationships/image" Target="../media/image1132.png"/><Relationship Id="rId338" Type="http://schemas.openxmlformats.org/officeDocument/2006/relationships/image" Target="../media/image1251.png"/><Relationship Id="rId545" Type="http://schemas.openxmlformats.org/officeDocument/2006/relationships/customXml" Target="../ink/ink1330.xml"/><Relationship Id="rId752" Type="http://schemas.openxmlformats.org/officeDocument/2006/relationships/image" Target="../media/image1458.png"/><Relationship Id="rId1175" Type="http://schemas.openxmlformats.org/officeDocument/2006/relationships/customXml" Target="../ink/ink1645.xml"/><Relationship Id="rId184" Type="http://schemas.openxmlformats.org/officeDocument/2006/relationships/image" Target="../media/image1174.png"/><Relationship Id="rId391" Type="http://schemas.openxmlformats.org/officeDocument/2006/relationships/customXml" Target="../ink/ink1253.xml"/><Relationship Id="rId405" Type="http://schemas.openxmlformats.org/officeDocument/2006/relationships/customXml" Target="../ink/ink1260.xml"/><Relationship Id="rId612" Type="http://schemas.openxmlformats.org/officeDocument/2006/relationships/image" Target="../media/image1388.png"/><Relationship Id="rId1035" Type="http://schemas.openxmlformats.org/officeDocument/2006/relationships/customXml" Target="../ink/ink1575.xml"/><Relationship Id="rId251" Type="http://schemas.openxmlformats.org/officeDocument/2006/relationships/customXml" Target="../ink/ink1183.xml"/><Relationship Id="rId489" Type="http://schemas.openxmlformats.org/officeDocument/2006/relationships/customXml" Target="../ink/ink1302.xml"/><Relationship Id="rId696" Type="http://schemas.openxmlformats.org/officeDocument/2006/relationships/image" Target="../media/image1430.png"/><Relationship Id="rId917" Type="http://schemas.openxmlformats.org/officeDocument/2006/relationships/customXml" Target="../ink/ink1516.xml"/><Relationship Id="rId1102" Type="http://schemas.openxmlformats.org/officeDocument/2006/relationships/image" Target="../media/image1633.png"/><Relationship Id="rId46" Type="http://schemas.openxmlformats.org/officeDocument/2006/relationships/image" Target="../media/image1105.png"/><Relationship Id="rId349" Type="http://schemas.openxmlformats.org/officeDocument/2006/relationships/customXml" Target="../ink/ink1232.xml"/><Relationship Id="rId556" Type="http://schemas.openxmlformats.org/officeDocument/2006/relationships/image" Target="../media/image1360.png"/><Relationship Id="rId763" Type="http://schemas.openxmlformats.org/officeDocument/2006/relationships/customXml" Target="../ink/ink1439.xml"/><Relationship Id="rId1186" Type="http://schemas.openxmlformats.org/officeDocument/2006/relationships/image" Target="../media/image1675.png"/><Relationship Id="rId111" Type="http://schemas.openxmlformats.org/officeDocument/2006/relationships/customXml" Target="../ink/ink1113.xml"/><Relationship Id="rId195" Type="http://schemas.openxmlformats.org/officeDocument/2006/relationships/customXml" Target="../ink/ink1155.xml"/><Relationship Id="rId209" Type="http://schemas.openxmlformats.org/officeDocument/2006/relationships/customXml" Target="../ink/ink1162.xml"/><Relationship Id="rId416" Type="http://schemas.openxmlformats.org/officeDocument/2006/relationships/image" Target="../media/image1290.png"/><Relationship Id="rId970" Type="http://schemas.openxmlformats.org/officeDocument/2006/relationships/image" Target="../media/image1567.png"/><Relationship Id="rId1046" Type="http://schemas.openxmlformats.org/officeDocument/2006/relationships/image" Target="../media/image1605.png"/><Relationship Id="rId623" Type="http://schemas.openxmlformats.org/officeDocument/2006/relationships/customXml" Target="../ink/ink1369.xml"/><Relationship Id="rId830" Type="http://schemas.openxmlformats.org/officeDocument/2006/relationships/image" Target="../media/image1497.png"/><Relationship Id="rId928" Type="http://schemas.openxmlformats.org/officeDocument/2006/relationships/image" Target="../media/image1546.png"/><Relationship Id="rId57" Type="http://schemas.openxmlformats.org/officeDocument/2006/relationships/customXml" Target="../ink/ink1086.xml"/><Relationship Id="rId262" Type="http://schemas.openxmlformats.org/officeDocument/2006/relationships/image" Target="../media/image1213.png"/><Relationship Id="rId567" Type="http://schemas.openxmlformats.org/officeDocument/2006/relationships/customXml" Target="../ink/ink1341.xml"/><Relationship Id="rId1113" Type="http://schemas.openxmlformats.org/officeDocument/2006/relationships/customXml" Target="../ink/ink1614.xml"/><Relationship Id="rId1197" Type="http://schemas.openxmlformats.org/officeDocument/2006/relationships/customXml" Target="../ink/ink1656.xml"/><Relationship Id="rId122" Type="http://schemas.openxmlformats.org/officeDocument/2006/relationships/image" Target="../media/image1143.png"/><Relationship Id="rId774" Type="http://schemas.openxmlformats.org/officeDocument/2006/relationships/image" Target="../media/image1469.png"/><Relationship Id="rId981" Type="http://schemas.openxmlformats.org/officeDocument/2006/relationships/customXml" Target="../ink/ink1548.xml"/><Relationship Id="rId1057" Type="http://schemas.openxmlformats.org/officeDocument/2006/relationships/customXml" Target="../ink/ink1586.xml"/><Relationship Id="rId427" Type="http://schemas.openxmlformats.org/officeDocument/2006/relationships/customXml" Target="../ink/ink1271.xml"/><Relationship Id="rId634" Type="http://schemas.openxmlformats.org/officeDocument/2006/relationships/image" Target="../media/image1399.png"/><Relationship Id="rId841" Type="http://schemas.openxmlformats.org/officeDocument/2006/relationships/customXml" Target="../ink/ink1478.xml"/><Relationship Id="rId273" Type="http://schemas.openxmlformats.org/officeDocument/2006/relationships/customXml" Target="../ink/ink1194.xml"/><Relationship Id="rId480" Type="http://schemas.openxmlformats.org/officeDocument/2006/relationships/image" Target="../media/image1322.png"/><Relationship Id="rId701" Type="http://schemas.openxmlformats.org/officeDocument/2006/relationships/customXml" Target="../ink/ink1408.xml"/><Relationship Id="rId939" Type="http://schemas.openxmlformats.org/officeDocument/2006/relationships/customXml" Target="../ink/ink1527.xml"/><Relationship Id="rId1124" Type="http://schemas.openxmlformats.org/officeDocument/2006/relationships/image" Target="../media/image1644.png"/><Relationship Id="rId68" Type="http://schemas.openxmlformats.org/officeDocument/2006/relationships/image" Target="../media/image1116.png"/><Relationship Id="rId133" Type="http://schemas.openxmlformats.org/officeDocument/2006/relationships/customXml" Target="../ink/ink1124.xml"/><Relationship Id="rId340" Type="http://schemas.openxmlformats.org/officeDocument/2006/relationships/image" Target="../media/image1252.png"/><Relationship Id="rId578" Type="http://schemas.openxmlformats.org/officeDocument/2006/relationships/image" Target="../media/image1371.png"/><Relationship Id="rId785" Type="http://schemas.openxmlformats.org/officeDocument/2006/relationships/customXml" Target="../ink/ink1450.xml"/><Relationship Id="rId992" Type="http://schemas.openxmlformats.org/officeDocument/2006/relationships/image" Target="../media/image1578.png"/><Relationship Id="rId200" Type="http://schemas.openxmlformats.org/officeDocument/2006/relationships/image" Target="../media/image1182.png"/><Relationship Id="rId438" Type="http://schemas.openxmlformats.org/officeDocument/2006/relationships/image" Target="../media/image1301.png"/><Relationship Id="rId645" Type="http://schemas.openxmlformats.org/officeDocument/2006/relationships/customXml" Target="../ink/ink1380.xml"/><Relationship Id="rId852" Type="http://schemas.openxmlformats.org/officeDocument/2006/relationships/image" Target="../media/image1508.png"/><Relationship Id="rId1068" Type="http://schemas.openxmlformats.org/officeDocument/2006/relationships/image" Target="../media/image1616.png"/><Relationship Id="rId284" Type="http://schemas.openxmlformats.org/officeDocument/2006/relationships/image" Target="../media/image1224.png"/><Relationship Id="rId491" Type="http://schemas.openxmlformats.org/officeDocument/2006/relationships/customXml" Target="../ink/ink1303.xml"/><Relationship Id="rId505" Type="http://schemas.openxmlformats.org/officeDocument/2006/relationships/customXml" Target="../ink/ink1310.xml"/><Relationship Id="rId712" Type="http://schemas.openxmlformats.org/officeDocument/2006/relationships/image" Target="../media/image1438.png"/><Relationship Id="rId1135" Type="http://schemas.openxmlformats.org/officeDocument/2006/relationships/customXml" Target="../ink/ink1625.xml"/><Relationship Id="rId79" Type="http://schemas.openxmlformats.org/officeDocument/2006/relationships/customXml" Target="../ink/ink1097.xml"/><Relationship Id="rId144" Type="http://schemas.openxmlformats.org/officeDocument/2006/relationships/image" Target="../media/image1154.png"/><Relationship Id="rId589" Type="http://schemas.openxmlformats.org/officeDocument/2006/relationships/customXml" Target="../ink/ink1352.xml"/><Relationship Id="rId796" Type="http://schemas.openxmlformats.org/officeDocument/2006/relationships/image" Target="../media/image1480.png"/><Relationship Id="rId1202" Type="http://schemas.openxmlformats.org/officeDocument/2006/relationships/image" Target="../media/image1683.png"/><Relationship Id="rId351" Type="http://schemas.openxmlformats.org/officeDocument/2006/relationships/customXml" Target="../ink/ink1233.xml"/><Relationship Id="rId449" Type="http://schemas.openxmlformats.org/officeDocument/2006/relationships/customXml" Target="../ink/ink1282.xml"/><Relationship Id="rId656" Type="http://schemas.openxmlformats.org/officeDocument/2006/relationships/image" Target="../media/image1410.png"/><Relationship Id="rId863" Type="http://schemas.openxmlformats.org/officeDocument/2006/relationships/customXml" Target="../ink/ink1489.xml"/><Relationship Id="rId1079" Type="http://schemas.openxmlformats.org/officeDocument/2006/relationships/customXml" Target="../ink/ink1597.xml"/><Relationship Id="rId211" Type="http://schemas.openxmlformats.org/officeDocument/2006/relationships/customXml" Target="../ink/ink1163.xml"/><Relationship Id="rId295" Type="http://schemas.openxmlformats.org/officeDocument/2006/relationships/customXml" Target="../ink/ink1205.xml"/><Relationship Id="rId309" Type="http://schemas.openxmlformats.org/officeDocument/2006/relationships/customXml" Target="../ink/ink1212.xml"/><Relationship Id="rId516" Type="http://schemas.openxmlformats.org/officeDocument/2006/relationships/image" Target="../media/image1340.png"/><Relationship Id="rId1146" Type="http://schemas.openxmlformats.org/officeDocument/2006/relationships/image" Target="../media/image1655.png"/><Relationship Id="rId723" Type="http://schemas.openxmlformats.org/officeDocument/2006/relationships/customXml" Target="../ink/ink1419.xml"/><Relationship Id="rId930" Type="http://schemas.openxmlformats.org/officeDocument/2006/relationships/image" Target="../media/image1547.png"/><Relationship Id="rId1006" Type="http://schemas.openxmlformats.org/officeDocument/2006/relationships/image" Target="../media/image1585.png"/><Relationship Id="rId155" Type="http://schemas.openxmlformats.org/officeDocument/2006/relationships/customXml" Target="../ink/ink1135.xml"/><Relationship Id="rId362" Type="http://schemas.openxmlformats.org/officeDocument/2006/relationships/image" Target="../media/image1263.png"/><Relationship Id="rId222" Type="http://schemas.openxmlformats.org/officeDocument/2006/relationships/image" Target="../media/image1193.png"/><Relationship Id="rId667" Type="http://schemas.openxmlformats.org/officeDocument/2006/relationships/customXml" Target="../ink/ink1391.xml"/><Relationship Id="rId874" Type="http://schemas.openxmlformats.org/officeDocument/2006/relationships/image" Target="../media/image1519.png"/><Relationship Id="rId17" Type="http://schemas.openxmlformats.org/officeDocument/2006/relationships/customXml" Target="../ink/ink1066.xml"/><Relationship Id="rId527" Type="http://schemas.openxmlformats.org/officeDocument/2006/relationships/customXml" Target="../ink/ink1321.xml"/><Relationship Id="rId734" Type="http://schemas.openxmlformats.org/officeDocument/2006/relationships/image" Target="../media/image1449.png"/><Relationship Id="rId941" Type="http://schemas.openxmlformats.org/officeDocument/2006/relationships/customXml" Target="../ink/ink1528.xml"/><Relationship Id="rId1157" Type="http://schemas.openxmlformats.org/officeDocument/2006/relationships/customXml" Target="../ink/ink1636.xml"/><Relationship Id="rId70" Type="http://schemas.openxmlformats.org/officeDocument/2006/relationships/image" Target="../media/image1117.png"/><Relationship Id="rId166" Type="http://schemas.openxmlformats.org/officeDocument/2006/relationships/image" Target="../media/image1165.png"/><Relationship Id="rId373" Type="http://schemas.openxmlformats.org/officeDocument/2006/relationships/customXml" Target="../ink/ink1244.xml"/><Relationship Id="rId580" Type="http://schemas.openxmlformats.org/officeDocument/2006/relationships/image" Target="../media/image1372.png"/><Relationship Id="rId801" Type="http://schemas.openxmlformats.org/officeDocument/2006/relationships/customXml" Target="../ink/ink1458.xml"/><Relationship Id="rId1017" Type="http://schemas.openxmlformats.org/officeDocument/2006/relationships/customXml" Target="../ink/ink1566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174.xml"/><Relationship Id="rId440" Type="http://schemas.openxmlformats.org/officeDocument/2006/relationships/image" Target="../media/image1302.png"/><Relationship Id="rId678" Type="http://schemas.openxmlformats.org/officeDocument/2006/relationships/image" Target="../media/image1421.png"/><Relationship Id="rId885" Type="http://schemas.openxmlformats.org/officeDocument/2006/relationships/customXml" Target="../ink/ink1500.xml"/><Relationship Id="rId1070" Type="http://schemas.openxmlformats.org/officeDocument/2006/relationships/image" Target="../media/image1617.png"/><Relationship Id="rId28" Type="http://schemas.openxmlformats.org/officeDocument/2006/relationships/image" Target="../media/image1096.png"/><Relationship Id="rId300" Type="http://schemas.openxmlformats.org/officeDocument/2006/relationships/image" Target="../media/image1232.png"/><Relationship Id="rId538" Type="http://schemas.openxmlformats.org/officeDocument/2006/relationships/image" Target="../media/image1351.png"/><Relationship Id="rId745" Type="http://schemas.openxmlformats.org/officeDocument/2006/relationships/customXml" Target="../ink/ink1430.xml"/><Relationship Id="rId952" Type="http://schemas.openxmlformats.org/officeDocument/2006/relationships/image" Target="../media/image1558.png"/><Relationship Id="rId1168" Type="http://schemas.openxmlformats.org/officeDocument/2006/relationships/image" Target="../media/image1666.png"/><Relationship Id="rId81" Type="http://schemas.openxmlformats.org/officeDocument/2006/relationships/customXml" Target="../ink/ink1098.xml"/><Relationship Id="rId177" Type="http://schemas.openxmlformats.org/officeDocument/2006/relationships/customXml" Target="../ink/ink1146.xml"/><Relationship Id="rId384" Type="http://schemas.openxmlformats.org/officeDocument/2006/relationships/image" Target="../media/image1274.png"/><Relationship Id="rId591" Type="http://schemas.openxmlformats.org/officeDocument/2006/relationships/customXml" Target="../ink/ink1353.xml"/><Relationship Id="rId605" Type="http://schemas.openxmlformats.org/officeDocument/2006/relationships/customXml" Target="../ink/ink1360.xml"/><Relationship Id="rId812" Type="http://schemas.openxmlformats.org/officeDocument/2006/relationships/image" Target="../media/image1488.png"/><Relationship Id="rId1028" Type="http://schemas.openxmlformats.org/officeDocument/2006/relationships/image" Target="../media/image1596.png"/><Relationship Id="rId244" Type="http://schemas.openxmlformats.org/officeDocument/2006/relationships/image" Target="../media/image1204.png"/><Relationship Id="rId689" Type="http://schemas.openxmlformats.org/officeDocument/2006/relationships/customXml" Target="../ink/ink1402.xml"/><Relationship Id="rId896" Type="http://schemas.openxmlformats.org/officeDocument/2006/relationships/image" Target="../media/image1530.png"/><Relationship Id="rId1081" Type="http://schemas.openxmlformats.org/officeDocument/2006/relationships/customXml" Target="../ink/ink1598.xml"/><Relationship Id="rId39" Type="http://schemas.openxmlformats.org/officeDocument/2006/relationships/customXml" Target="../ink/ink1077.xml"/><Relationship Id="rId451" Type="http://schemas.openxmlformats.org/officeDocument/2006/relationships/customXml" Target="../ink/ink1283.xml"/><Relationship Id="rId549" Type="http://schemas.openxmlformats.org/officeDocument/2006/relationships/customXml" Target="../ink/ink1332.xml"/><Relationship Id="rId756" Type="http://schemas.openxmlformats.org/officeDocument/2006/relationships/image" Target="../media/image1460.png"/><Relationship Id="rId1179" Type="http://schemas.openxmlformats.org/officeDocument/2006/relationships/customXml" Target="../ink/ink1647.xml"/><Relationship Id="rId104" Type="http://schemas.openxmlformats.org/officeDocument/2006/relationships/image" Target="../media/image1134.png"/><Relationship Id="rId188" Type="http://schemas.openxmlformats.org/officeDocument/2006/relationships/image" Target="../media/image1176.png"/><Relationship Id="rId311" Type="http://schemas.openxmlformats.org/officeDocument/2006/relationships/customXml" Target="../ink/ink1213.xml"/><Relationship Id="rId395" Type="http://schemas.openxmlformats.org/officeDocument/2006/relationships/customXml" Target="../ink/ink1255.xml"/><Relationship Id="rId409" Type="http://schemas.openxmlformats.org/officeDocument/2006/relationships/customXml" Target="../ink/ink1262.xml"/><Relationship Id="rId963" Type="http://schemas.openxmlformats.org/officeDocument/2006/relationships/customXml" Target="../ink/ink1539.xml"/><Relationship Id="rId1039" Type="http://schemas.openxmlformats.org/officeDocument/2006/relationships/customXml" Target="../ink/ink1577.xml"/><Relationship Id="rId92" Type="http://schemas.openxmlformats.org/officeDocument/2006/relationships/image" Target="../media/image1128.png"/><Relationship Id="rId616" Type="http://schemas.openxmlformats.org/officeDocument/2006/relationships/image" Target="../media/image1390.png"/><Relationship Id="rId823" Type="http://schemas.openxmlformats.org/officeDocument/2006/relationships/customXml" Target="../ink/ink1469.xml"/><Relationship Id="rId255" Type="http://schemas.openxmlformats.org/officeDocument/2006/relationships/customXml" Target="../ink/ink1185.xml"/><Relationship Id="rId462" Type="http://schemas.openxmlformats.org/officeDocument/2006/relationships/image" Target="../media/image1313.png"/><Relationship Id="rId1092" Type="http://schemas.openxmlformats.org/officeDocument/2006/relationships/image" Target="../media/image1628.png"/><Relationship Id="rId1106" Type="http://schemas.openxmlformats.org/officeDocument/2006/relationships/image" Target="../media/image1635.png"/><Relationship Id="rId115" Type="http://schemas.openxmlformats.org/officeDocument/2006/relationships/customXml" Target="../ink/ink1115.xml"/><Relationship Id="rId322" Type="http://schemas.openxmlformats.org/officeDocument/2006/relationships/image" Target="../media/image1243.png"/><Relationship Id="rId767" Type="http://schemas.openxmlformats.org/officeDocument/2006/relationships/customXml" Target="../ink/ink1441.xml"/><Relationship Id="rId974" Type="http://schemas.openxmlformats.org/officeDocument/2006/relationships/image" Target="../media/image1569.png"/><Relationship Id="rId199" Type="http://schemas.openxmlformats.org/officeDocument/2006/relationships/customXml" Target="../ink/ink1157.xml"/><Relationship Id="rId627" Type="http://schemas.openxmlformats.org/officeDocument/2006/relationships/customXml" Target="../ink/ink1371.xml"/><Relationship Id="rId834" Type="http://schemas.openxmlformats.org/officeDocument/2006/relationships/image" Target="../media/image1499.png"/><Relationship Id="rId266" Type="http://schemas.openxmlformats.org/officeDocument/2006/relationships/image" Target="../media/image1215.png"/><Relationship Id="rId473" Type="http://schemas.openxmlformats.org/officeDocument/2006/relationships/customXml" Target="../ink/ink1294.xml"/><Relationship Id="rId680" Type="http://schemas.openxmlformats.org/officeDocument/2006/relationships/image" Target="../media/image1422.png"/><Relationship Id="rId901" Type="http://schemas.openxmlformats.org/officeDocument/2006/relationships/customXml" Target="../ink/ink1508.xml"/><Relationship Id="rId1117" Type="http://schemas.openxmlformats.org/officeDocument/2006/relationships/customXml" Target="../ink/ink1616.xml"/><Relationship Id="rId30" Type="http://schemas.openxmlformats.org/officeDocument/2006/relationships/image" Target="../media/image1097.png"/><Relationship Id="rId126" Type="http://schemas.openxmlformats.org/officeDocument/2006/relationships/image" Target="../media/image1145.png"/><Relationship Id="rId333" Type="http://schemas.openxmlformats.org/officeDocument/2006/relationships/customXml" Target="../ink/ink1224.xml"/><Relationship Id="rId540" Type="http://schemas.openxmlformats.org/officeDocument/2006/relationships/image" Target="../media/image1352.png"/><Relationship Id="rId778" Type="http://schemas.openxmlformats.org/officeDocument/2006/relationships/image" Target="../media/image1471.png"/><Relationship Id="rId985" Type="http://schemas.openxmlformats.org/officeDocument/2006/relationships/customXml" Target="../ink/ink1550.xml"/><Relationship Id="rId1170" Type="http://schemas.openxmlformats.org/officeDocument/2006/relationships/image" Target="../media/image1667.png"/><Relationship Id="rId638" Type="http://schemas.openxmlformats.org/officeDocument/2006/relationships/image" Target="../media/image1401.png"/><Relationship Id="rId845" Type="http://schemas.openxmlformats.org/officeDocument/2006/relationships/customXml" Target="../ink/ink1480.xml"/><Relationship Id="rId1030" Type="http://schemas.openxmlformats.org/officeDocument/2006/relationships/image" Target="../media/image1597.png"/><Relationship Id="rId277" Type="http://schemas.openxmlformats.org/officeDocument/2006/relationships/customXml" Target="../ink/ink1196.xml"/><Relationship Id="rId400" Type="http://schemas.openxmlformats.org/officeDocument/2006/relationships/image" Target="../media/image1282.png"/><Relationship Id="rId484" Type="http://schemas.openxmlformats.org/officeDocument/2006/relationships/image" Target="../media/image1324.png"/><Relationship Id="rId705" Type="http://schemas.openxmlformats.org/officeDocument/2006/relationships/customXml" Target="../ink/ink1410.xml"/><Relationship Id="rId1128" Type="http://schemas.openxmlformats.org/officeDocument/2006/relationships/image" Target="../media/image1646.png"/><Relationship Id="rId137" Type="http://schemas.openxmlformats.org/officeDocument/2006/relationships/customXml" Target="../ink/ink1126.xml"/><Relationship Id="rId344" Type="http://schemas.openxmlformats.org/officeDocument/2006/relationships/image" Target="../media/image1254.png"/><Relationship Id="rId691" Type="http://schemas.openxmlformats.org/officeDocument/2006/relationships/customXml" Target="../ink/ink1403.xml"/><Relationship Id="rId789" Type="http://schemas.openxmlformats.org/officeDocument/2006/relationships/customXml" Target="../ink/ink1452.xml"/><Relationship Id="rId912" Type="http://schemas.openxmlformats.org/officeDocument/2006/relationships/image" Target="../media/image1538.png"/><Relationship Id="rId996" Type="http://schemas.openxmlformats.org/officeDocument/2006/relationships/image" Target="../media/image1580.png"/><Relationship Id="rId41" Type="http://schemas.openxmlformats.org/officeDocument/2006/relationships/customXml" Target="../ink/ink1078.xml"/><Relationship Id="rId551" Type="http://schemas.openxmlformats.org/officeDocument/2006/relationships/customXml" Target="../ink/ink1333.xml"/><Relationship Id="rId649" Type="http://schemas.openxmlformats.org/officeDocument/2006/relationships/customXml" Target="../ink/ink1382.xml"/><Relationship Id="rId856" Type="http://schemas.openxmlformats.org/officeDocument/2006/relationships/image" Target="../media/image1510.png"/><Relationship Id="rId1181" Type="http://schemas.openxmlformats.org/officeDocument/2006/relationships/customXml" Target="../ink/ink1648.xml"/><Relationship Id="rId190" Type="http://schemas.openxmlformats.org/officeDocument/2006/relationships/image" Target="../media/image1177.png"/><Relationship Id="rId204" Type="http://schemas.openxmlformats.org/officeDocument/2006/relationships/image" Target="../media/image1184.png"/><Relationship Id="rId288" Type="http://schemas.openxmlformats.org/officeDocument/2006/relationships/image" Target="../media/image1226.png"/><Relationship Id="rId411" Type="http://schemas.openxmlformats.org/officeDocument/2006/relationships/customXml" Target="../ink/ink1263.xml"/><Relationship Id="rId509" Type="http://schemas.openxmlformats.org/officeDocument/2006/relationships/customXml" Target="../ink/ink1312.xml"/><Relationship Id="rId1041" Type="http://schemas.openxmlformats.org/officeDocument/2006/relationships/customXml" Target="../ink/ink1578.xml"/><Relationship Id="rId1139" Type="http://schemas.openxmlformats.org/officeDocument/2006/relationships/customXml" Target="../ink/ink1627.xml"/><Relationship Id="rId495" Type="http://schemas.openxmlformats.org/officeDocument/2006/relationships/customXml" Target="../ink/ink1305.xml"/><Relationship Id="rId716" Type="http://schemas.openxmlformats.org/officeDocument/2006/relationships/image" Target="../media/image1440.png"/><Relationship Id="rId923" Type="http://schemas.openxmlformats.org/officeDocument/2006/relationships/customXml" Target="../ink/ink1519.xml"/><Relationship Id="rId52" Type="http://schemas.openxmlformats.org/officeDocument/2006/relationships/image" Target="../media/image1108.png"/><Relationship Id="rId148" Type="http://schemas.openxmlformats.org/officeDocument/2006/relationships/image" Target="../media/image1156.png"/><Relationship Id="rId355" Type="http://schemas.openxmlformats.org/officeDocument/2006/relationships/customXml" Target="../ink/ink1235.xml"/><Relationship Id="rId562" Type="http://schemas.openxmlformats.org/officeDocument/2006/relationships/image" Target="../media/image1363.png"/><Relationship Id="rId1192" Type="http://schemas.openxmlformats.org/officeDocument/2006/relationships/image" Target="../media/image1678.png"/><Relationship Id="rId1206" Type="http://schemas.openxmlformats.org/officeDocument/2006/relationships/image" Target="../media/image1685.png"/><Relationship Id="rId215" Type="http://schemas.openxmlformats.org/officeDocument/2006/relationships/customXml" Target="../ink/ink1165.xml"/><Relationship Id="rId422" Type="http://schemas.openxmlformats.org/officeDocument/2006/relationships/image" Target="../media/image1293.png"/><Relationship Id="rId867" Type="http://schemas.openxmlformats.org/officeDocument/2006/relationships/customXml" Target="../ink/ink1491.xml"/><Relationship Id="rId1052" Type="http://schemas.openxmlformats.org/officeDocument/2006/relationships/image" Target="../media/image1608.png"/><Relationship Id="rId299" Type="http://schemas.openxmlformats.org/officeDocument/2006/relationships/customXml" Target="../ink/ink1207.xml"/><Relationship Id="rId727" Type="http://schemas.openxmlformats.org/officeDocument/2006/relationships/customXml" Target="../ink/ink1421.xml"/><Relationship Id="rId934" Type="http://schemas.openxmlformats.org/officeDocument/2006/relationships/image" Target="../media/image1549.png"/><Relationship Id="rId63" Type="http://schemas.openxmlformats.org/officeDocument/2006/relationships/customXml" Target="../ink/ink1089.xml"/><Relationship Id="rId159" Type="http://schemas.openxmlformats.org/officeDocument/2006/relationships/customXml" Target="../ink/ink1137.xml"/><Relationship Id="rId366" Type="http://schemas.openxmlformats.org/officeDocument/2006/relationships/image" Target="../media/image1265.png"/><Relationship Id="rId573" Type="http://schemas.openxmlformats.org/officeDocument/2006/relationships/customXml" Target="../ink/ink1344.xml"/><Relationship Id="rId780" Type="http://schemas.openxmlformats.org/officeDocument/2006/relationships/image" Target="../media/image1472.png"/><Relationship Id="rId226" Type="http://schemas.openxmlformats.org/officeDocument/2006/relationships/image" Target="../media/image1195.png"/><Relationship Id="rId433" Type="http://schemas.openxmlformats.org/officeDocument/2006/relationships/customXml" Target="../ink/ink1274.xml"/><Relationship Id="rId878" Type="http://schemas.openxmlformats.org/officeDocument/2006/relationships/image" Target="../media/image1521.png"/><Relationship Id="rId1063" Type="http://schemas.openxmlformats.org/officeDocument/2006/relationships/customXml" Target="../ink/ink1589.xml"/><Relationship Id="rId640" Type="http://schemas.openxmlformats.org/officeDocument/2006/relationships/image" Target="../media/image1402.png"/><Relationship Id="rId738" Type="http://schemas.openxmlformats.org/officeDocument/2006/relationships/image" Target="../media/image1451.png"/><Relationship Id="rId945" Type="http://schemas.openxmlformats.org/officeDocument/2006/relationships/customXml" Target="../ink/ink1530.xml"/><Relationship Id="rId74" Type="http://schemas.openxmlformats.org/officeDocument/2006/relationships/image" Target="../media/image1119.png"/><Relationship Id="rId377" Type="http://schemas.openxmlformats.org/officeDocument/2006/relationships/customXml" Target="../ink/ink1246.xml"/><Relationship Id="rId500" Type="http://schemas.openxmlformats.org/officeDocument/2006/relationships/image" Target="../media/image1332.png"/><Relationship Id="rId584" Type="http://schemas.openxmlformats.org/officeDocument/2006/relationships/image" Target="../media/image1374.png"/><Relationship Id="rId805" Type="http://schemas.openxmlformats.org/officeDocument/2006/relationships/customXml" Target="../ink/ink1460.xml"/><Relationship Id="rId1130" Type="http://schemas.openxmlformats.org/officeDocument/2006/relationships/image" Target="../media/image1647.png"/><Relationship Id="rId5" Type="http://schemas.openxmlformats.org/officeDocument/2006/relationships/customXml" Target="../ink/ink1060.xml"/><Relationship Id="rId237" Type="http://schemas.openxmlformats.org/officeDocument/2006/relationships/customXml" Target="../ink/ink1176.xml"/><Relationship Id="rId791" Type="http://schemas.openxmlformats.org/officeDocument/2006/relationships/customXml" Target="../ink/ink1453.xml"/><Relationship Id="rId889" Type="http://schemas.openxmlformats.org/officeDocument/2006/relationships/customXml" Target="../ink/ink1502.xml"/><Relationship Id="rId1074" Type="http://schemas.openxmlformats.org/officeDocument/2006/relationships/image" Target="../media/image1619.png"/><Relationship Id="rId444" Type="http://schemas.openxmlformats.org/officeDocument/2006/relationships/image" Target="../media/image1304.png"/><Relationship Id="rId651" Type="http://schemas.openxmlformats.org/officeDocument/2006/relationships/customXml" Target="../ink/ink1383.xml"/><Relationship Id="rId749" Type="http://schemas.openxmlformats.org/officeDocument/2006/relationships/customXml" Target="../ink/ink1432.xml"/><Relationship Id="rId290" Type="http://schemas.openxmlformats.org/officeDocument/2006/relationships/image" Target="../media/image1227.png"/><Relationship Id="rId304" Type="http://schemas.openxmlformats.org/officeDocument/2006/relationships/image" Target="../media/image1234.png"/><Relationship Id="rId388" Type="http://schemas.openxmlformats.org/officeDocument/2006/relationships/image" Target="../media/image1276.png"/><Relationship Id="rId511" Type="http://schemas.openxmlformats.org/officeDocument/2006/relationships/customXml" Target="../ink/ink1313.xml"/><Relationship Id="rId609" Type="http://schemas.openxmlformats.org/officeDocument/2006/relationships/customXml" Target="../ink/ink1362.xml"/><Relationship Id="rId956" Type="http://schemas.openxmlformats.org/officeDocument/2006/relationships/image" Target="../media/image1560.png"/><Relationship Id="rId1141" Type="http://schemas.openxmlformats.org/officeDocument/2006/relationships/customXml" Target="../ink/ink1628.xml"/><Relationship Id="rId85" Type="http://schemas.openxmlformats.org/officeDocument/2006/relationships/customXml" Target="../ink/ink1100.xml"/><Relationship Id="rId150" Type="http://schemas.openxmlformats.org/officeDocument/2006/relationships/image" Target="../media/image1157.png"/><Relationship Id="rId595" Type="http://schemas.openxmlformats.org/officeDocument/2006/relationships/customXml" Target="../ink/ink1355.xml"/><Relationship Id="rId816" Type="http://schemas.openxmlformats.org/officeDocument/2006/relationships/image" Target="../media/image1490.png"/><Relationship Id="rId1001" Type="http://schemas.openxmlformats.org/officeDocument/2006/relationships/customXml" Target="../ink/ink1558.xml"/><Relationship Id="rId248" Type="http://schemas.openxmlformats.org/officeDocument/2006/relationships/image" Target="../media/image1206.png"/><Relationship Id="rId455" Type="http://schemas.openxmlformats.org/officeDocument/2006/relationships/customXml" Target="../ink/ink1285.xml"/><Relationship Id="rId662" Type="http://schemas.openxmlformats.org/officeDocument/2006/relationships/image" Target="../media/image1413.png"/><Relationship Id="rId1085" Type="http://schemas.openxmlformats.org/officeDocument/2006/relationships/customXml" Target="../ink/ink1600.xml"/><Relationship Id="rId12" Type="http://schemas.openxmlformats.org/officeDocument/2006/relationships/image" Target="../media/image1088.png"/><Relationship Id="rId108" Type="http://schemas.openxmlformats.org/officeDocument/2006/relationships/image" Target="../media/image1136.png"/><Relationship Id="rId315" Type="http://schemas.openxmlformats.org/officeDocument/2006/relationships/customXml" Target="../ink/ink1215.xml"/><Relationship Id="rId522" Type="http://schemas.openxmlformats.org/officeDocument/2006/relationships/image" Target="../media/image1343.png"/><Relationship Id="rId967" Type="http://schemas.openxmlformats.org/officeDocument/2006/relationships/customXml" Target="../ink/ink1541.xml"/><Relationship Id="rId1152" Type="http://schemas.openxmlformats.org/officeDocument/2006/relationships/image" Target="../media/image1658.png"/><Relationship Id="rId96" Type="http://schemas.openxmlformats.org/officeDocument/2006/relationships/image" Target="../media/image1130.png"/><Relationship Id="rId161" Type="http://schemas.openxmlformats.org/officeDocument/2006/relationships/customXml" Target="../ink/ink1138.xml"/><Relationship Id="rId399" Type="http://schemas.openxmlformats.org/officeDocument/2006/relationships/customXml" Target="../ink/ink1257.xml"/><Relationship Id="rId827" Type="http://schemas.openxmlformats.org/officeDocument/2006/relationships/customXml" Target="../ink/ink1471.xml"/><Relationship Id="rId1012" Type="http://schemas.openxmlformats.org/officeDocument/2006/relationships/image" Target="../media/image1588.png"/><Relationship Id="rId259" Type="http://schemas.openxmlformats.org/officeDocument/2006/relationships/customXml" Target="../ink/ink1187.xml"/><Relationship Id="rId466" Type="http://schemas.openxmlformats.org/officeDocument/2006/relationships/image" Target="../media/image1315.png"/><Relationship Id="rId673" Type="http://schemas.openxmlformats.org/officeDocument/2006/relationships/customXml" Target="../ink/ink1394.xml"/><Relationship Id="rId880" Type="http://schemas.openxmlformats.org/officeDocument/2006/relationships/image" Target="../media/image1522.png"/><Relationship Id="rId1096" Type="http://schemas.openxmlformats.org/officeDocument/2006/relationships/image" Target="../media/image1630.png"/><Relationship Id="rId23" Type="http://schemas.openxmlformats.org/officeDocument/2006/relationships/customXml" Target="../ink/ink1069.xml"/><Relationship Id="rId119" Type="http://schemas.openxmlformats.org/officeDocument/2006/relationships/customXml" Target="../ink/ink1117.xml"/><Relationship Id="rId326" Type="http://schemas.openxmlformats.org/officeDocument/2006/relationships/image" Target="../media/image1245.png"/><Relationship Id="rId533" Type="http://schemas.openxmlformats.org/officeDocument/2006/relationships/customXml" Target="../ink/ink1324.xml"/><Relationship Id="rId978" Type="http://schemas.openxmlformats.org/officeDocument/2006/relationships/image" Target="../media/image1571.png"/><Relationship Id="rId1163" Type="http://schemas.openxmlformats.org/officeDocument/2006/relationships/customXml" Target="../ink/ink1639.xml"/><Relationship Id="rId740" Type="http://schemas.openxmlformats.org/officeDocument/2006/relationships/image" Target="../media/image1452.png"/><Relationship Id="rId838" Type="http://schemas.openxmlformats.org/officeDocument/2006/relationships/image" Target="../media/image1501.png"/><Relationship Id="rId1023" Type="http://schemas.openxmlformats.org/officeDocument/2006/relationships/customXml" Target="../ink/ink1569.xml"/><Relationship Id="rId172" Type="http://schemas.openxmlformats.org/officeDocument/2006/relationships/image" Target="../media/image1168.png"/><Relationship Id="rId477" Type="http://schemas.openxmlformats.org/officeDocument/2006/relationships/customXml" Target="../ink/ink1296.xml"/><Relationship Id="rId600" Type="http://schemas.openxmlformats.org/officeDocument/2006/relationships/image" Target="../media/image1382.png"/><Relationship Id="rId684" Type="http://schemas.openxmlformats.org/officeDocument/2006/relationships/image" Target="../media/image1424.png"/><Relationship Id="rId337" Type="http://schemas.openxmlformats.org/officeDocument/2006/relationships/customXml" Target="../ink/ink1226.xml"/><Relationship Id="rId891" Type="http://schemas.openxmlformats.org/officeDocument/2006/relationships/customXml" Target="../ink/ink1503.xml"/><Relationship Id="rId905" Type="http://schemas.openxmlformats.org/officeDocument/2006/relationships/customXml" Target="../ink/ink1510.xml"/><Relationship Id="rId989" Type="http://schemas.openxmlformats.org/officeDocument/2006/relationships/customXml" Target="../ink/ink1552.xml"/><Relationship Id="rId34" Type="http://schemas.openxmlformats.org/officeDocument/2006/relationships/image" Target="../media/image1099.png"/><Relationship Id="rId544" Type="http://schemas.openxmlformats.org/officeDocument/2006/relationships/image" Target="../media/image1354.png"/><Relationship Id="rId751" Type="http://schemas.openxmlformats.org/officeDocument/2006/relationships/customXml" Target="../ink/ink1433.xml"/><Relationship Id="rId849" Type="http://schemas.openxmlformats.org/officeDocument/2006/relationships/customXml" Target="../ink/ink1482.xml"/><Relationship Id="rId1174" Type="http://schemas.openxmlformats.org/officeDocument/2006/relationships/image" Target="../media/image1669.png"/><Relationship Id="rId183" Type="http://schemas.openxmlformats.org/officeDocument/2006/relationships/customXml" Target="../ink/ink1149.xml"/><Relationship Id="rId390" Type="http://schemas.openxmlformats.org/officeDocument/2006/relationships/image" Target="../media/image1277.png"/><Relationship Id="rId404" Type="http://schemas.openxmlformats.org/officeDocument/2006/relationships/image" Target="../media/image1284.png"/><Relationship Id="rId611" Type="http://schemas.openxmlformats.org/officeDocument/2006/relationships/customXml" Target="../ink/ink1363.xml"/><Relationship Id="rId1034" Type="http://schemas.openxmlformats.org/officeDocument/2006/relationships/image" Target="../media/image1599.png"/><Relationship Id="rId250" Type="http://schemas.openxmlformats.org/officeDocument/2006/relationships/image" Target="../media/image1207.png"/><Relationship Id="rId488" Type="http://schemas.openxmlformats.org/officeDocument/2006/relationships/image" Target="../media/image1326.png"/><Relationship Id="rId695" Type="http://schemas.openxmlformats.org/officeDocument/2006/relationships/customXml" Target="../ink/ink1405.xml"/><Relationship Id="rId709" Type="http://schemas.openxmlformats.org/officeDocument/2006/relationships/customXml" Target="../ink/ink1412.xml"/><Relationship Id="rId916" Type="http://schemas.openxmlformats.org/officeDocument/2006/relationships/image" Target="../media/image1540.png"/><Relationship Id="rId1101" Type="http://schemas.openxmlformats.org/officeDocument/2006/relationships/customXml" Target="../ink/ink1608.xml"/><Relationship Id="rId45" Type="http://schemas.openxmlformats.org/officeDocument/2006/relationships/customXml" Target="../ink/ink1080.xml"/><Relationship Id="rId110" Type="http://schemas.openxmlformats.org/officeDocument/2006/relationships/image" Target="../media/image1137.png"/><Relationship Id="rId348" Type="http://schemas.openxmlformats.org/officeDocument/2006/relationships/image" Target="../media/image1256.png"/><Relationship Id="rId555" Type="http://schemas.openxmlformats.org/officeDocument/2006/relationships/customXml" Target="../ink/ink1335.xml"/><Relationship Id="rId762" Type="http://schemas.openxmlformats.org/officeDocument/2006/relationships/image" Target="../media/image1463.png"/><Relationship Id="rId1185" Type="http://schemas.openxmlformats.org/officeDocument/2006/relationships/customXml" Target="../ink/ink1650.xml"/><Relationship Id="rId194" Type="http://schemas.openxmlformats.org/officeDocument/2006/relationships/image" Target="../media/image1179.png"/><Relationship Id="rId208" Type="http://schemas.openxmlformats.org/officeDocument/2006/relationships/image" Target="../media/image1186.png"/><Relationship Id="rId415" Type="http://schemas.openxmlformats.org/officeDocument/2006/relationships/customXml" Target="../ink/ink1265.xml"/><Relationship Id="rId622" Type="http://schemas.openxmlformats.org/officeDocument/2006/relationships/image" Target="../media/image1393.png"/><Relationship Id="rId1045" Type="http://schemas.openxmlformats.org/officeDocument/2006/relationships/customXml" Target="../ink/ink1580.xml"/><Relationship Id="rId261" Type="http://schemas.openxmlformats.org/officeDocument/2006/relationships/customXml" Target="../ink/ink1188.xml"/><Relationship Id="rId499" Type="http://schemas.openxmlformats.org/officeDocument/2006/relationships/customXml" Target="../ink/ink1307.xml"/><Relationship Id="rId927" Type="http://schemas.openxmlformats.org/officeDocument/2006/relationships/customXml" Target="../ink/ink1521.xml"/><Relationship Id="rId1112" Type="http://schemas.openxmlformats.org/officeDocument/2006/relationships/image" Target="../media/image1638.png"/><Relationship Id="rId56" Type="http://schemas.openxmlformats.org/officeDocument/2006/relationships/image" Target="../media/image1110.png"/><Relationship Id="rId359" Type="http://schemas.openxmlformats.org/officeDocument/2006/relationships/customXml" Target="../ink/ink1237.xml"/><Relationship Id="rId566" Type="http://schemas.openxmlformats.org/officeDocument/2006/relationships/image" Target="../media/image1365.png"/><Relationship Id="rId773" Type="http://schemas.openxmlformats.org/officeDocument/2006/relationships/customXml" Target="../ink/ink1444.xml"/><Relationship Id="rId1196" Type="http://schemas.openxmlformats.org/officeDocument/2006/relationships/image" Target="../media/image1680.png"/><Relationship Id="rId121" Type="http://schemas.openxmlformats.org/officeDocument/2006/relationships/customXml" Target="../ink/ink1118.xml"/><Relationship Id="rId219" Type="http://schemas.openxmlformats.org/officeDocument/2006/relationships/customXml" Target="../ink/ink1167.xml"/><Relationship Id="rId426" Type="http://schemas.openxmlformats.org/officeDocument/2006/relationships/image" Target="../media/image1295.png"/><Relationship Id="rId633" Type="http://schemas.openxmlformats.org/officeDocument/2006/relationships/customXml" Target="../ink/ink1374.xml"/><Relationship Id="rId980" Type="http://schemas.openxmlformats.org/officeDocument/2006/relationships/image" Target="../media/image1572.png"/><Relationship Id="rId1056" Type="http://schemas.openxmlformats.org/officeDocument/2006/relationships/image" Target="../media/image1610.png"/><Relationship Id="rId840" Type="http://schemas.openxmlformats.org/officeDocument/2006/relationships/image" Target="../media/image1502.png"/><Relationship Id="rId938" Type="http://schemas.openxmlformats.org/officeDocument/2006/relationships/image" Target="../media/image1551.png"/><Relationship Id="rId67" Type="http://schemas.openxmlformats.org/officeDocument/2006/relationships/customXml" Target="../ink/ink1091.xml"/><Relationship Id="rId272" Type="http://schemas.openxmlformats.org/officeDocument/2006/relationships/image" Target="../media/image1218.png"/><Relationship Id="rId577" Type="http://schemas.openxmlformats.org/officeDocument/2006/relationships/customXml" Target="../ink/ink1346.xml"/><Relationship Id="rId700" Type="http://schemas.openxmlformats.org/officeDocument/2006/relationships/image" Target="../media/image1432.png"/><Relationship Id="rId1123" Type="http://schemas.openxmlformats.org/officeDocument/2006/relationships/customXml" Target="../ink/ink1619.xml"/><Relationship Id="rId132" Type="http://schemas.openxmlformats.org/officeDocument/2006/relationships/image" Target="../media/image1148.png"/><Relationship Id="rId784" Type="http://schemas.openxmlformats.org/officeDocument/2006/relationships/image" Target="../media/image1474.png"/><Relationship Id="rId991" Type="http://schemas.openxmlformats.org/officeDocument/2006/relationships/customXml" Target="../ink/ink1553.xml"/><Relationship Id="rId1067" Type="http://schemas.openxmlformats.org/officeDocument/2006/relationships/customXml" Target="../ink/ink1591.xml"/><Relationship Id="rId437" Type="http://schemas.openxmlformats.org/officeDocument/2006/relationships/customXml" Target="../ink/ink1276.xml"/><Relationship Id="rId644" Type="http://schemas.openxmlformats.org/officeDocument/2006/relationships/image" Target="../media/image1404.png"/><Relationship Id="rId851" Type="http://schemas.openxmlformats.org/officeDocument/2006/relationships/customXml" Target="../ink/ink1483.xml"/><Relationship Id="rId283" Type="http://schemas.openxmlformats.org/officeDocument/2006/relationships/customXml" Target="../ink/ink1199.xml"/><Relationship Id="rId490" Type="http://schemas.openxmlformats.org/officeDocument/2006/relationships/image" Target="../media/image1327.png"/><Relationship Id="rId504" Type="http://schemas.openxmlformats.org/officeDocument/2006/relationships/image" Target="../media/image1334.png"/><Relationship Id="rId711" Type="http://schemas.openxmlformats.org/officeDocument/2006/relationships/customXml" Target="../ink/ink1413.xml"/><Relationship Id="rId949" Type="http://schemas.openxmlformats.org/officeDocument/2006/relationships/customXml" Target="../ink/ink1532.xml"/><Relationship Id="rId1134" Type="http://schemas.openxmlformats.org/officeDocument/2006/relationships/image" Target="../media/image1649.png"/><Relationship Id="rId78" Type="http://schemas.openxmlformats.org/officeDocument/2006/relationships/image" Target="../media/image1121.png"/><Relationship Id="rId143" Type="http://schemas.openxmlformats.org/officeDocument/2006/relationships/customXml" Target="../ink/ink1129.xml"/><Relationship Id="rId350" Type="http://schemas.openxmlformats.org/officeDocument/2006/relationships/image" Target="../media/image1257.png"/><Relationship Id="rId588" Type="http://schemas.openxmlformats.org/officeDocument/2006/relationships/image" Target="../media/image1376.png"/><Relationship Id="rId795" Type="http://schemas.openxmlformats.org/officeDocument/2006/relationships/customXml" Target="../ink/ink1455.xml"/><Relationship Id="rId809" Type="http://schemas.openxmlformats.org/officeDocument/2006/relationships/customXml" Target="../ink/ink1462.xml"/><Relationship Id="rId1201" Type="http://schemas.openxmlformats.org/officeDocument/2006/relationships/customXml" Target="../ink/ink1658.xml"/><Relationship Id="rId9" Type="http://schemas.openxmlformats.org/officeDocument/2006/relationships/customXml" Target="../ink/ink1062.xml"/><Relationship Id="rId210" Type="http://schemas.openxmlformats.org/officeDocument/2006/relationships/image" Target="../media/image1187.png"/><Relationship Id="rId448" Type="http://schemas.openxmlformats.org/officeDocument/2006/relationships/image" Target="../media/image1306.png"/><Relationship Id="rId655" Type="http://schemas.openxmlformats.org/officeDocument/2006/relationships/customXml" Target="../ink/ink1385.xml"/><Relationship Id="rId862" Type="http://schemas.openxmlformats.org/officeDocument/2006/relationships/image" Target="../media/image1513.png"/><Relationship Id="rId1078" Type="http://schemas.openxmlformats.org/officeDocument/2006/relationships/image" Target="../media/image1621.png"/><Relationship Id="rId294" Type="http://schemas.openxmlformats.org/officeDocument/2006/relationships/image" Target="../media/image1229.png"/><Relationship Id="rId308" Type="http://schemas.openxmlformats.org/officeDocument/2006/relationships/image" Target="../media/image1236.png"/><Relationship Id="rId515" Type="http://schemas.openxmlformats.org/officeDocument/2006/relationships/customXml" Target="../ink/ink1315.xml"/><Relationship Id="rId722" Type="http://schemas.openxmlformats.org/officeDocument/2006/relationships/image" Target="../media/image1443.png"/><Relationship Id="rId1145" Type="http://schemas.openxmlformats.org/officeDocument/2006/relationships/customXml" Target="../ink/ink1630.xml"/><Relationship Id="rId89" Type="http://schemas.openxmlformats.org/officeDocument/2006/relationships/customXml" Target="../ink/ink1102.xml"/><Relationship Id="rId154" Type="http://schemas.openxmlformats.org/officeDocument/2006/relationships/image" Target="../media/image1159.png"/><Relationship Id="rId361" Type="http://schemas.openxmlformats.org/officeDocument/2006/relationships/customXml" Target="../ink/ink1238.xml"/><Relationship Id="rId599" Type="http://schemas.openxmlformats.org/officeDocument/2006/relationships/customXml" Target="../ink/ink1357.xml"/><Relationship Id="rId1005" Type="http://schemas.openxmlformats.org/officeDocument/2006/relationships/customXml" Target="../ink/ink1560.xml"/><Relationship Id="rId459" Type="http://schemas.openxmlformats.org/officeDocument/2006/relationships/customXml" Target="../ink/ink1287.xml"/><Relationship Id="rId666" Type="http://schemas.openxmlformats.org/officeDocument/2006/relationships/image" Target="../media/image1415.png"/><Relationship Id="rId873" Type="http://schemas.openxmlformats.org/officeDocument/2006/relationships/customXml" Target="../ink/ink1494.xml"/><Relationship Id="rId1089" Type="http://schemas.openxmlformats.org/officeDocument/2006/relationships/customXml" Target="../ink/ink1602.xml"/><Relationship Id="rId16" Type="http://schemas.openxmlformats.org/officeDocument/2006/relationships/image" Target="../media/image1090.png"/><Relationship Id="rId221" Type="http://schemas.openxmlformats.org/officeDocument/2006/relationships/customXml" Target="../ink/ink1168.xml"/><Relationship Id="rId319" Type="http://schemas.openxmlformats.org/officeDocument/2006/relationships/customXml" Target="../ink/ink1217.xml"/><Relationship Id="rId526" Type="http://schemas.openxmlformats.org/officeDocument/2006/relationships/image" Target="../media/image1345.png"/><Relationship Id="rId1156" Type="http://schemas.openxmlformats.org/officeDocument/2006/relationships/image" Target="../media/image1660.png"/><Relationship Id="rId733" Type="http://schemas.openxmlformats.org/officeDocument/2006/relationships/customXml" Target="../ink/ink1424.xml"/><Relationship Id="rId940" Type="http://schemas.openxmlformats.org/officeDocument/2006/relationships/image" Target="../media/image1552.png"/><Relationship Id="rId1016" Type="http://schemas.openxmlformats.org/officeDocument/2006/relationships/image" Target="../media/image1590.png"/><Relationship Id="rId165" Type="http://schemas.openxmlformats.org/officeDocument/2006/relationships/customXml" Target="../ink/ink1140.xml"/><Relationship Id="rId372" Type="http://schemas.openxmlformats.org/officeDocument/2006/relationships/image" Target="../media/image1268.png"/><Relationship Id="rId677" Type="http://schemas.openxmlformats.org/officeDocument/2006/relationships/customXml" Target="../ink/ink1396.xml"/><Relationship Id="rId800" Type="http://schemas.openxmlformats.org/officeDocument/2006/relationships/image" Target="../media/image1482.png"/><Relationship Id="rId232" Type="http://schemas.openxmlformats.org/officeDocument/2006/relationships/image" Target="../media/image1198.png"/><Relationship Id="rId884" Type="http://schemas.openxmlformats.org/officeDocument/2006/relationships/image" Target="../media/image1524.png"/><Relationship Id="rId27" Type="http://schemas.openxmlformats.org/officeDocument/2006/relationships/customXml" Target="../ink/ink1071.xml"/><Relationship Id="rId537" Type="http://schemas.openxmlformats.org/officeDocument/2006/relationships/customXml" Target="../ink/ink1326.xml"/><Relationship Id="rId744" Type="http://schemas.openxmlformats.org/officeDocument/2006/relationships/image" Target="../media/image1454.png"/><Relationship Id="rId951" Type="http://schemas.openxmlformats.org/officeDocument/2006/relationships/customXml" Target="../ink/ink1533.xml"/><Relationship Id="rId1167" Type="http://schemas.openxmlformats.org/officeDocument/2006/relationships/customXml" Target="../ink/ink1641.xml"/><Relationship Id="rId80" Type="http://schemas.openxmlformats.org/officeDocument/2006/relationships/image" Target="../media/image1122.png"/><Relationship Id="rId176" Type="http://schemas.openxmlformats.org/officeDocument/2006/relationships/image" Target="../media/image1170.png"/><Relationship Id="rId383" Type="http://schemas.openxmlformats.org/officeDocument/2006/relationships/customXml" Target="../ink/ink1249.xml"/><Relationship Id="rId590" Type="http://schemas.openxmlformats.org/officeDocument/2006/relationships/image" Target="../media/image1377.png"/><Relationship Id="rId604" Type="http://schemas.openxmlformats.org/officeDocument/2006/relationships/image" Target="../media/image1384.png"/><Relationship Id="rId811" Type="http://schemas.openxmlformats.org/officeDocument/2006/relationships/customXml" Target="../ink/ink1463.xml"/><Relationship Id="rId1027" Type="http://schemas.openxmlformats.org/officeDocument/2006/relationships/customXml" Target="../ink/ink1571.xml"/><Relationship Id="rId243" Type="http://schemas.openxmlformats.org/officeDocument/2006/relationships/customXml" Target="../ink/ink1179.xml"/><Relationship Id="rId450" Type="http://schemas.openxmlformats.org/officeDocument/2006/relationships/image" Target="../media/image1307.png"/><Relationship Id="rId688" Type="http://schemas.openxmlformats.org/officeDocument/2006/relationships/image" Target="../media/image1426.png"/><Relationship Id="rId895" Type="http://schemas.openxmlformats.org/officeDocument/2006/relationships/customXml" Target="../ink/ink1505.xml"/><Relationship Id="rId909" Type="http://schemas.openxmlformats.org/officeDocument/2006/relationships/customXml" Target="../ink/ink1512.xml"/><Relationship Id="rId1080" Type="http://schemas.openxmlformats.org/officeDocument/2006/relationships/image" Target="../media/image1622.png"/><Relationship Id="rId38" Type="http://schemas.openxmlformats.org/officeDocument/2006/relationships/image" Target="../media/image1101.png"/><Relationship Id="rId103" Type="http://schemas.openxmlformats.org/officeDocument/2006/relationships/customXml" Target="../ink/ink1109.xml"/><Relationship Id="rId310" Type="http://schemas.openxmlformats.org/officeDocument/2006/relationships/image" Target="../media/image1237.png"/><Relationship Id="rId548" Type="http://schemas.openxmlformats.org/officeDocument/2006/relationships/image" Target="../media/image1356.png"/><Relationship Id="rId755" Type="http://schemas.openxmlformats.org/officeDocument/2006/relationships/customXml" Target="../ink/ink1435.xml"/><Relationship Id="rId962" Type="http://schemas.openxmlformats.org/officeDocument/2006/relationships/image" Target="../media/image1563.png"/><Relationship Id="rId1178" Type="http://schemas.openxmlformats.org/officeDocument/2006/relationships/image" Target="../media/image1671.png"/><Relationship Id="rId91" Type="http://schemas.openxmlformats.org/officeDocument/2006/relationships/customXml" Target="../ink/ink1103.xml"/><Relationship Id="rId187" Type="http://schemas.openxmlformats.org/officeDocument/2006/relationships/customXml" Target="../ink/ink1151.xml"/><Relationship Id="rId394" Type="http://schemas.openxmlformats.org/officeDocument/2006/relationships/image" Target="../media/image1279.png"/><Relationship Id="rId408" Type="http://schemas.openxmlformats.org/officeDocument/2006/relationships/image" Target="../media/image1286.png"/><Relationship Id="rId615" Type="http://schemas.openxmlformats.org/officeDocument/2006/relationships/customXml" Target="../ink/ink1365.xml"/><Relationship Id="rId822" Type="http://schemas.openxmlformats.org/officeDocument/2006/relationships/image" Target="../media/image1493.png"/><Relationship Id="rId1038" Type="http://schemas.openxmlformats.org/officeDocument/2006/relationships/image" Target="../media/image1601.png"/><Relationship Id="rId254" Type="http://schemas.openxmlformats.org/officeDocument/2006/relationships/image" Target="../media/image1209.png"/><Relationship Id="rId699" Type="http://schemas.openxmlformats.org/officeDocument/2006/relationships/customXml" Target="../ink/ink1407.xml"/><Relationship Id="rId1091" Type="http://schemas.openxmlformats.org/officeDocument/2006/relationships/customXml" Target="../ink/ink1603.xml"/><Relationship Id="rId1105" Type="http://schemas.openxmlformats.org/officeDocument/2006/relationships/customXml" Target="../ink/ink1610.xml"/><Relationship Id="rId49" Type="http://schemas.openxmlformats.org/officeDocument/2006/relationships/customXml" Target="../ink/ink1082.xml"/><Relationship Id="rId114" Type="http://schemas.openxmlformats.org/officeDocument/2006/relationships/image" Target="../media/image1139.png"/><Relationship Id="rId461" Type="http://schemas.openxmlformats.org/officeDocument/2006/relationships/customXml" Target="../ink/ink1288.xml"/><Relationship Id="rId559" Type="http://schemas.openxmlformats.org/officeDocument/2006/relationships/customXml" Target="../ink/ink1337.xml"/><Relationship Id="rId766" Type="http://schemas.openxmlformats.org/officeDocument/2006/relationships/image" Target="../media/image1465.png"/><Relationship Id="rId1189" Type="http://schemas.openxmlformats.org/officeDocument/2006/relationships/customXml" Target="../ink/ink1652.xml"/><Relationship Id="rId198" Type="http://schemas.openxmlformats.org/officeDocument/2006/relationships/image" Target="../media/image1181.png"/><Relationship Id="rId321" Type="http://schemas.openxmlformats.org/officeDocument/2006/relationships/customXml" Target="../ink/ink1218.xml"/><Relationship Id="rId419" Type="http://schemas.openxmlformats.org/officeDocument/2006/relationships/customXml" Target="../ink/ink1267.xml"/><Relationship Id="rId626" Type="http://schemas.openxmlformats.org/officeDocument/2006/relationships/image" Target="../media/image1395.png"/><Relationship Id="rId973" Type="http://schemas.openxmlformats.org/officeDocument/2006/relationships/customXml" Target="../ink/ink1544.xml"/><Relationship Id="rId1049" Type="http://schemas.openxmlformats.org/officeDocument/2006/relationships/customXml" Target="../ink/ink1582.xml"/><Relationship Id="rId833" Type="http://schemas.openxmlformats.org/officeDocument/2006/relationships/customXml" Target="../ink/ink1474.xml"/><Relationship Id="rId1116" Type="http://schemas.openxmlformats.org/officeDocument/2006/relationships/image" Target="../media/image1640.png"/><Relationship Id="rId265" Type="http://schemas.openxmlformats.org/officeDocument/2006/relationships/customXml" Target="../ink/ink1190.xml"/><Relationship Id="rId472" Type="http://schemas.openxmlformats.org/officeDocument/2006/relationships/image" Target="../media/image1318.png"/><Relationship Id="rId900" Type="http://schemas.openxmlformats.org/officeDocument/2006/relationships/image" Target="../media/image1532.png"/><Relationship Id="rId125" Type="http://schemas.openxmlformats.org/officeDocument/2006/relationships/customXml" Target="../ink/ink1120.xml"/><Relationship Id="rId332" Type="http://schemas.openxmlformats.org/officeDocument/2006/relationships/image" Target="../media/image1248.png"/><Relationship Id="rId777" Type="http://schemas.openxmlformats.org/officeDocument/2006/relationships/customXml" Target="../ink/ink1446.xml"/><Relationship Id="rId984" Type="http://schemas.openxmlformats.org/officeDocument/2006/relationships/image" Target="../media/image1574.png"/><Relationship Id="rId637" Type="http://schemas.openxmlformats.org/officeDocument/2006/relationships/customXml" Target="../ink/ink1376.xml"/><Relationship Id="rId844" Type="http://schemas.openxmlformats.org/officeDocument/2006/relationships/image" Target="../media/image1504.png"/><Relationship Id="rId276" Type="http://schemas.openxmlformats.org/officeDocument/2006/relationships/image" Target="../media/image1220.png"/><Relationship Id="rId483" Type="http://schemas.openxmlformats.org/officeDocument/2006/relationships/customXml" Target="../ink/ink1299.xml"/><Relationship Id="rId690" Type="http://schemas.openxmlformats.org/officeDocument/2006/relationships/image" Target="../media/image1427.png"/><Relationship Id="rId704" Type="http://schemas.openxmlformats.org/officeDocument/2006/relationships/image" Target="../media/image1434.png"/><Relationship Id="rId911" Type="http://schemas.openxmlformats.org/officeDocument/2006/relationships/customXml" Target="../ink/ink1513.xml"/><Relationship Id="rId1127" Type="http://schemas.openxmlformats.org/officeDocument/2006/relationships/customXml" Target="../ink/ink1621.xml"/><Relationship Id="rId40" Type="http://schemas.openxmlformats.org/officeDocument/2006/relationships/image" Target="../media/image1102.png"/><Relationship Id="rId136" Type="http://schemas.openxmlformats.org/officeDocument/2006/relationships/image" Target="../media/image1150.png"/><Relationship Id="rId343" Type="http://schemas.openxmlformats.org/officeDocument/2006/relationships/customXml" Target="../ink/ink1229.xml"/><Relationship Id="rId550" Type="http://schemas.openxmlformats.org/officeDocument/2006/relationships/image" Target="../media/image1357.png"/><Relationship Id="rId788" Type="http://schemas.openxmlformats.org/officeDocument/2006/relationships/image" Target="../media/image1476.png"/><Relationship Id="rId995" Type="http://schemas.openxmlformats.org/officeDocument/2006/relationships/customXml" Target="../ink/ink1555.xml"/><Relationship Id="rId1180" Type="http://schemas.openxmlformats.org/officeDocument/2006/relationships/image" Target="../media/image1672.png"/><Relationship Id="rId203" Type="http://schemas.openxmlformats.org/officeDocument/2006/relationships/customXml" Target="../ink/ink1159.xml"/><Relationship Id="rId648" Type="http://schemas.openxmlformats.org/officeDocument/2006/relationships/image" Target="../media/image1406.png"/><Relationship Id="rId855" Type="http://schemas.openxmlformats.org/officeDocument/2006/relationships/customXml" Target="../ink/ink1485.xml"/><Relationship Id="rId1040" Type="http://schemas.openxmlformats.org/officeDocument/2006/relationships/image" Target="../media/image1602.png"/><Relationship Id="rId287" Type="http://schemas.openxmlformats.org/officeDocument/2006/relationships/customXml" Target="../ink/ink1201.xml"/><Relationship Id="rId410" Type="http://schemas.openxmlformats.org/officeDocument/2006/relationships/image" Target="../media/image1287.png"/><Relationship Id="rId494" Type="http://schemas.openxmlformats.org/officeDocument/2006/relationships/image" Target="../media/image1329.png"/><Relationship Id="rId508" Type="http://schemas.openxmlformats.org/officeDocument/2006/relationships/image" Target="../media/image1336.png"/><Relationship Id="rId715" Type="http://schemas.openxmlformats.org/officeDocument/2006/relationships/customXml" Target="../ink/ink1415.xml"/><Relationship Id="rId922" Type="http://schemas.openxmlformats.org/officeDocument/2006/relationships/image" Target="../media/image1543.png"/><Relationship Id="rId1138" Type="http://schemas.openxmlformats.org/officeDocument/2006/relationships/image" Target="../media/image1651.png"/><Relationship Id="rId147" Type="http://schemas.openxmlformats.org/officeDocument/2006/relationships/customXml" Target="../ink/ink1131.xml"/><Relationship Id="rId354" Type="http://schemas.openxmlformats.org/officeDocument/2006/relationships/image" Target="../media/image1259.png"/><Relationship Id="rId799" Type="http://schemas.openxmlformats.org/officeDocument/2006/relationships/customXml" Target="../ink/ink1457.xml"/><Relationship Id="rId1191" Type="http://schemas.openxmlformats.org/officeDocument/2006/relationships/customXml" Target="../ink/ink1653.xml"/><Relationship Id="rId1205" Type="http://schemas.openxmlformats.org/officeDocument/2006/relationships/customXml" Target="../ink/ink1660.xml"/><Relationship Id="rId51" Type="http://schemas.openxmlformats.org/officeDocument/2006/relationships/customXml" Target="../ink/ink1083.xml"/><Relationship Id="rId561" Type="http://schemas.openxmlformats.org/officeDocument/2006/relationships/customXml" Target="../ink/ink1338.xml"/><Relationship Id="rId659" Type="http://schemas.openxmlformats.org/officeDocument/2006/relationships/customXml" Target="../ink/ink1387.xml"/><Relationship Id="rId866" Type="http://schemas.openxmlformats.org/officeDocument/2006/relationships/image" Target="../media/image1515.png"/><Relationship Id="rId214" Type="http://schemas.openxmlformats.org/officeDocument/2006/relationships/image" Target="../media/image1189.png"/><Relationship Id="rId298" Type="http://schemas.openxmlformats.org/officeDocument/2006/relationships/image" Target="../media/image1231.png"/><Relationship Id="rId421" Type="http://schemas.openxmlformats.org/officeDocument/2006/relationships/customXml" Target="../ink/ink1268.xml"/><Relationship Id="rId519" Type="http://schemas.openxmlformats.org/officeDocument/2006/relationships/customXml" Target="../ink/ink1317.xml"/><Relationship Id="rId1051" Type="http://schemas.openxmlformats.org/officeDocument/2006/relationships/customXml" Target="../ink/ink1583.xml"/><Relationship Id="rId1149" Type="http://schemas.openxmlformats.org/officeDocument/2006/relationships/customXml" Target="../ink/ink1632.xml"/><Relationship Id="rId158" Type="http://schemas.openxmlformats.org/officeDocument/2006/relationships/image" Target="../media/image1161.png"/><Relationship Id="rId726" Type="http://schemas.openxmlformats.org/officeDocument/2006/relationships/image" Target="../media/image1445.png"/><Relationship Id="rId933" Type="http://schemas.openxmlformats.org/officeDocument/2006/relationships/customXml" Target="../ink/ink1524.xml"/><Relationship Id="rId1009" Type="http://schemas.openxmlformats.org/officeDocument/2006/relationships/customXml" Target="../ink/ink1562.xml"/><Relationship Id="rId62" Type="http://schemas.openxmlformats.org/officeDocument/2006/relationships/image" Target="../media/image1113.png"/><Relationship Id="rId365" Type="http://schemas.openxmlformats.org/officeDocument/2006/relationships/customXml" Target="../ink/ink1240.xml"/><Relationship Id="rId572" Type="http://schemas.openxmlformats.org/officeDocument/2006/relationships/image" Target="../media/image1368.png"/><Relationship Id="rId225" Type="http://schemas.openxmlformats.org/officeDocument/2006/relationships/customXml" Target="../ink/ink1170.xml"/><Relationship Id="rId432" Type="http://schemas.openxmlformats.org/officeDocument/2006/relationships/image" Target="../media/image1298.png"/><Relationship Id="rId877" Type="http://schemas.openxmlformats.org/officeDocument/2006/relationships/customXml" Target="../ink/ink1496.xml"/><Relationship Id="rId1062" Type="http://schemas.openxmlformats.org/officeDocument/2006/relationships/image" Target="../media/image1613.png"/><Relationship Id="rId737" Type="http://schemas.openxmlformats.org/officeDocument/2006/relationships/customXml" Target="../ink/ink1426.xml"/><Relationship Id="rId944" Type="http://schemas.openxmlformats.org/officeDocument/2006/relationships/image" Target="../media/image1554.png"/><Relationship Id="rId73" Type="http://schemas.openxmlformats.org/officeDocument/2006/relationships/customXml" Target="../ink/ink1094.xml"/><Relationship Id="rId169" Type="http://schemas.openxmlformats.org/officeDocument/2006/relationships/customXml" Target="../ink/ink1142.xml"/><Relationship Id="rId376" Type="http://schemas.openxmlformats.org/officeDocument/2006/relationships/image" Target="../media/image1270.png"/><Relationship Id="rId583" Type="http://schemas.openxmlformats.org/officeDocument/2006/relationships/customXml" Target="../ink/ink1349.xml"/><Relationship Id="rId790" Type="http://schemas.openxmlformats.org/officeDocument/2006/relationships/image" Target="../media/image1477.png"/><Relationship Id="rId804" Type="http://schemas.openxmlformats.org/officeDocument/2006/relationships/image" Target="../media/image1484.png"/><Relationship Id="rId4" Type="http://schemas.openxmlformats.org/officeDocument/2006/relationships/image" Target="../media/image1084.png"/><Relationship Id="rId236" Type="http://schemas.openxmlformats.org/officeDocument/2006/relationships/image" Target="../media/image1200.png"/><Relationship Id="rId443" Type="http://schemas.openxmlformats.org/officeDocument/2006/relationships/customXml" Target="../ink/ink1279.xml"/><Relationship Id="rId650" Type="http://schemas.openxmlformats.org/officeDocument/2006/relationships/image" Target="../media/image1407.png"/><Relationship Id="rId888" Type="http://schemas.openxmlformats.org/officeDocument/2006/relationships/image" Target="../media/image1526.png"/><Relationship Id="rId1073" Type="http://schemas.openxmlformats.org/officeDocument/2006/relationships/customXml" Target="../ink/ink1594.xml"/><Relationship Id="rId303" Type="http://schemas.openxmlformats.org/officeDocument/2006/relationships/customXml" Target="../ink/ink1209.xml"/><Relationship Id="rId748" Type="http://schemas.openxmlformats.org/officeDocument/2006/relationships/image" Target="../media/image1456.png"/><Relationship Id="rId955" Type="http://schemas.openxmlformats.org/officeDocument/2006/relationships/customXml" Target="../ink/ink1535.xml"/><Relationship Id="rId1140" Type="http://schemas.openxmlformats.org/officeDocument/2006/relationships/image" Target="../media/image1652.png"/><Relationship Id="rId84" Type="http://schemas.openxmlformats.org/officeDocument/2006/relationships/image" Target="../media/image1124.png"/><Relationship Id="rId387" Type="http://schemas.openxmlformats.org/officeDocument/2006/relationships/customXml" Target="../ink/ink1251.xml"/><Relationship Id="rId510" Type="http://schemas.openxmlformats.org/officeDocument/2006/relationships/image" Target="../media/image1337.png"/><Relationship Id="rId594" Type="http://schemas.openxmlformats.org/officeDocument/2006/relationships/image" Target="../media/image1379.png"/><Relationship Id="rId608" Type="http://schemas.openxmlformats.org/officeDocument/2006/relationships/image" Target="../media/image1386.png"/><Relationship Id="rId815" Type="http://schemas.openxmlformats.org/officeDocument/2006/relationships/customXml" Target="../ink/ink1465.xml"/><Relationship Id="rId247" Type="http://schemas.openxmlformats.org/officeDocument/2006/relationships/customXml" Target="../ink/ink1181.xml"/><Relationship Id="rId899" Type="http://schemas.openxmlformats.org/officeDocument/2006/relationships/customXml" Target="../ink/ink1507.xml"/><Relationship Id="rId1000" Type="http://schemas.openxmlformats.org/officeDocument/2006/relationships/image" Target="../media/image1582.png"/><Relationship Id="rId1084" Type="http://schemas.openxmlformats.org/officeDocument/2006/relationships/image" Target="../media/image1624.png"/><Relationship Id="rId107" Type="http://schemas.openxmlformats.org/officeDocument/2006/relationships/customXml" Target="../ink/ink1111.xml"/><Relationship Id="rId454" Type="http://schemas.openxmlformats.org/officeDocument/2006/relationships/image" Target="../media/image1309.png"/><Relationship Id="rId661" Type="http://schemas.openxmlformats.org/officeDocument/2006/relationships/customXml" Target="../ink/ink1388.xml"/><Relationship Id="rId759" Type="http://schemas.openxmlformats.org/officeDocument/2006/relationships/customXml" Target="../ink/ink1437.xml"/><Relationship Id="rId966" Type="http://schemas.openxmlformats.org/officeDocument/2006/relationships/image" Target="../media/image1565.png"/><Relationship Id="rId11" Type="http://schemas.openxmlformats.org/officeDocument/2006/relationships/customXml" Target="../ink/ink1063.xml"/><Relationship Id="rId314" Type="http://schemas.openxmlformats.org/officeDocument/2006/relationships/image" Target="../media/image1239.png"/><Relationship Id="rId398" Type="http://schemas.openxmlformats.org/officeDocument/2006/relationships/image" Target="../media/image1281.png"/><Relationship Id="rId521" Type="http://schemas.openxmlformats.org/officeDocument/2006/relationships/customXml" Target="../ink/ink1318.xml"/><Relationship Id="rId619" Type="http://schemas.openxmlformats.org/officeDocument/2006/relationships/customXml" Target="../ink/ink1367.xml"/><Relationship Id="rId1151" Type="http://schemas.openxmlformats.org/officeDocument/2006/relationships/customXml" Target="../ink/ink1633.xml"/><Relationship Id="rId95" Type="http://schemas.openxmlformats.org/officeDocument/2006/relationships/customXml" Target="../ink/ink1105.xml"/><Relationship Id="rId160" Type="http://schemas.openxmlformats.org/officeDocument/2006/relationships/image" Target="../media/image1162.png"/><Relationship Id="rId826" Type="http://schemas.openxmlformats.org/officeDocument/2006/relationships/image" Target="../media/image1495.png"/><Relationship Id="rId1011" Type="http://schemas.openxmlformats.org/officeDocument/2006/relationships/customXml" Target="../ink/ink1563.xml"/><Relationship Id="rId1109" Type="http://schemas.openxmlformats.org/officeDocument/2006/relationships/customXml" Target="../ink/ink1612.xml"/><Relationship Id="rId258" Type="http://schemas.openxmlformats.org/officeDocument/2006/relationships/image" Target="../media/image1211.png"/><Relationship Id="rId465" Type="http://schemas.openxmlformats.org/officeDocument/2006/relationships/customXml" Target="../ink/ink1290.xml"/><Relationship Id="rId672" Type="http://schemas.openxmlformats.org/officeDocument/2006/relationships/image" Target="../media/image1418.png"/><Relationship Id="rId1095" Type="http://schemas.openxmlformats.org/officeDocument/2006/relationships/customXml" Target="../ink/ink1605.xml"/><Relationship Id="rId22" Type="http://schemas.openxmlformats.org/officeDocument/2006/relationships/image" Target="../media/image1093.png"/><Relationship Id="rId118" Type="http://schemas.openxmlformats.org/officeDocument/2006/relationships/image" Target="../media/image1141.png"/><Relationship Id="rId325" Type="http://schemas.openxmlformats.org/officeDocument/2006/relationships/customXml" Target="../ink/ink1220.xml"/><Relationship Id="rId532" Type="http://schemas.openxmlformats.org/officeDocument/2006/relationships/image" Target="../media/image1348.png"/><Relationship Id="rId977" Type="http://schemas.openxmlformats.org/officeDocument/2006/relationships/customXml" Target="../ink/ink1546.xml"/><Relationship Id="rId1162" Type="http://schemas.openxmlformats.org/officeDocument/2006/relationships/image" Target="../media/image1663.png"/><Relationship Id="rId171" Type="http://schemas.openxmlformats.org/officeDocument/2006/relationships/customXml" Target="../ink/ink1143.xml"/><Relationship Id="rId837" Type="http://schemas.openxmlformats.org/officeDocument/2006/relationships/customXml" Target="../ink/ink1476.xml"/><Relationship Id="rId1022" Type="http://schemas.openxmlformats.org/officeDocument/2006/relationships/image" Target="../media/image1593.png"/><Relationship Id="rId269" Type="http://schemas.openxmlformats.org/officeDocument/2006/relationships/customXml" Target="../ink/ink1192.xml"/><Relationship Id="rId476" Type="http://schemas.openxmlformats.org/officeDocument/2006/relationships/image" Target="../media/image1320.png"/><Relationship Id="rId683" Type="http://schemas.openxmlformats.org/officeDocument/2006/relationships/customXml" Target="../ink/ink1399.xml"/><Relationship Id="rId890" Type="http://schemas.openxmlformats.org/officeDocument/2006/relationships/image" Target="../media/image1527.png"/><Relationship Id="rId904" Type="http://schemas.openxmlformats.org/officeDocument/2006/relationships/image" Target="../media/image1534.png"/><Relationship Id="rId33" Type="http://schemas.openxmlformats.org/officeDocument/2006/relationships/customXml" Target="../ink/ink1074.xml"/><Relationship Id="rId129" Type="http://schemas.openxmlformats.org/officeDocument/2006/relationships/customXml" Target="../ink/ink1122.xml"/><Relationship Id="rId336" Type="http://schemas.openxmlformats.org/officeDocument/2006/relationships/image" Target="../media/image1250.png"/><Relationship Id="rId543" Type="http://schemas.openxmlformats.org/officeDocument/2006/relationships/customXml" Target="../ink/ink1329.xml"/><Relationship Id="rId988" Type="http://schemas.openxmlformats.org/officeDocument/2006/relationships/image" Target="../media/image1576.png"/><Relationship Id="rId1173" Type="http://schemas.openxmlformats.org/officeDocument/2006/relationships/customXml" Target="../ink/ink1644.xml"/><Relationship Id="rId182" Type="http://schemas.openxmlformats.org/officeDocument/2006/relationships/image" Target="../media/image1173.png"/><Relationship Id="rId403" Type="http://schemas.openxmlformats.org/officeDocument/2006/relationships/customXml" Target="../ink/ink1259.xml"/><Relationship Id="rId750" Type="http://schemas.openxmlformats.org/officeDocument/2006/relationships/image" Target="../media/image1457.png"/><Relationship Id="rId848" Type="http://schemas.openxmlformats.org/officeDocument/2006/relationships/image" Target="../media/image1506.png"/><Relationship Id="rId1033" Type="http://schemas.openxmlformats.org/officeDocument/2006/relationships/customXml" Target="../ink/ink1574.xml"/><Relationship Id="rId487" Type="http://schemas.openxmlformats.org/officeDocument/2006/relationships/customXml" Target="../ink/ink1301.xml"/><Relationship Id="rId610" Type="http://schemas.openxmlformats.org/officeDocument/2006/relationships/image" Target="../media/image1387.png"/><Relationship Id="rId694" Type="http://schemas.openxmlformats.org/officeDocument/2006/relationships/image" Target="../media/image1429.png"/><Relationship Id="rId708" Type="http://schemas.openxmlformats.org/officeDocument/2006/relationships/image" Target="../media/image1436.png"/><Relationship Id="rId915" Type="http://schemas.openxmlformats.org/officeDocument/2006/relationships/customXml" Target="../ink/ink1515.xml"/><Relationship Id="rId347" Type="http://schemas.openxmlformats.org/officeDocument/2006/relationships/customXml" Target="../ink/ink1231.xml"/><Relationship Id="rId999" Type="http://schemas.openxmlformats.org/officeDocument/2006/relationships/customXml" Target="../ink/ink1557.xml"/><Relationship Id="rId1100" Type="http://schemas.openxmlformats.org/officeDocument/2006/relationships/image" Target="../media/image1632.png"/><Relationship Id="rId1184" Type="http://schemas.openxmlformats.org/officeDocument/2006/relationships/image" Target="../media/image1674.png"/><Relationship Id="rId44" Type="http://schemas.openxmlformats.org/officeDocument/2006/relationships/image" Target="../media/image1104.png"/><Relationship Id="rId554" Type="http://schemas.openxmlformats.org/officeDocument/2006/relationships/image" Target="../media/image1359.png"/><Relationship Id="rId761" Type="http://schemas.openxmlformats.org/officeDocument/2006/relationships/customXml" Target="../ink/ink1438.xml"/><Relationship Id="rId859" Type="http://schemas.openxmlformats.org/officeDocument/2006/relationships/customXml" Target="../ink/ink1487.xml"/><Relationship Id="rId193" Type="http://schemas.openxmlformats.org/officeDocument/2006/relationships/customXml" Target="../ink/ink1154.xml"/><Relationship Id="rId207" Type="http://schemas.openxmlformats.org/officeDocument/2006/relationships/customXml" Target="../ink/ink1161.xml"/><Relationship Id="rId414" Type="http://schemas.openxmlformats.org/officeDocument/2006/relationships/image" Target="../media/image1289.png"/><Relationship Id="rId498" Type="http://schemas.openxmlformats.org/officeDocument/2006/relationships/image" Target="../media/image1331.png"/><Relationship Id="rId621" Type="http://schemas.openxmlformats.org/officeDocument/2006/relationships/customXml" Target="../ink/ink1368.xml"/><Relationship Id="rId1044" Type="http://schemas.openxmlformats.org/officeDocument/2006/relationships/image" Target="../media/image1604.png"/><Relationship Id="rId260" Type="http://schemas.openxmlformats.org/officeDocument/2006/relationships/image" Target="../media/image1212.png"/><Relationship Id="rId719" Type="http://schemas.openxmlformats.org/officeDocument/2006/relationships/customXml" Target="../ink/ink1417.xml"/><Relationship Id="rId926" Type="http://schemas.openxmlformats.org/officeDocument/2006/relationships/image" Target="../media/image1545.png"/><Relationship Id="rId1111" Type="http://schemas.openxmlformats.org/officeDocument/2006/relationships/customXml" Target="../ink/ink1613.xml"/><Relationship Id="rId55" Type="http://schemas.openxmlformats.org/officeDocument/2006/relationships/customXml" Target="../ink/ink1085.xml"/><Relationship Id="rId120" Type="http://schemas.openxmlformats.org/officeDocument/2006/relationships/image" Target="../media/image1142.png"/><Relationship Id="rId358" Type="http://schemas.openxmlformats.org/officeDocument/2006/relationships/image" Target="../media/image1261.png"/><Relationship Id="rId565" Type="http://schemas.openxmlformats.org/officeDocument/2006/relationships/customXml" Target="../ink/ink1340.xml"/><Relationship Id="rId772" Type="http://schemas.openxmlformats.org/officeDocument/2006/relationships/image" Target="../media/image1468.png"/><Relationship Id="rId1195" Type="http://schemas.openxmlformats.org/officeDocument/2006/relationships/customXml" Target="../ink/ink1655.xml"/><Relationship Id="rId218" Type="http://schemas.openxmlformats.org/officeDocument/2006/relationships/image" Target="../media/image1191.png"/><Relationship Id="rId425" Type="http://schemas.openxmlformats.org/officeDocument/2006/relationships/customXml" Target="../ink/ink1270.xml"/><Relationship Id="rId632" Type="http://schemas.openxmlformats.org/officeDocument/2006/relationships/image" Target="../media/image1398.png"/><Relationship Id="rId1055" Type="http://schemas.openxmlformats.org/officeDocument/2006/relationships/customXml" Target="../ink/ink1585.xml"/><Relationship Id="rId271" Type="http://schemas.openxmlformats.org/officeDocument/2006/relationships/customXml" Target="../ink/ink1193.xml"/><Relationship Id="rId937" Type="http://schemas.openxmlformats.org/officeDocument/2006/relationships/customXml" Target="../ink/ink1526.xml"/><Relationship Id="rId1122" Type="http://schemas.openxmlformats.org/officeDocument/2006/relationships/image" Target="../media/image1643.png"/><Relationship Id="rId66" Type="http://schemas.openxmlformats.org/officeDocument/2006/relationships/image" Target="../media/image1115.png"/><Relationship Id="rId131" Type="http://schemas.openxmlformats.org/officeDocument/2006/relationships/customXml" Target="../ink/ink1123.xml"/><Relationship Id="rId369" Type="http://schemas.openxmlformats.org/officeDocument/2006/relationships/customXml" Target="../ink/ink1242.xml"/><Relationship Id="rId576" Type="http://schemas.openxmlformats.org/officeDocument/2006/relationships/image" Target="../media/image1370.png"/><Relationship Id="rId783" Type="http://schemas.openxmlformats.org/officeDocument/2006/relationships/customXml" Target="../ink/ink1449.xml"/><Relationship Id="rId990" Type="http://schemas.openxmlformats.org/officeDocument/2006/relationships/image" Target="../media/image1577.png"/><Relationship Id="rId229" Type="http://schemas.openxmlformats.org/officeDocument/2006/relationships/customXml" Target="../ink/ink1172.xml"/><Relationship Id="rId436" Type="http://schemas.openxmlformats.org/officeDocument/2006/relationships/image" Target="../media/image1300.png"/><Relationship Id="rId643" Type="http://schemas.openxmlformats.org/officeDocument/2006/relationships/customXml" Target="../ink/ink1379.xml"/><Relationship Id="rId1066" Type="http://schemas.openxmlformats.org/officeDocument/2006/relationships/image" Target="../media/image1615.png"/><Relationship Id="rId850" Type="http://schemas.openxmlformats.org/officeDocument/2006/relationships/image" Target="../media/image1507.png"/><Relationship Id="rId948" Type="http://schemas.openxmlformats.org/officeDocument/2006/relationships/image" Target="../media/image1556.png"/><Relationship Id="rId1133" Type="http://schemas.openxmlformats.org/officeDocument/2006/relationships/customXml" Target="../ink/ink1624.xml"/><Relationship Id="rId77" Type="http://schemas.openxmlformats.org/officeDocument/2006/relationships/customXml" Target="../ink/ink1096.xml"/><Relationship Id="rId282" Type="http://schemas.openxmlformats.org/officeDocument/2006/relationships/image" Target="../media/image1223.png"/><Relationship Id="rId503" Type="http://schemas.openxmlformats.org/officeDocument/2006/relationships/customXml" Target="../ink/ink1309.xml"/><Relationship Id="rId587" Type="http://schemas.openxmlformats.org/officeDocument/2006/relationships/customXml" Target="../ink/ink1351.xml"/><Relationship Id="rId710" Type="http://schemas.openxmlformats.org/officeDocument/2006/relationships/image" Target="../media/image1437.png"/><Relationship Id="rId808" Type="http://schemas.openxmlformats.org/officeDocument/2006/relationships/image" Target="../media/image1486.png"/><Relationship Id="rId8" Type="http://schemas.openxmlformats.org/officeDocument/2006/relationships/image" Target="../media/image1086.png"/><Relationship Id="rId142" Type="http://schemas.openxmlformats.org/officeDocument/2006/relationships/image" Target="../media/image1153.png"/><Relationship Id="rId447" Type="http://schemas.openxmlformats.org/officeDocument/2006/relationships/customXml" Target="../ink/ink1281.xml"/><Relationship Id="rId794" Type="http://schemas.openxmlformats.org/officeDocument/2006/relationships/image" Target="../media/image1479.png"/><Relationship Id="rId1077" Type="http://schemas.openxmlformats.org/officeDocument/2006/relationships/customXml" Target="../ink/ink1596.xml"/><Relationship Id="rId1200" Type="http://schemas.openxmlformats.org/officeDocument/2006/relationships/image" Target="../media/image1682.png"/><Relationship Id="rId654" Type="http://schemas.openxmlformats.org/officeDocument/2006/relationships/image" Target="../media/image1409.png"/><Relationship Id="rId861" Type="http://schemas.openxmlformats.org/officeDocument/2006/relationships/customXml" Target="../ink/ink1488.xml"/><Relationship Id="rId959" Type="http://schemas.openxmlformats.org/officeDocument/2006/relationships/customXml" Target="../ink/ink1537.xml"/><Relationship Id="rId293" Type="http://schemas.openxmlformats.org/officeDocument/2006/relationships/customXml" Target="../ink/ink1204.xml"/><Relationship Id="rId307" Type="http://schemas.openxmlformats.org/officeDocument/2006/relationships/customXml" Target="../ink/ink1211.xml"/><Relationship Id="rId514" Type="http://schemas.openxmlformats.org/officeDocument/2006/relationships/image" Target="../media/image1339.png"/><Relationship Id="rId721" Type="http://schemas.openxmlformats.org/officeDocument/2006/relationships/customXml" Target="../ink/ink1418.xml"/><Relationship Id="rId1144" Type="http://schemas.openxmlformats.org/officeDocument/2006/relationships/image" Target="../media/image1654.png"/><Relationship Id="rId88" Type="http://schemas.openxmlformats.org/officeDocument/2006/relationships/image" Target="../media/image1126.png"/><Relationship Id="rId153" Type="http://schemas.openxmlformats.org/officeDocument/2006/relationships/customXml" Target="../ink/ink1134.xml"/><Relationship Id="rId360" Type="http://schemas.openxmlformats.org/officeDocument/2006/relationships/image" Target="../media/image1262.png"/><Relationship Id="rId598" Type="http://schemas.openxmlformats.org/officeDocument/2006/relationships/image" Target="../media/image1381.png"/><Relationship Id="rId819" Type="http://schemas.openxmlformats.org/officeDocument/2006/relationships/customXml" Target="../ink/ink1467.xml"/><Relationship Id="rId1004" Type="http://schemas.openxmlformats.org/officeDocument/2006/relationships/image" Target="../media/image1584.png"/><Relationship Id="rId220" Type="http://schemas.openxmlformats.org/officeDocument/2006/relationships/image" Target="../media/image1192.png"/><Relationship Id="rId458" Type="http://schemas.openxmlformats.org/officeDocument/2006/relationships/image" Target="../media/image1311.png"/><Relationship Id="rId665" Type="http://schemas.openxmlformats.org/officeDocument/2006/relationships/customXml" Target="../ink/ink1390.xml"/><Relationship Id="rId872" Type="http://schemas.openxmlformats.org/officeDocument/2006/relationships/image" Target="../media/image1518.png"/><Relationship Id="rId1088" Type="http://schemas.openxmlformats.org/officeDocument/2006/relationships/image" Target="../media/image1626.png"/><Relationship Id="rId15" Type="http://schemas.openxmlformats.org/officeDocument/2006/relationships/customXml" Target="../ink/ink1065.xml"/><Relationship Id="rId318" Type="http://schemas.openxmlformats.org/officeDocument/2006/relationships/image" Target="../media/image1241.png"/><Relationship Id="rId525" Type="http://schemas.openxmlformats.org/officeDocument/2006/relationships/customXml" Target="../ink/ink1320.xml"/><Relationship Id="rId732" Type="http://schemas.openxmlformats.org/officeDocument/2006/relationships/image" Target="../media/image1448.png"/><Relationship Id="rId1155" Type="http://schemas.openxmlformats.org/officeDocument/2006/relationships/customXml" Target="../ink/ink1635.xml"/><Relationship Id="rId99" Type="http://schemas.openxmlformats.org/officeDocument/2006/relationships/customXml" Target="../ink/ink1107.xml"/><Relationship Id="rId164" Type="http://schemas.openxmlformats.org/officeDocument/2006/relationships/image" Target="../media/image1164.png"/><Relationship Id="rId371" Type="http://schemas.openxmlformats.org/officeDocument/2006/relationships/customXml" Target="../ink/ink1243.xml"/><Relationship Id="rId1015" Type="http://schemas.openxmlformats.org/officeDocument/2006/relationships/customXml" Target="../ink/ink1565.xml"/><Relationship Id="rId469" Type="http://schemas.openxmlformats.org/officeDocument/2006/relationships/customXml" Target="../ink/ink1292.xml"/><Relationship Id="rId676" Type="http://schemas.openxmlformats.org/officeDocument/2006/relationships/image" Target="../media/image1420.png"/><Relationship Id="rId883" Type="http://schemas.openxmlformats.org/officeDocument/2006/relationships/customXml" Target="../ink/ink1499.xml"/><Relationship Id="rId1099" Type="http://schemas.openxmlformats.org/officeDocument/2006/relationships/customXml" Target="../ink/ink1607.xml"/><Relationship Id="rId26" Type="http://schemas.openxmlformats.org/officeDocument/2006/relationships/image" Target="../media/image1095.png"/><Relationship Id="rId231" Type="http://schemas.openxmlformats.org/officeDocument/2006/relationships/customXml" Target="../ink/ink1173.xml"/><Relationship Id="rId329" Type="http://schemas.openxmlformats.org/officeDocument/2006/relationships/customXml" Target="../ink/ink1222.xml"/><Relationship Id="rId536" Type="http://schemas.openxmlformats.org/officeDocument/2006/relationships/image" Target="../media/image1350.png"/><Relationship Id="rId1166" Type="http://schemas.openxmlformats.org/officeDocument/2006/relationships/image" Target="../media/image1665.png"/><Relationship Id="rId175" Type="http://schemas.openxmlformats.org/officeDocument/2006/relationships/customXml" Target="../ink/ink1145.xml"/><Relationship Id="rId743" Type="http://schemas.openxmlformats.org/officeDocument/2006/relationships/customXml" Target="../ink/ink1429.xml"/><Relationship Id="rId950" Type="http://schemas.openxmlformats.org/officeDocument/2006/relationships/image" Target="../media/image1557.png"/><Relationship Id="rId1026" Type="http://schemas.openxmlformats.org/officeDocument/2006/relationships/image" Target="../media/image1595.png"/><Relationship Id="rId382" Type="http://schemas.openxmlformats.org/officeDocument/2006/relationships/image" Target="../media/image1273.png"/><Relationship Id="rId603" Type="http://schemas.openxmlformats.org/officeDocument/2006/relationships/customXml" Target="../ink/ink1359.xml"/><Relationship Id="rId687" Type="http://schemas.openxmlformats.org/officeDocument/2006/relationships/customXml" Target="../ink/ink1401.xml"/><Relationship Id="rId810" Type="http://schemas.openxmlformats.org/officeDocument/2006/relationships/image" Target="../media/image1487.png"/><Relationship Id="rId908" Type="http://schemas.openxmlformats.org/officeDocument/2006/relationships/image" Target="../media/image1536.png"/><Relationship Id="rId242" Type="http://schemas.openxmlformats.org/officeDocument/2006/relationships/image" Target="../media/image1203.png"/><Relationship Id="rId894" Type="http://schemas.openxmlformats.org/officeDocument/2006/relationships/image" Target="../media/image1529.png"/><Relationship Id="rId1177" Type="http://schemas.openxmlformats.org/officeDocument/2006/relationships/customXml" Target="../ink/ink1646.xml"/><Relationship Id="rId37" Type="http://schemas.openxmlformats.org/officeDocument/2006/relationships/customXml" Target="../ink/ink1076.xml"/><Relationship Id="rId102" Type="http://schemas.openxmlformats.org/officeDocument/2006/relationships/image" Target="../media/image1133.png"/><Relationship Id="rId547" Type="http://schemas.openxmlformats.org/officeDocument/2006/relationships/customXml" Target="../ink/ink1331.xml"/><Relationship Id="rId754" Type="http://schemas.openxmlformats.org/officeDocument/2006/relationships/image" Target="../media/image1459.png"/><Relationship Id="rId961" Type="http://schemas.openxmlformats.org/officeDocument/2006/relationships/customXml" Target="../ink/ink1538.xml"/><Relationship Id="rId90" Type="http://schemas.openxmlformats.org/officeDocument/2006/relationships/image" Target="../media/image1127.png"/><Relationship Id="rId186" Type="http://schemas.openxmlformats.org/officeDocument/2006/relationships/image" Target="../media/image1175.png"/><Relationship Id="rId393" Type="http://schemas.openxmlformats.org/officeDocument/2006/relationships/customXml" Target="../ink/ink1254.xml"/><Relationship Id="rId407" Type="http://schemas.openxmlformats.org/officeDocument/2006/relationships/customXml" Target="../ink/ink1261.xml"/><Relationship Id="rId614" Type="http://schemas.openxmlformats.org/officeDocument/2006/relationships/image" Target="../media/image1389.png"/><Relationship Id="rId821" Type="http://schemas.openxmlformats.org/officeDocument/2006/relationships/customXml" Target="../ink/ink1468.xml"/><Relationship Id="rId1037" Type="http://schemas.openxmlformats.org/officeDocument/2006/relationships/customXml" Target="../ink/ink1576.xml"/><Relationship Id="rId253" Type="http://schemas.openxmlformats.org/officeDocument/2006/relationships/customXml" Target="../ink/ink1184.xml"/><Relationship Id="rId460" Type="http://schemas.openxmlformats.org/officeDocument/2006/relationships/image" Target="../media/image1312.png"/><Relationship Id="rId698" Type="http://schemas.openxmlformats.org/officeDocument/2006/relationships/image" Target="../media/image1431.png"/><Relationship Id="rId919" Type="http://schemas.openxmlformats.org/officeDocument/2006/relationships/customXml" Target="../ink/ink1517.xml"/><Relationship Id="rId1090" Type="http://schemas.openxmlformats.org/officeDocument/2006/relationships/image" Target="../media/image1627.png"/><Relationship Id="rId1104" Type="http://schemas.openxmlformats.org/officeDocument/2006/relationships/image" Target="../media/image1634.png"/><Relationship Id="rId48" Type="http://schemas.openxmlformats.org/officeDocument/2006/relationships/image" Target="../media/image1106.png"/><Relationship Id="rId113" Type="http://schemas.openxmlformats.org/officeDocument/2006/relationships/customXml" Target="../ink/ink1114.xml"/><Relationship Id="rId320" Type="http://schemas.openxmlformats.org/officeDocument/2006/relationships/image" Target="../media/image1242.png"/><Relationship Id="rId558" Type="http://schemas.openxmlformats.org/officeDocument/2006/relationships/image" Target="../media/image1361.png"/><Relationship Id="rId765" Type="http://schemas.openxmlformats.org/officeDocument/2006/relationships/customXml" Target="../ink/ink1440.xml"/><Relationship Id="rId972" Type="http://schemas.openxmlformats.org/officeDocument/2006/relationships/image" Target="../media/image1568.png"/><Relationship Id="rId1188" Type="http://schemas.openxmlformats.org/officeDocument/2006/relationships/image" Target="../media/image1676.png"/><Relationship Id="rId197" Type="http://schemas.openxmlformats.org/officeDocument/2006/relationships/customXml" Target="../ink/ink1156.xml"/><Relationship Id="rId418" Type="http://schemas.openxmlformats.org/officeDocument/2006/relationships/image" Target="../media/image1291.png"/><Relationship Id="rId625" Type="http://schemas.openxmlformats.org/officeDocument/2006/relationships/customXml" Target="../ink/ink1370.xml"/><Relationship Id="rId832" Type="http://schemas.openxmlformats.org/officeDocument/2006/relationships/image" Target="../media/image1498.png"/><Relationship Id="rId1048" Type="http://schemas.openxmlformats.org/officeDocument/2006/relationships/image" Target="../media/image1606.png"/><Relationship Id="rId264" Type="http://schemas.openxmlformats.org/officeDocument/2006/relationships/image" Target="../media/image1214.png"/><Relationship Id="rId471" Type="http://schemas.openxmlformats.org/officeDocument/2006/relationships/customXml" Target="../ink/ink1293.xml"/><Relationship Id="rId1115" Type="http://schemas.openxmlformats.org/officeDocument/2006/relationships/customXml" Target="../ink/ink1615.xml"/><Relationship Id="rId59" Type="http://schemas.openxmlformats.org/officeDocument/2006/relationships/customXml" Target="../ink/ink1087.xml"/><Relationship Id="rId124" Type="http://schemas.openxmlformats.org/officeDocument/2006/relationships/image" Target="../media/image1144.png"/><Relationship Id="rId569" Type="http://schemas.openxmlformats.org/officeDocument/2006/relationships/customXml" Target="../ink/ink1342.xml"/><Relationship Id="rId776" Type="http://schemas.openxmlformats.org/officeDocument/2006/relationships/image" Target="../media/image1470.png"/><Relationship Id="rId983" Type="http://schemas.openxmlformats.org/officeDocument/2006/relationships/customXml" Target="../ink/ink1549.xml"/><Relationship Id="rId1199" Type="http://schemas.openxmlformats.org/officeDocument/2006/relationships/customXml" Target="../ink/ink1657.xml"/><Relationship Id="rId331" Type="http://schemas.openxmlformats.org/officeDocument/2006/relationships/customXml" Target="../ink/ink1223.xml"/><Relationship Id="rId429" Type="http://schemas.openxmlformats.org/officeDocument/2006/relationships/customXml" Target="../ink/ink1272.xml"/><Relationship Id="rId636" Type="http://schemas.openxmlformats.org/officeDocument/2006/relationships/image" Target="../media/image1400.png"/><Relationship Id="rId1059" Type="http://schemas.openxmlformats.org/officeDocument/2006/relationships/customXml" Target="../ink/ink1587.xml"/><Relationship Id="rId843" Type="http://schemas.openxmlformats.org/officeDocument/2006/relationships/customXml" Target="../ink/ink1479.xml"/><Relationship Id="rId1126" Type="http://schemas.openxmlformats.org/officeDocument/2006/relationships/image" Target="../media/image1645.png"/><Relationship Id="rId275" Type="http://schemas.openxmlformats.org/officeDocument/2006/relationships/customXml" Target="../ink/ink1195.xml"/><Relationship Id="rId482" Type="http://schemas.openxmlformats.org/officeDocument/2006/relationships/image" Target="../media/image1323.png"/><Relationship Id="rId703" Type="http://schemas.openxmlformats.org/officeDocument/2006/relationships/customXml" Target="../ink/ink1409.xml"/><Relationship Id="rId910" Type="http://schemas.openxmlformats.org/officeDocument/2006/relationships/image" Target="../media/image1537.png"/><Relationship Id="rId135" Type="http://schemas.openxmlformats.org/officeDocument/2006/relationships/customXml" Target="../ink/ink1125.xml"/><Relationship Id="rId342" Type="http://schemas.openxmlformats.org/officeDocument/2006/relationships/image" Target="../media/image1253.png"/><Relationship Id="rId787" Type="http://schemas.openxmlformats.org/officeDocument/2006/relationships/customXml" Target="../ink/ink1451.xml"/><Relationship Id="rId994" Type="http://schemas.openxmlformats.org/officeDocument/2006/relationships/image" Target="../media/image1579.png"/><Relationship Id="rId202" Type="http://schemas.openxmlformats.org/officeDocument/2006/relationships/image" Target="../media/image1183.png"/><Relationship Id="rId647" Type="http://schemas.openxmlformats.org/officeDocument/2006/relationships/customXml" Target="../ink/ink1381.xml"/><Relationship Id="rId854" Type="http://schemas.openxmlformats.org/officeDocument/2006/relationships/image" Target="../media/image1509.png"/><Relationship Id="rId286" Type="http://schemas.openxmlformats.org/officeDocument/2006/relationships/image" Target="../media/image1225.png"/><Relationship Id="rId493" Type="http://schemas.openxmlformats.org/officeDocument/2006/relationships/customXml" Target="../ink/ink1304.xml"/><Relationship Id="rId507" Type="http://schemas.openxmlformats.org/officeDocument/2006/relationships/customXml" Target="../ink/ink1311.xml"/><Relationship Id="rId714" Type="http://schemas.openxmlformats.org/officeDocument/2006/relationships/image" Target="../media/image1439.png"/><Relationship Id="rId921" Type="http://schemas.openxmlformats.org/officeDocument/2006/relationships/customXml" Target="../ink/ink1518.xml"/><Relationship Id="rId1137" Type="http://schemas.openxmlformats.org/officeDocument/2006/relationships/customXml" Target="../ink/ink1626.xml"/><Relationship Id="rId50" Type="http://schemas.openxmlformats.org/officeDocument/2006/relationships/image" Target="../media/image1107.png"/><Relationship Id="rId146" Type="http://schemas.openxmlformats.org/officeDocument/2006/relationships/image" Target="../media/image1155.png"/><Relationship Id="rId353" Type="http://schemas.openxmlformats.org/officeDocument/2006/relationships/customXml" Target="../ink/ink1234.xml"/><Relationship Id="rId560" Type="http://schemas.openxmlformats.org/officeDocument/2006/relationships/image" Target="../media/image1362.png"/><Relationship Id="rId798" Type="http://schemas.openxmlformats.org/officeDocument/2006/relationships/image" Target="../media/image1481.png"/><Relationship Id="rId1190" Type="http://schemas.openxmlformats.org/officeDocument/2006/relationships/image" Target="../media/image1677.png"/><Relationship Id="rId1204" Type="http://schemas.openxmlformats.org/officeDocument/2006/relationships/image" Target="../media/image1684.png"/><Relationship Id="rId213" Type="http://schemas.openxmlformats.org/officeDocument/2006/relationships/customXml" Target="../ink/ink1164.xml"/><Relationship Id="rId420" Type="http://schemas.openxmlformats.org/officeDocument/2006/relationships/image" Target="../media/image1292.png"/><Relationship Id="rId658" Type="http://schemas.openxmlformats.org/officeDocument/2006/relationships/image" Target="../media/image1411.png"/><Relationship Id="rId865" Type="http://schemas.openxmlformats.org/officeDocument/2006/relationships/customXml" Target="../ink/ink1490.xml"/><Relationship Id="rId1050" Type="http://schemas.openxmlformats.org/officeDocument/2006/relationships/image" Target="../media/image1607.png"/><Relationship Id="rId297" Type="http://schemas.openxmlformats.org/officeDocument/2006/relationships/customXml" Target="../ink/ink1206.xml"/><Relationship Id="rId518" Type="http://schemas.openxmlformats.org/officeDocument/2006/relationships/image" Target="../media/image1341.png"/><Relationship Id="rId725" Type="http://schemas.openxmlformats.org/officeDocument/2006/relationships/customXml" Target="../ink/ink1420.xml"/><Relationship Id="rId932" Type="http://schemas.openxmlformats.org/officeDocument/2006/relationships/image" Target="../media/image1548.png"/><Relationship Id="rId1148" Type="http://schemas.openxmlformats.org/officeDocument/2006/relationships/image" Target="../media/image1656.png"/><Relationship Id="rId157" Type="http://schemas.openxmlformats.org/officeDocument/2006/relationships/customXml" Target="../ink/ink1136.xml"/><Relationship Id="rId364" Type="http://schemas.openxmlformats.org/officeDocument/2006/relationships/image" Target="../media/image1264.png"/><Relationship Id="rId1008" Type="http://schemas.openxmlformats.org/officeDocument/2006/relationships/image" Target="../media/image1586.png"/><Relationship Id="rId61" Type="http://schemas.openxmlformats.org/officeDocument/2006/relationships/customXml" Target="../ink/ink1088.xml"/><Relationship Id="rId571" Type="http://schemas.openxmlformats.org/officeDocument/2006/relationships/customXml" Target="../ink/ink1343.xml"/><Relationship Id="rId669" Type="http://schemas.openxmlformats.org/officeDocument/2006/relationships/customXml" Target="../ink/ink1392.xml"/><Relationship Id="rId876" Type="http://schemas.openxmlformats.org/officeDocument/2006/relationships/image" Target="../media/image1520.png"/><Relationship Id="rId19" Type="http://schemas.openxmlformats.org/officeDocument/2006/relationships/customXml" Target="../ink/ink1067.xml"/><Relationship Id="rId224" Type="http://schemas.openxmlformats.org/officeDocument/2006/relationships/image" Target="../media/image1194.png"/><Relationship Id="rId431" Type="http://schemas.openxmlformats.org/officeDocument/2006/relationships/customXml" Target="../ink/ink1273.xml"/><Relationship Id="rId529" Type="http://schemas.openxmlformats.org/officeDocument/2006/relationships/customXml" Target="../ink/ink1322.xml"/><Relationship Id="rId736" Type="http://schemas.openxmlformats.org/officeDocument/2006/relationships/image" Target="../media/image1450.png"/><Relationship Id="rId1061" Type="http://schemas.openxmlformats.org/officeDocument/2006/relationships/customXml" Target="../ink/ink1588.xml"/><Relationship Id="rId1159" Type="http://schemas.openxmlformats.org/officeDocument/2006/relationships/customXml" Target="../ink/ink1637.xml"/><Relationship Id="rId168" Type="http://schemas.openxmlformats.org/officeDocument/2006/relationships/image" Target="../media/image1166.png"/><Relationship Id="rId943" Type="http://schemas.openxmlformats.org/officeDocument/2006/relationships/customXml" Target="../ink/ink1529.xml"/><Relationship Id="rId1019" Type="http://schemas.openxmlformats.org/officeDocument/2006/relationships/customXml" Target="../ink/ink1567.xml"/><Relationship Id="rId72" Type="http://schemas.openxmlformats.org/officeDocument/2006/relationships/image" Target="../media/image1118.png"/><Relationship Id="rId375" Type="http://schemas.openxmlformats.org/officeDocument/2006/relationships/customXml" Target="../ink/ink1245.xml"/><Relationship Id="rId582" Type="http://schemas.openxmlformats.org/officeDocument/2006/relationships/image" Target="../media/image1373.png"/><Relationship Id="rId803" Type="http://schemas.openxmlformats.org/officeDocument/2006/relationships/customXml" Target="../ink/ink1459.xml"/><Relationship Id="rId3" Type="http://schemas.openxmlformats.org/officeDocument/2006/relationships/customXml" Target="../ink/ink1059.xml"/><Relationship Id="rId235" Type="http://schemas.openxmlformats.org/officeDocument/2006/relationships/customXml" Target="../ink/ink1175.xml"/><Relationship Id="rId442" Type="http://schemas.openxmlformats.org/officeDocument/2006/relationships/image" Target="../media/image1303.png"/><Relationship Id="rId887" Type="http://schemas.openxmlformats.org/officeDocument/2006/relationships/customXml" Target="../ink/ink1501.xml"/><Relationship Id="rId1072" Type="http://schemas.openxmlformats.org/officeDocument/2006/relationships/image" Target="../media/image1618.png"/><Relationship Id="rId302" Type="http://schemas.openxmlformats.org/officeDocument/2006/relationships/image" Target="../media/image1233.png"/><Relationship Id="rId747" Type="http://schemas.openxmlformats.org/officeDocument/2006/relationships/customXml" Target="../ink/ink1431.xml"/><Relationship Id="rId954" Type="http://schemas.openxmlformats.org/officeDocument/2006/relationships/image" Target="../media/image1559.png"/><Relationship Id="rId83" Type="http://schemas.openxmlformats.org/officeDocument/2006/relationships/customXml" Target="../ink/ink1099.xml"/><Relationship Id="rId179" Type="http://schemas.openxmlformats.org/officeDocument/2006/relationships/customXml" Target="../ink/ink1147.xml"/><Relationship Id="rId386" Type="http://schemas.openxmlformats.org/officeDocument/2006/relationships/image" Target="../media/image1275.png"/><Relationship Id="rId593" Type="http://schemas.openxmlformats.org/officeDocument/2006/relationships/customXml" Target="../ink/ink1354.xml"/><Relationship Id="rId607" Type="http://schemas.openxmlformats.org/officeDocument/2006/relationships/customXml" Target="../ink/ink1361.xml"/><Relationship Id="rId814" Type="http://schemas.openxmlformats.org/officeDocument/2006/relationships/image" Target="../media/image1489.png"/><Relationship Id="rId246" Type="http://schemas.openxmlformats.org/officeDocument/2006/relationships/image" Target="../media/image1205.png"/><Relationship Id="rId453" Type="http://schemas.openxmlformats.org/officeDocument/2006/relationships/customXml" Target="../ink/ink1284.xml"/><Relationship Id="rId660" Type="http://schemas.openxmlformats.org/officeDocument/2006/relationships/image" Target="../media/image1412.png"/><Relationship Id="rId898" Type="http://schemas.openxmlformats.org/officeDocument/2006/relationships/image" Target="../media/image1531.png"/><Relationship Id="rId1083" Type="http://schemas.openxmlformats.org/officeDocument/2006/relationships/customXml" Target="../ink/ink1599.xml"/><Relationship Id="rId106" Type="http://schemas.openxmlformats.org/officeDocument/2006/relationships/image" Target="../media/image1135.png"/><Relationship Id="rId313" Type="http://schemas.openxmlformats.org/officeDocument/2006/relationships/customXml" Target="../ink/ink1214.xml"/><Relationship Id="rId758" Type="http://schemas.openxmlformats.org/officeDocument/2006/relationships/image" Target="../media/image1461.png"/><Relationship Id="rId965" Type="http://schemas.openxmlformats.org/officeDocument/2006/relationships/customXml" Target="../ink/ink1540.xml"/><Relationship Id="rId1150" Type="http://schemas.openxmlformats.org/officeDocument/2006/relationships/image" Target="../media/image1657.png"/><Relationship Id="rId10" Type="http://schemas.openxmlformats.org/officeDocument/2006/relationships/image" Target="../media/image1087.png"/><Relationship Id="rId94" Type="http://schemas.openxmlformats.org/officeDocument/2006/relationships/image" Target="../media/image1129.png"/><Relationship Id="rId397" Type="http://schemas.openxmlformats.org/officeDocument/2006/relationships/customXml" Target="../ink/ink1256.xml"/><Relationship Id="rId520" Type="http://schemas.openxmlformats.org/officeDocument/2006/relationships/image" Target="../media/image1342.png"/><Relationship Id="rId618" Type="http://schemas.openxmlformats.org/officeDocument/2006/relationships/image" Target="../media/image1391.png"/><Relationship Id="rId825" Type="http://schemas.openxmlformats.org/officeDocument/2006/relationships/customXml" Target="../ink/ink1470.xml"/><Relationship Id="rId257" Type="http://schemas.openxmlformats.org/officeDocument/2006/relationships/customXml" Target="../ink/ink1186.xml"/><Relationship Id="rId464" Type="http://schemas.openxmlformats.org/officeDocument/2006/relationships/image" Target="../media/image1314.png"/><Relationship Id="rId1010" Type="http://schemas.openxmlformats.org/officeDocument/2006/relationships/image" Target="../media/image1587.png"/><Relationship Id="rId1094" Type="http://schemas.openxmlformats.org/officeDocument/2006/relationships/image" Target="../media/image1629.png"/><Relationship Id="rId1108" Type="http://schemas.openxmlformats.org/officeDocument/2006/relationships/image" Target="../media/image1636.png"/><Relationship Id="rId117" Type="http://schemas.openxmlformats.org/officeDocument/2006/relationships/customXml" Target="../ink/ink1116.xml"/><Relationship Id="rId671" Type="http://schemas.openxmlformats.org/officeDocument/2006/relationships/customXml" Target="../ink/ink1393.xml"/><Relationship Id="rId769" Type="http://schemas.openxmlformats.org/officeDocument/2006/relationships/customXml" Target="../ink/ink1442.xml"/><Relationship Id="rId976" Type="http://schemas.openxmlformats.org/officeDocument/2006/relationships/image" Target="../media/image1570.png"/><Relationship Id="rId324" Type="http://schemas.openxmlformats.org/officeDocument/2006/relationships/image" Target="../media/image1244.png"/><Relationship Id="rId531" Type="http://schemas.openxmlformats.org/officeDocument/2006/relationships/customXml" Target="../ink/ink1323.xml"/><Relationship Id="rId629" Type="http://schemas.openxmlformats.org/officeDocument/2006/relationships/customXml" Target="../ink/ink1372.xml"/><Relationship Id="rId1161" Type="http://schemas.openxmlformats.org/officeDocument/2006/relationships/customXml" Target="../ink/ink1638.xml"/><Relationship Id="rId836" Type="http://schemas.openxmlformats.org/officeDocument/2006/relationships/image" Target="../media/image1500.png"/><Relationship Id="rId1021" Type="http://schemas.openxmlformats.org/officeDocument/2006/relationships/customXml" Target="../ink/ink1568.xml"/><Relationship Id="rId1119" Type="http://schemas.openxmlformats.org/officeDocument/2006/relationships/customXml" Target="../ink/ink1617.xml"/><Relationship Id="rId903" Type="http://schemas.openxmlformats.org/officeDocument/2006/relationships/customXml" Target="../ink/ink1509.xml"/><Relationship Id="rId32" Type="http://schemas.openxmlformats.org/officeDocument/2006/relationships/image" Target="../media/image1098.png"/><Relationship Id="rId181" Type="http://schemas.openxmlformats.org/officeDocument/2006/relationships/customXml" Target="../ink/ink1148.xml"/><Relationship Id="rId279" Type="http://schemas.openxmlformats.org/officeDocument/2006/relationships/customXml" Target="../ink/ink1197.xml"/><Relationship Id="rId486" Type="http://schemas.openxmlformats.org/officeDocument/2006/relationships/image" Target="../media/image1325.png"/><Relationship Id="rId693" Type="http://schemas.openxmlformats.org/officeDocument/2006/relationships/customXml" Target="../ink/ink1404.xml"/><Relationship Id="rId139" Type="http://schemas.openxmlformats.org/officeDocument/2006/relationships/customXml" Target="../ink/ink1127.xml"/><Relationship Id="rId346" Type="http://schemas.openxmlformats.org/officeDocument/2006/relationships/image" Target="../media/image1255.png"/><Relationship Id="rId553" Type="http://schemas.openxmlformats.org/officeDocument/2006/relationships/customXml" Target="../ink/ink1334.xml"/><Relationship Id="rId760" Type="http://schemas.openxmlformats.org/officeDocument/2006/relationships/image" Target="../media/image1462.png"/><Relationship Id="rId998" Type="http://schemas.openxmlformats.org/officeDocument/2006/relationships/image" Target="../media/image1581.png"/><Relationship Id="rId1183" Type="http://schemas.openxmlformats.org/officeDocument/2006/relationships/customXml" Target="../ink/ink1649.xml"/><Relationship Id="rId206" Type="http://schemas.openxmlformats.org/officeDocument/2006/relationships/image" Target="../media/image1185.png"/><Relationship Id="rId413" Type="http://schemas.openxmlformats.org/officeDocument/2006/relationships/customXml" Target="../ink/ink1264.xml"/><Relationship Id="rId858" Type="http://schemas.openxmlformats.org/officeDocument/2006/relationships/image" Target="../media/image1511.png"/><Relationship Id="rId1043" Type="http://schemas.openxmlformats.org/officeDocument/2006/relationships/customXml" Target="../ink/ink1579.xml"/><Relationship Id="rId620" Type="http://schemas.openxmlformats.org/officeDocument/2006/relationships/image" Target="../media/image1392.png"/><Relationship Id="rId718" Type="http://schemas.openxmlformats.org/officeDocument/2006/relationships/image" Target="../media/image1441.png"/><Relationship Id="rId925" Type="http://schemas.openxmlformats.org/officeDocument/2006/relationships/customXml" Target="../ink/ink1520.xml"/><Relationship Id="rId1110" Type="http://schemas.openxmlformats.org/officeDocument/2006/relationships/image" Target="../media/image1637.png"/><Relationship Id="rId1208" Type="http://schemas.openxmlformats.org/officeDocument/2006/relationships/image" Target="../media/image1686.png"/><Relationship Id="rId54" Type="http://schemas.openxmlformats.org/officeDocument/2006/relationships/image" Target="../media/image1109.png"/><Relationship Id="rId270" Type="http://schemas.openxmlformats.org/officeDocument/2006/relationships/image" Target="../media/image1217.png"/><Relationship Id="rId130" Type="http://schemas.openxmlformats.org/officeDocument/2006/relationships/image" Target="../media/image1147.png"/><Relationship Id="rId368" Type="http://schemas.openxmlformats.org/officeDocument/2006/relationships/image" Target="../media/image1266.png"/><Relationship Id="rId575" Type="http://schemas.openxmlformats.org/officeDocument/2006/relationships/customXml" Target="../ink/ink1345.xml"/><Relationship Id="rId782" Type="http://schemas.openxmlformats.org/officeDocument/2006/relationships/image" Target="../media/image1473.png"/><Relationship Id="rId228" Type="http://schemas.openxmlformats.org/officeDocument/2006/relationships/image" Target="../media/image1196.png"/><Relationship Id="rId435" Type="http://schemas.openxmlformats.org/officeDocument/2006/relationships/customXml" Target="../ink/ink1275.xml"/><Relationship Id="rId642" Type="http://schemas.openxmlformats.org/officeDocument/2006/relationships/image" Target="../media/image1403.png"/><Relationship Id="rId1065" Type="http://schemas.openxmlformats.org/officeDocument/2006/relationships/customXml" Target="../ink/ink1590.xml"/><Relationship Id="rId502" Type="http://schemas.openxmlformats.org/officeDocument/2006/relationships/image" Target="../media/image1333.png"/><Relationship Id="rId947" Type="http://schemas.openxmlformats.org/officeDocument/2006/relationships/customXml" Target="../ink/ink1531.xml"/><Relationship Id="rId1132" Type="http://schemas.openxmlformats.org/officeDocument/2006/relationships/image" Target="../media/image1648.png"/><Relationship Id="rId76" Type="http://schemas.openxmlformats.org/officeDocument/2006/relationships/image" Target="../media/image1120.png"/><Relationship Id="rId807" Type="http://schemas.openxmlformats.org/officeDocument/2006/relationships/customXml" Target="../ink/ink1461.xml"/><Relationship Id="rId292" Type="http://schemas.openxmlformats.org/officeDocument/2006/relationships/image" Target="../media/image1228.png"/><Relationship Id="rId597" Type="http://schemas.openxmlformats.org/officeDocument/2006/relationships/customXml" Target="../ink/ink1356.xml"/><Relationship Id="rId152" Type="http://schemas.openxmlformats.org/officeDocument/2006/relationships/image" Target="../media/image1158.png"/><Relationship Id="rId457" Type="http://schemas.openxmlformats.org/officeDocument/2006/relationships/customXml" Target="../ink/ink1286.xml"/><Relationship Id="rId1087" Type="http://schemas.openxmlformats.org/officeDocument/2006/relationships/customXml" Target="../ink/ink1601.xml"/><Relationship Id="rId664" Type="http://schemas.openxmlformats.org/officeDocument/2006/relationships/image" Target="../media/image1414.png"/><Relationship Id="rId871" Type="http://schemas.openxmlformats.org/officeDocument/2006/relationships/customXml" Target="../ink/ink1493.xml"/><Relationship Id="rId969" Type="http://schemas.openxmlformats.org/officeDocument/2006/relationships/customXml" Target="../ink/ink1542.xml"/><Relationship Id="rId317" Type="http://schemas.openxmlformats.org/officeDocument/2006/relationships/customXml" Target="../ink/ink1216.xml"/><Relationship Id="rId524" Type="http://schemas.openxmlformats.org/officeDocument/2006/relationships/image" Target="../media/image1344.png"/><Relationship Id="rId731" Type="http://schemas.openxmlformats.org/officeDocument/2006/relationships/customXml" Target="../ink/ink1423.xml"/><Relationship Id="rId1154" Type="http://schemas.openxmlformats.org/officeDocument/2006/relationships/image" Target="../media/image1659.png"/><Relationship Id="rId98" Type="http://schemas.openxmlformats.org/officeDocument/2006/relationships/image" Target="../media/image1131.png"/><Relationship Id="rId829" Type="http://schemas.openxmlformats.org/officeDocument/2006/relationships/customXml" Target="../ink/ink1472.xml"/><Relationship Id="rId1014" Type="http://schemas.openxmlformats.org/officeDocument/2006/relationships/image" Target="../media/image1589.png"/><Relationship Id="rId25" Type="http://schemas.openxmlformats.org/officeDocument/2006/relationships/customXml" Target="../ink/ink1070.xml"/><Relationship Id="rId174" Type="http://schemas.openxmlformats.org/officeDocument/2006/relationships/image" Target="../media/image1169.png"/><Relationship Id="rId381" Type="http://schemas.openxmlformats.org/officeDocument/2006/relationships/customXml" Target="../ink/ink1248.xml"/><Relationship Id="rId241" Type="http://schemas.openxmlformats.org/officeDocument/2006/relationships/customXml" Target="../ink/ink1178.xml"/><Relationship Id="rId479" Type="http://schemas.openxmlformats.org/officeDocument/2006/relationships/customXml" Target="../ink/ink1297.xml"/><Relationship Id="rId686" Type="http://schemas.openxmlformats.org/officeDocument/2006/relationships/image" Target="../media/image1425.png"/><Relationship Id="rId893" Type="http://schemas.openxmlformats.org/officeDocument/2006/relationships/customXml" Target="../ink/ink1504.xml"/><Relationship Id="rId339" Type="http://schemas.openxmlformats.org/officeDocument/2006/relationships/customXml" Target="../ink/ink1227.xml"/><Relationship Id="rId546" Type="http://schemas.openxmlformats.org/officeDocument/2006/relationships/image" Target="../media/image1355.png"/><Relationship Id="rId753" Type="http://schemas.openxmlformats.org/officeDocument/2006/relationships/customXml" Target="../ink/ink1434.xml"/><Relationship Id="rId1176" Type="http://schemas.openxmlformats.org/officeDocument/2006/relationships/image" Target="../media/image1670.png"/><Relationship Id="rId101" Type="http://schemas.openxmlformats.org/officeDocument/2006/relationships/customXml" Target="../ink/ink1108.xml"/><Relationship Id="rId406" Type="http://schemas.openxmlformats.org/officeDocument/2006/relationships/image" Target="../media/image1285.png"/><Relationship Id="rId960" Type="http://schemas.openxmlformats.org/officeDocument/2006/relationships/image" Target="../media/image1562.png"/><Relationship Id="rId1036" Type="http://schemas.openxmlformats.org/officeDocument/2006/relationships/image" Target="../media/image1600.png"/><Relationship Id="rId613" Type="http://schemas.openxmlformats.org/officeDocument/2006/relationships/customXml" Target="../ink/ink1364.xml"/><Relationship Id="rId820" Type="http://schemas.openxmlformats.org/officeDocument/2006/relationships/image" Target="../media/image1492.png"/><Relationship Id="rId918" Type="http://schemas.openxmlformats.org/officeDocument/2006/relationships/image" Target="../media/image1541.png"/><Relationship Id="rId1103" Type="http://schemas.openxmlformats.org/officeDocument/2006/relationships/customXml" Target="../ink/ink1609.xml"/><Relationship Id="rId47" Type="http://schemas.openxmlformats.org/officeDocument/2006/relationships/customXml" Target="../ink/ink1081.xml"/><Relationship Id="rId196" Type="http://schemas.openxmlformats.org/officeDocument/2006/relationships/image" Target="../media/image1180.png"/><Relationship Id="rId263" Type="http://schemas.openxmlformats.org/officeDocument/2006/relationships/customXml" Target="../ink/ink1189.xml"/><Relationship Id="rId470" Type="http://schemas.openxmlformats.org/officeDocument/2006/relationships/image" Target="../media/image1317.png"/><Relationship Id="rId123" Type="http://schemas.openxmlformats.org/officeDocument/2006/relationships/customXml" Target="../ink/ink1119.xml"/><Relationship Id="rId330" Type="http://schemas.openxmlformats.org/officeDocument/2006/relationships/image" Target="../media/image1247.png"/><Relationship Id="rId568" Type="http://schemas.openxmlformats.org/officeDocument/2006/relationships/image" Target="../media/image1366.png"/><Relationship Id="rId775" Type="http://schemas.openxmlformats.org/officeDocument/2006/relationships/customXml" Target="../ink/ink1445.xml"/><Relationship Id="rId982" Type="http://schemas.openxmlformats.org/officeDocument/2006/relationships/image" Target="../media/image1573.png"/><Relationship Id="rId1198" Type="http://schemas.openxmlformats.org/officeDocument/2006/relationships/image" Target="../media/image1681.png"/><Relationship Id="rId428" Type="http://schemas.openxmlformats.org/officeDocument/2006/relationships/image" Target="../media/image1296.png"/><Relationship Id="rId635" Type="http://schemas.openxmlformats.org/officeDocument/2006/relationships/customXml" Target="../ink/ink1375.xml"/><Relationship Id="rId842" Type="http://schemas.openxmlformats.org/officeDocument/2006/relationships/image" Target="../media/image1503.png"/><Relationship Id="rId1058" Type="http://schemas.openxmlformats.org/officeDocument/2006/relationships/image" Target="../media/image1611.png"/><Relationship Id="rId702" Type="http://schemas.openxmlformats.org/officeDocument/2006/relationships/image" Target="../media/image1433.png"/><Relationship Id="rId1125" Type="http://schemas.openxmlformats.org/officeDocument/2006/relationships/customXml" Target="../ink/ink1620.xml"/><Relationship Id="rId69" Type="http://schemas.openxmlformats.org/officeDocument/2006/relationships/customXml" Target="../ink/ink1092.xml"/><Relationship Id="rId285" Type="http://schemas.openxmlformats.org/officeDocument/2006/relationships/customXml" Target="../ink/ink1200.xml"/><Relationship Id="rId492" Type="http://schemas.openxmlformats.org/officeDocument/2006/relationships/image" Target="../media/image1328.png"/><Relationship Id="rId797" Type="http://schemas.openxmlformats.org/officeDocument/2006/relationships/customXml" Target="../ink/ink1456.xml"/><Relationship Id="rId145" Type="http://schemas.openxmlformats.org/officeDocument/2006/relationships/customXml" Target="../ink/ink1130.xml"/><Relationship Id="rId352" Type="http://schemas.openxmlformats.org/officeDocument/2006/relationships/image" Target="../media/image1258.png"/><Relationship Id="rId212" Type="http://schemas.openxmlformats.org/officeDocument/2006/relationships/image" Target="../media/image1188.png"/><Relationship Id="rId657" Type="http://schemas.openxmlformats.org/officeDocument/2006/relationships/customXml" Target="../ink/ink1386.xml"/><Relationship Id="rId864" Type="http://schemas.openxmlformats.org/officeDocument/2006/relationships/image" Target="../media/image1514.png"/><Relationship Id="rId517" Type="http://schemas.openxmlformats.org/officeDocument/2006/relationships/customXml" Target="../ink/ink1316.xml"/><Relationship Id="rId724" Type="http://schemas.openxmlformats.org/officeDocument/2006/relationships/image" Target="../media/image1444.png"/><Relationship Id="rId931" Type="http://schemas.openxmlformats.org/officeDocument/2006/relationships/customXml" Target="../ink/ink1523.xml"/><Relationship Id="rId1147" Type="http://schemas.openxmlformats.org/officeDocument/2006/relationships/customXml" Target="../ink/ink1631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19.xml"/><Relationship Id="rId21" Type="http://schemas.openxmlformats.org/officeDocument/2006/relationships/customXml" Target="../ink/ink1671.xml"/><Relationship Id="rId42" Type="http://schemas.openxmlformats.org/officeDocument/2006/relationships/image" Target="../media/image1707.png"/><Relationship Id="rId63" Type="http://schemas.openxmlformats.org/officeDocument/2006/relationships/customXml" Target="../ink/ink1692.xml"/><Relationship Id="rId84" Type="http://schemas.openxmlformats.org/officeDocument/2006/relationships/image" Target="../media/image1728.png"/><Relationship Id="rId138" Type="http://schemas.openxmlformats.org/officeDocument/2006/relationships/image" Target="../media/image1755.png"/><Relationship Id="rId159" Type="http://schemas.openxmlformats.org/officeDocument/2006/relationships/customXml" Target="../ink/ink1740.xml"/><Relationship Id="rId170" Type="http://schemas.openxmlformats.org/officeDocument/2006/relationships/image" Target="../media/image1771.png"/><Relationship Id="rId191" Type="http://schemas.openxmlformats.org/officeDocument/2006/relationships/customXml" Target="../ink/ink1756.xml"/><Relationship Id="rId107" Type="http://schemas.openxmlformats.org/officeDocument/2006/relationships/customXml" Target="../ink/ink1714.xml"/><Relationship Id="rId11" Type="http://schemas.openxmlformats.org/officeDocument/2006/relationships/customXml" Target="../ink/ink1666.xml"/><Relationship Id="rId32" Type="http://schemas.openxmlformats.org/officeDocument/2006/relationships/image" Target="../media/image1702.png"/><Relationship Id="rId53" Type="http://schemas.openxmlformats.org/officeDocument/2006/relationships/customXml" Target="../ink/ink1687.xml"/><Relationship Id="rId74" Type="http://schemas.openxmlformats.org/officeDocument/2006/relationships/image" Target="../media/image1723.png"/><Relationship Id="rId128" Type="http://schemas.openxmlformats.org/officeDocument/2006/relationships/image" Target="../media/image1750.png"/><Relationship Id="rId149" Type="http://schemas.openxmlformats.org/officeDocument/2006/relationships/customXml" Target="../ink/ink1735.xml"/><Relationship Id="rId5" Type="http://schemas.openxmlformats.org/officeDocument/2006/relationships/customXml" Target="../ink/ink1663.xml"/><Relationship Id="rId95" Type="http://schemas.openxmlformats.org/officeDocument/2006/relationships/customXml" Target="../ink/ink1708.xml"/><Relationship Id="rId160" Type="http://schemas.openxmlformats.org/officeDocument/2006/relationships/image" Target="../media/image1766.png"/><Relationship Id="rId181" Type="http://schemas.openxmlformats.org/officeDocument/2006/relationships/customXml" Target="../ink/ink1751.xml"/><Relationship Id="rId22" Type="http://schemas.openxmlformats.org/officeDocument/2006/relationships/image" Target="../media/image1697.png"/><Relationship Id="rId43" Type="http://schemas.openxmlformats.org/officeDocument/2006/relationships/customXml" Target="../ink/ink1682.xml"/><Relationship Id="rId64" Type="http://schemas.openxmlformats.org/officeDocument/2006/relationships/image" Target="../media/image1718.png"/><Relationship Id="rId118" Type="http://schemas.openxmlformats.org/officeDocument/2006/relationships/image" Target="../media/image1745.png"/><Relationship Id="rId139" Type="http://schemas.openxmlformats.org/officeDocument/2006/relationships/customXml" Target="../ink/ink1730.xml"/><Relationship Id="rId85" Type="http://schemas.openxmlformats.org/officeDocument/2006/relationships/customXml" Target="../ink/ink1703.xml"/><Relationship Id="rId150" Type="http://schemas.openxmlformats.org/officeDocument/2006/relationships/image" Target="../media/image1761.png"/><Relationship Id="rId171" Type="http://schemas.openxmlformats.org/officeDocument/2006/relationships/customXml" Target="../ink/ink1746.xml"/><Relationship Id="rId192" Type="http://schemas.openxmlformats.org/officeDocument/2006/relationships/image" Target="../media/image1782.png"/><Relationship Id="rId12" Type="http://schemas.openxmlformats.org/officeDocument/2006/relationships/image" Target="../media/image1692.png"/><Relationship Id="rId33" Type="http://schemas.openxmlformats.org/officeDocument/2006/relationships/customXml" Target="../ink/ink1677.xml"/><Relationship Id="rId108" Type="http://schemas.openxmlformats.org/officeDocument/2006/relationships/image" Target="../media/image1740.png"/><Relationship Id="rId129" Type="http://schemas.openxmlformats.org/officeDocument/2006/relationships/customXml" Target="../ink/ink1725.xml"/><Relationship Id="rId54" Type="http://schemas.openxmlformats.org/officeDocument/2006/relationships/image" Target="../media/image1713.png"/><Relationship Id="rId75" Type="http://schemas.openxmlformats.org/officeDocument/2006/relationships/customXml" Target="../ink/ink1698.xml"/><Relationship Id="rId96" Type="http://schemas.openxmlformats.org/officeDocument/2006/relationships/image" Target="../media/image1734.png"/><Relationship Id="rId140" Type="http://schemas.openxmlformats.org/officeDocument/2006/relationships/image" Target="../media/image1756.png"/><Relationship Id="rId161" Type="http://schemas.openxmlformats.org/officeDocument/2006/relationships/customXml" Target="../ink/ink1741.xml"/><Relationship Id="rId182" Type="http://schemas.openxmlformats.org/officeDocument/2006/relationships/image" Target="../media/image1777.png"/><Relationship Id="rId6" Type="http://schemas.openxmlformats.org/officeDocument/2006/relationships/image" Target="../media/image1689.png"/><Relationship Id="rId23" Type="http://schemas.openxmlformats.org/officeDocument/2006/relationships/customXml" Target="../ink/ink1672.xml"/><Relationship Id="rId119" Type="http://schemas.openxmlformats.org/officeDocument/2006/relationships/customXml" Target="../ink/ink1720.xml"/><Relationship Id="rId44" Type="http://schemas.openxmlformats.org/officeDocument/2006/relationships/image" Target="../media/image1708.png"/><Relationship Id="rId65" Type="http://schemas.openxmlformats.org/officeDocument/2006/relationships/customXml" Target="../ink/ink1693.xml"/><Relationship Id="rId86" Type="http://schemas.openxmlformats.org/officeDocument/2006/relationships/image" Target="../media/image1729.png"/><Relationship Id="rId130" Type="http://schemas.openxmlformats.org/officeDocument/2006/relationships/image" Target="../media/image1751.png"/><Relationship Id="rId151" Type="http://schemas.openxmlformats.org/officeDocument/2006/relationships/customXml" Target="../ink/ink1736.xml"/><Relationship Id="rId172" Type="http://schemas.openxmlformats.org/officeDocument/2006/relationships/image" Target="../media/image1772.png"/><Relationship Id="rId13" Type="http://schemas.openxmlformats.org/officeDocument/2006/relationships/customXml" Target="../ink/ink1667.xml"/><Relationship Id="rId18" Type="http://schemas.openxmlformats.org/officeDocument/2006/relationships/image" Target="../media/image1695.png"/><Relationship Id="rId39" Type="http://schemas.openxmlformats.org/officeDocument/2006/relationships/customXml" Target="../ink/ink1680.xml"/><Relationship Id="rId109" Type="http://schemas.openxmlformats.org/officeDocument/2006/relationships/customXml" Target="../ink/ink1715.xml"/><Relationship Id="rId34" Type="http://schemas.openxmlformats.org/officeDocument/2006/relationships/image" Target="../media/image1703.png"/><Relationship Id="rId50" Type="http://schemas.openxmlformats.org/officeDocument/2006/relationships/image" Target="../media/image1711.png"/><Relationship Id="rId55" Type="http://schemas.openxmlformats.org/officeDocument/2006/relationships/customXml" Target="../ink/ink1688.xml"/><Relationship Id="rId76" Type="http://schemas.openxmlformats.org/officeDocument/2006/relationships/image" Target="../media/image1724.png"/><Relationship Id="rId97" Type="http://schemas.openxmlformats.org/officeDocument/2006/relationships/customXml" Target="../ink/ink1709.xml"/><Relationship Id="rId104" Type="http://schemas.openxmlformats.org/officeDocument/2006/relationships/image" Target="../media/image1738.png"/><Relationship Id="rId120" Type="http://schemas.openxmlformats.org/officeDocument/2006/relationships/image" Target="../media/image1746.png"/><Relationship Id="rId125" Type="http://schemas.openxmlformats.org/officeDocument/2006/relationships/customXml" Target="../ink/ink1723.xml"/><Relationship Id="rId141" Type="http://schemas.openxmlformats.org/officeDocument/2006/relationships/customXml" Target="../ink/ink1731.xml"/><Relationship Id="rId146" Type="http://schemas.openxmlformats.org/officeDocument/2006/relationships/image" Target="../media/image1759.png"/><Relationship Id="rId167" Type="http://schemas.openxmlformats.org/officeDocument/2006/relationships/customXml" Target="../ink/ink1744.xml"/><Relationship Id="rId188" Type="http://schemas.openxmlformats.org/officeDocument/2006/relationships/image" Target="../media/image1780.png"/><Relationship Id="rId7" Type="http://schemas.openxmlformats.org/officeDocument/2006/relationships/customXml" Target="../ink/ink1664.xml"/><Relationship Id="rId71" Type="http://schemas.openxmlformats.org/officeDocument/2006/relationships/customXml" Target="../ink/ink1696.xml"/><Relationship Id="rId92" Type="http://schemas.openxmlformats.org/officeDocument/2006/relationships/image" Target="../media/image1732.png"/><Relationship Id="rId162" Type="http://schemas.openxmlformats.org/officeDocument/2006/relationships/image" Target="../media/image1767.png"/><Relationship Id="rId183" Type="http://schemas.openxmlformats.org/officeDocument/2006/relationships/customXml" Target="../ink/ink1752.xml"/><Relationship Id="rId2" Type="http://schemas.openxmlformats.org/officeDocument/2006/relationships/image" Target="../media/image1687.png"/><Relationship Id="rId29" Type="http://schemas.openxmlformats.org/officeDocument/2006/relationships/customXml" Target="../ink/ink1675.xml"/><Relationship Id="rId24" Type="http://schemas.openxmlformats.org/officeDocument/2006/relationships/image" Target="../media/image1698.png"/><Relationship Id="rId40" Type="http://schemas.openxmlformats.org/officeDocument/2006/relationships/image" Target="../media/image1706.png"/><Relationship Id="rId45" Type="http://schemas.openxmlformats.org/officeDocument/2006/relationships/customXml" Target="../ink/ink1683.xml"/><Relationship Id="rId66" Type="http://schemas.openxmlformats.org/officeDocument/2006/relationships/image" Target="../media/image1719.png"/><Relationship Id="rId87" Type="http://schemas.openxmlformats.org/officeDocument/2006/relationships/customXml" Target="../ink/ink1704.xml"/><Relationship Id="rId110" Type="http://schemas.openxmlformats.org/officeDocument/2006/relationships/image" Target="../media/image1741.png"/><Relationship Id="rId115" Type="http://schemas.openxmlformats.org/officeDocument/2006/relationships/customXml" Target="../ink/ink1718.xml"/><Relationship Id="rId131" Type="http://schemas.openxmlformats.org/officeDocument/2006/relationships/customXml" Target="../ink/ink1726.xml"/><Relationship Id="rId136" Type="http://schemas.openxmlformats.org/officeDocument/2006/relationships/image" Target="../media/image1754.png"/><Relationship Id="rId157" Type="http://schemas.openxmlformats.org/officeDocument/2006/relationships/customXml" Target="../ink/ink1739.xml"/><Relationship Id="rId178" Type="http://schemas.openxmlformats.org/officeDocument/2006/relationships/image" Target="../media/image1775.png"/><Relationship Id="rId61" Type="http://schemas.openxmlformats.org/officeDocument/2006/relationships/customXml" Target="../ink/ink1691.xml"/><Relationship Id="rId82" Type="http://schemas.openxmlformats.org/officeDocument/2006/relationships/image" Target="../media/image1727.png"/><Relationship Id="rId152" Type="http://schemas.openxmlformats.org/officeDocument/2006/relationships/image" Target="../media/image1762.png"/><Relationship Id="rId173" Type="http://schemas.openxmlformats.org/officeDocument/2006/relationships/customXml" Target="../ink/ink1747.xml"/><Relationship Id="rId19" Type="http://schemas.openxmlformats.org/officeDocument/2006/relationships/customXml" Target="../ink/ink1670.xml"/><Relationship Id="rId14" Type="http://schemas.openxmlformats.org/officeDocument/2006/relationships/image" Target="../media/image1693.png"/><Relationship Id="rId30" Type="http://schemas.openxmlformats.org/officeDocument/2006/relationships/image" Target="../media/image1701.png"/><Relationship Id="rId35" Type="http://schemas.openxmlformats.org/officeDocument/2006/relationships/customXml" Target="../ink/ink1678.xml"/><Relationship Id="rId56" Type="http://schemas.openxmlformats.org/officeDocument/2006/relationships/image" Target="../media/image1714.png"/><Relationship Id="rId77" Type="http://schemas.openxmlformats.org/officeDocument/2006/relationships/customXml" Target="../ink/ink1699.xml"/><Relationship Id="rId100" Type="http://schemas.openxmlformats.org/officeDocument/2006/relationships/image" Target="../media/image1736.png"/><Relationship Id="rId105" Type="http://schemas.openxmlformats.org/officeDocument/2006/relationships/customXml" Target="../ink/ink1713.xml"/><Relationship Id="rId126" Type="http://schemas.openxmlformats.org/officeDocument/2006/relationships/image" Target="../media/image1749.png"/><Relationship Id="rId147" Type="http://schemas.openxmlformats.org/officeDocument/2006/relationships/customXml" Target="../ink/ink1734.xml"/><Relationship Id="rId168" Type="http://schemas.openxmlformats.org/officeDocument/2006/relationships/image" Target="../media/image1770.png"/><Relationship Id="rId8" Type="http://schemas.openxmlformats.org/officeDocument/2006/relationships/image" Target="../media/image1690.png"/><Relationship Id="rId51" Type="http://schemas.openxmlformats.org/officeDocument/2006/relationships/customXml" Target="../ink/ink1686.xml"/><Relationship Id="rId72" Type="http://schemas.openxmlformats.org/officeDocument/2006/relationships/image" Target="../media/image1722.png"/><Relationship Id="rId93" Type="http://schemas.openxmlformats.org/officeDocument/2006/relationships/customXml" Target="../ink/ink1707.xml"/><Relationship Id="rId98" Type="http://schemas.openxmlformats.org/officeDocument/2006/relationships/image" Target="../media/image1735.png"/><Relationship Id="rId121" Type="http://schemas.openxmlformats.org/officeDocument/2006/relationships/customXml" Target="../ink/ink1721.xml"/><Relationship Id="rId142" Type="http://schemas.openxmlformats.org/officeDocument/2006/relationships/image" Target="../media/image1757.png"/><Relationship Id="rId163" Type="http://schemas.openxmlformats.org/officeDocument/2006/relationships/customXml" Target="../ink/ink1742.xml"/><Relationship Id="rId184" Type="http://schemas.openxmlformats.org/officeDocument/2006/relationships/image" Target="../media/image1778.png"/><Relationship Id="rId189" Type="http://schemas.openxmlformats.org/officeDocument/2006/relationships/customXml" Target="../ink/ink1755.xml"/><Relationship Id="rId3" Type="http://schemas.openxmlformats.org/officeDocument/2006/relationships/customXml" Target="../ink/ink1662.xml"/><Relationship Id="rId25" Type="http://schemas.openxmlformats.org/officeDocument/2006/relationships/customXml" Target="../ink/ink1673.xml"/><Relationship Id="rId46" Type="http://schemas.openxmlformats.org/officeDocument/2006/relationships/image" Target="../media/image1709.png"/><Relationship Id="rId67" Type="http://schemas.openxmlformats.org/officeDocument/2006/relationships/customXml" Target="../ink/ink1694.xml"/><Relationship Id="rId116" Type="http://schemas.openxmlformats.org/officeDocument/2006/relationships/image" Target="../media/image1744.png"/><Relationship Id="rId137" Type="http://schemas.openxmlformats.org/officeDocument/2006/relationships/customXml" Target="../ink/ink1729.xml"/><Relationship Id="rId158" Type="http://schemas.openxmlformats.org/officeDocument/2006/relationships/image" Target="../media/image1765.png"/><Relationship Id="rId20" Type="http://schemas.openxmlformats.org/officeDocument/2006/relationships/image" Target="../media/image1696.png"/><Relationship Id="rId41" Type="http://schemas.openxmlformats.org/officeDocument/2006/relationships/customXml" Target="../ink/ink1681.xml"/><Relationship Id="rId62" Type="http://schemas.openxmlformats.org/officeDocument/2006/relationships/image" Target="../media/image1717.png"/><Relationship Id="rId83" Type="http://schemas.openxmlformats.org/officeDocument/2006/relationships/customXml" Target="../ink/ink1702.xml"/><Relationship Id="rId88" Type="http://schemas.openxmlformats.org/officeDocument/2006/relationships/image" Target="../media/image1730.png"/><Relationship Id="rId111" Type="http://schemas.openxmlformats.org/officeDocument/2006/relationships/customXml" Target="../ink/ink1716.xml"/><Relationship Id="rId132" Type="http://schemas.openxmlformats.org/officeDocument/2006/relationships/image" Target="../media/image1752.png"/><Relationship Id="rId153" Type="http://schemas.openxmlformats.org/officeDocument/2006/relationships/customXml" Target="../ink/ink1737.xml"/><Relationship Id="rId174" Type="http://schemas.openxmlformats.org/officeDocument/2006/relationships/image" Target="../media/image1773.png"/><Relationship Id="rId179" Type="http://schemas.openxmlformats.org/officeDocument/2006/relationships/customXml" Target="../ink/ink1750.xml"/><Relationship Id="rId190" Type="http://schemas.openxmlformats.org/officeDocument/2006/relationships/image" Target="../media/image1781.png"/><Relationship Id="rId15" Type="http://schemas.openxmlformats.org/officeDocument/2006/relationships/customXml" Target="../ink/ink1668.xml"/><Relationship Id="rId36" Type="http://schemas.openxmlformats.org/officeDocument/2006/relationships/image" Target="../media/image1704.png"/><Relationship Id="rId57" Type="http://schemas.openxmlformats.org/officeDocument/2006/relationships/customXml" Target="../ink/ink1689.xml"/><Relationship Id="rId106" Type="http://schemas.openxmlformats.org/officeDocument/2006/relationships/image" Target="../media/image1739.png"/><Relationship Id="rId127" Type="http://schemas.openxmlformats.org/officeDocument/2006/relationships/customXml" Target="../ink/ink1724.xml"/><Relationship Id="rId10" Type="http://schemas.openxmlformats.org/officeDocument/2006/relationships/image" Target="../media/image1691.png"/><Relationship Id="rId31" Type="http://schemas.openxmlformats.org/officeDocument/2006/relationships/customXml" Target="../ink/ink1676.xml"/><Relationship Id="rId52" Type="http://schemas.openxmlformats.org/officeDocument/2006/relationships/image" Target="../media/image1712.png"/><Relationship Id="rId73" Type="http://schemas.openxmlformats.org/officeDocument/2006/relationships/customXml" Target="../ink/ink1697.xml"/><Relationship Id="rId78" Type="http://schemas.openxmlformats.org/officeDocument/2006/relationships/image" Target="../media/image1725.png"/><Relationship Id="rId94" Type="http://schemas.openxmlformats.org/officeDocument/2006/relationships/image" Target="../media/image1733.png"/><Relationship Id="rId99" Type="http://schemas.openxmlformats.org/officeDocument/2006/relationships/customXml" Target="../ink/ink1710.xml"/><Relationship Id="rId101" Type="http://schemas.openxmlformats.org/officeDocument/2006/relationships/customXml" Target="../ink/ink1711.xml"/><Relationship Id="rId122" Type="http://schemas.openxmlformats.org/officeDocument/2006/relationships/image" Target="../media/image1747.png"/><Relationship Id="rId143" Type="http://schemas.openxmlformats.org/officeDocument/2006/relationships/customXml" Target="../ink/ink1732.xml"/><Relationship Id="rId148" Type="http://schemas.openxmlformats.org/officeDocument/2006/relationships/image" Target="../media/image1760.png"/><Relationship Id="rId164" Type="http://schemas.openxmlformats.org/officeDocument/2006/relationships/image" Target="../media/image1768.png"/><Relationship Id="rId169" Type="http://schemas.openxmlformats.org/officeDocument/2006/relationships/customXml" Target="../ink/ink1745.xml"/><Relationship Id="rId185" Type="http://schemas.openxmlformats.org/officeDocument/2006/relationships/customXml" Target="../ink/ink1753.xml"/><Relationship Id="rId4" Type="http://schemas.openxmlformats.org/officeDocument/2006/relationships/image" Target="../media/image1688.png"/><Relationship Id="rId9" Type="http://schemas.openxmlformats.org/officeDocument/2006/relationships/customXml" Target="../ink/ink1665.xml"/><Relationship Id="rId180" Type="http://schemas.openxmlformats.org/officeDocument/2006/relationships/image" Target="../media/image1776.png"/><Relationship Id="rId26" Type="http://schemas.openxmlformats.org/officeDocument/2006/relationships/image" Target="../media/image1699.png"/><Relationship Id="rId47" Type="http://schemas.openxmlformats.org/officeDocument/2006/relationships/customXml" Target="../ink/ink1684.xml"/><Relationship Id="rId68" Type="http://schemas.openxmlformats.org/officeDocument/2006/relationships/image" Target="../media/image1720.png"/><Relationship Id="rId89" Type="http://schemas.openxmlformats.org/officeDocument/2006/relationships/customXml" Target="../ink/ink1705.xml"/><Relationship Id="rId112" Type="http://schemas.openxmlformats.org/officeDocument/2006/relationships/image" Target="../media/image1742.png"/><Relationship Id="rId133" Type="http://schemas.openxmlformats.org/officeDocument/2006/relationships/customXml" Target="../ink/ink1727.xml"/><Relationship Id="rId154" Type="http://schemas.openxmlformats.org/officeDocument/2006/relationships/image" Target="../media/image1763.png"/><Relationship Id="rId175" Type="http://schemas.openxmlformats.org/officeDocument/2006/relationships/customXml" Target="../ink/ink1748.xml"/><Relationship Id="rId16" Type="http://schemas.openxmlformats.org/officeDocument/2006/relationships/image" Target="../media/image1694.png"/><Relationship Id="rId37" Type="http://schemas.openxmlformats.org/officeDocument/2006/relationships/customXml" Target="../ink/ink1679.xml"/><Relationship Id="rId58" Type="http://schemas.openxmlformats.org/officeDocument/2006/relationships/image" Target="../media/image1715.png"/><Relationship Id="rId79" Type="http://schemas.openxmlformats.org/officeDocument/2006/relationships/customXml" Target="../ink/ink1700.xml"/><Relationship Id="rId102" Type="http://schemas.openxmlformats.org/officeDocument/2006/relationships/image" Target="../media/image1737.png"/><Relationship Id="rId123" Type="http://schemas.openxmlformats.org/officeDocument/2006/relationships/customXml" Target="../ink/ink1722.xml"/><Relationship Id="rId144" Type="http://schemas.openxmlformats.org/officeDocument/2006/relationships/image" Target="../media/image1758.png"/><Relationship Id="rId90" Type="http://schemas.openxmlformats.org/officeDocument/2006/relationships/image" Target="../media/image1731.png"/><Relationship Id="rId165" Type="http://schemas.openxmlformats.org/officeDocument/2006/relationships/customXml" Target="../ink/ink1743.xml"/><Relationship Id="rId186" Type="http://schemas.openxmlformats.org/officeDocument/2006/relationships/image" Target="../media/image1779.png"/><Relationship Id="rId27" Type="http://schemas.openxmlformats.org/officeDocument/2006/relationships/customXml" Target="../ink/ink1674.xml"/><Relationship Id="rId48" Type="http://schemas.openxmlformats.org/officeDocument/2006/relationships/image" Target="../media/image1710.png"/><Relationship Id="rId69" Type="http://schemas.openxmlformats.org/officeDocument/2006/relationships/customXml" Target="../ink/ink1695.xml"/><Relationship Id="rId113" Type="http://schemas.openxmlformats.org/officeDocument/2006/relationships/customXml" Target="../ink/ink1717.xml"/><Relationship Id="rId134" Type="http://schemas.openxmlformats.org/officeDocument/2006/relationships/image" Target="../media/image1753.png"/><Relationship Id="rId80" Type="http://schemas.openxmlformats.org/officeDocument/2006/relationships/image" Target="../media/image1726.png"/><Relationship Id="rId155" Type="http://schemas.openxmlformats.org/officeDocument/2006/relationships/customXml" Target="../ink/ink1738.xml"/><Relationship Id="rId176" Type="http://schemas.openxmlformats.org/officeDocument/2006/relationships/image" Target="../media/image1774.png"/><Relationship Id="rId17" Type="http://schemas.openxmlformats.org/officeDocument/2006/relationships/customXml" Target="../ink/ink1669.xml"/><Relationship Id="rId38" Type="http://schemas.openxmlformats.org/officeDocument/2006/relationships/image" Target="../media/image1705.png"/><Relationship Id="rId59" Type="http://schemas.openxmlformats.org/officeDocument/2006/relationships/customXml" Target="../ink/ink1690.xml"/><Relationship Id="rId103" Type="http://schemas.openxmlformats.org/officeDocument/2006/relationships/customXml" Target="../ink/ink1712.xml"/><Relationship Id="rId124" Type="http://schemas.openxmlformats.org/officeDocument/2006/relationships/image" Target="../media/image1748.png"/><Relationship Id="rId70" Type="http://schemas.openxmlformats.org/officeDocument/2006/relationships/image" Target="../media/image1721.png"/><Relationship Id="rId91" Type="http://schemas.openxmlformats.org/officeDocument/2006/relationships/customXml" Target="../ink/ink1706.xml"/><Relationship Id="rId145" Type="http://schemas.openxmlformats.org/officeDocument/2006/relationships/customXml" Target="../ink/ink1733.xml"/><Relationship Id="rId166" Type="http://schemas.openxmlformats.org/officeDocument/2006/relationships/image" Target="../media/image1769.png"/><Relationship Id="rId187" Type="http://schemas.openxmlformats.org/officeDocument/2006/relationships/customXml" Target="../ink/ink1754.xml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1700.png"/><Relationship Id="rId49" Type="http://schemas.openxmlformats.org/officeDocument/2006/relationships/customXml" Target="../ink/ink1685.xml"/><Relationship Id="rId114" Type="http://schemas.openxmlformats.org/officeDocument/2006/relationships/image" Target="../media/image1743.png"/><Relationship Id="rId60" Type="http://schemas.openxmlformats.org/officeDocument/2006/relationships/image" Target="../media/image1716.png"/><Relationship Id="rId81" Type="http://schemas.openxmlformats.org/officeDocument/2006/relationships/customXml" Target="../ink/ink1701.xml"/><Relationship Id="rId135" Type="http://schemas.openxmlformats.org/officeDocument/2006/relationships/customXml" Target="../ink/ink1728.xml"/><Relationship Id="rId156" Type="http://schemas.openxmlformats.org/officeDocument/2006/relationships/image" Target="../media/image1764.png"/><Relationship Id="rId177" Type="http://schemas.openxmlformats.org/officeDocument/2006/relationships/customXml" Target="../ink/ink1749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813.xml"/><Relationship Id="rId21" Type="http://schemas.openxmlformats.org/officeDocument/2006/relationships/customXml" Target="../ink/ink1765.xml"/><Relationship Id="rId324" Type="http://schemas.openxmlformats.org/officeDocument/2006/relationships/image" Target="../media/image1943.png"/><Relationship Id="rId531" Type="http://schemas.openxmlformats.org/officeDocument/2006/relationships/customXml" Target="../ink/ink2020.xml"/><Relationship Id="rId170" Type="http://schemas.openxmlformats.org/officeDocument/2006/relationships/image" Target="../media/image1866.png"/><Relationship Id="rId268" Type="http://schemas.openxmlformats.org/officeDocument/2006/relationships/image" Target="../media/image1915.png"/><Relationship Id="rId475" Type="http://schemas.openxmlformats.org/officeDocument/2006/relationships/customXml" Target="../ink/ink1992.xml"/><Relationship Id="rId32" Type="http://schemas.openxmlformats.org/officeDocument/2006/relationships/image" Target="../media/image1797.png"/><Relationship Id="rId128" Type="http://schemas.openxmlformats.org/officeDocument/2006/relationships/image" Target="../media/image1845.png"/><Relationship Id="rId335" Type="http://schemas.openxmlformats.org/officeDocument/2006/relationships/customXml" Target="../ink/ink1922.xml"/><Relationship Id="rId542" Type="http://schemas.openxmlformats.org/officeDocument/2006/relationships/image" Target="../media/image2052.png"/><Relationship Id="rId181" Type="http://schemas.openxmlformats.org/officeDocument/2006/relationships/customXml" Target="../ink/ink1845.xml"/><Relationship Id="rId402" Type="http://schemas.openxmlformats.org/officeDocument/2006/relationships/image" Target="../media/image1982.png"/><Relationship Id="rId279" Type="http://schemas.openxmlformats.org/officeDocument/2006/relationships/customXml" Target="../ink/ink1894.xml"/><Relationship Id="rId486" Type="http://schemas.openxmlformats.org/officeDocument/2006/relationships/image" Target="../media/image2024.png"/><Relationship Id="rId43" Type="http://schemas.openxmlformats.org/officeDocument/2006/relationships/customXml" Target="../ink/ink1776.xml"/><Relationship Id="rId139" Type="http://schemas.openxmlformats.org/officeDocument/2006/relationships/customXml" Target="../ink/ink1824.xml"/><Relationship Id="rId346" Type="http://schemas.openxmlformats.org/officeDocument/2006/relationships/image" Target="../media/image1954.png"/><Relationship Id="rId553" Type="http://schemas.openxmlformats.org/officeDocument/2006/relationships/customXml" Target="../ink/ink2031.xml"/><Relationship Id="rId192" Type="http://schemas.openxmlformats.org/officeDocument/2006/relationships/image" Target="../media/image1877.png"/><Relationship Id="rId206" Type="http://schemas.openxmlformats.org/officeDocument/2006/relationships/image" Target="../media/image1884.png"/><Relationship Id="rId413" Type="http://schemas.openxmlformats.org/officeDocument/2006/relationships/customXml" Target="../ink/ink1961.xml"/><Relationship Id="rId497" Type="http://schemas.openxmlformats.org/officeDocument/2006/relationships/customXml" Target="../ink/ink2003.xml"/><Relationship Id="rId357" Type="http://schemas.openxmlformats.org/officeDocument/2006/relationships/customXml" Target="../ink/ink1933.xml"/><Relationship Id="rId54" Type="http://schemas.openxmlformats.org/officeDocument/2006/relationships/image" Target="../media/image1808.png"/><Relationship Id="rId217" Type="http://schemas.openxmlformats.org/officeDocument/2006/relationships/customXml" Target="../ink/ink1863.xml"/><Relationship Id="rId564" Type="http://schemas.openxmlformats.org/officeDocument/2006/relationships/image" Target="../media/image2063.png"/><Relationship Id="rId424" Type="http://schemas.openxmlformats.org/officeDocument/2006/relationships/image" Target="../media/image1993.png"/><Relationship Id="rId270" Type="http://schemas.openxmlformats.org/officeDocument/2006/relationships/image" Target="../media/image1916.png"/><Relationship Id="rId65" Type="http://schemas.openxmlformats.org/officeDocument/2006/relationships/customXml" Target="../ink/ink1787.xml"/><Relationship Id="rId130" Type="http://schemas.openxmlformats.org/officeDocument/2006/relationships/image" Target="../media/image1846.png"/><Relationship Id="rId368" Type="http://schemas.openxmlformats.org/officeDocument/2006/relationships/image" Target="../media/image1965.png"/><Relationship Id="rId575" Type="http://schemas.openxmlformats.org/officeDocument/2006/relationships/customXml" Target="../ink/ink2042.xml"/><Relationship Id="rId228" Type="http://schemas.openxmlformats.org/officeDocument/2006/relationships/image" Target="../media/image1895.png"/><Relationship Id="rId435" Type="http://schemas.openxmlformats.org/officeDocument/2006/relationships/customXml" Target="../ink/ink1972.xml"/><Relationship Id="rId281" Type="http://schemas.openxmlformats.org/officeDocument/2006/relationships/customXml" Target="../ink/ink1895.xml"/><Relationship Id="rId502" Type="http://schemas.openxmlformats.org/officeDocument/2006/relationships/image" Target="../media/image2032.png"/><Relationship Id="rId76" Type="http://schemas.openxmlformats.org/officeDocument/2006/relationships/image" Target="../media/image1819.png"/><Relationship Id="rId141" Type="http://schemas.openxmlformats.org/officeDocument/2006/relationships/customXml" Target="../ink/ink1825.xml"/><Relationship Id="rId379" Type="http://schemas.openxmlformats.org/officeDocument/2006/relationships/customXml" Target="../ink/ink1944.xml"/><Relationship Id="rId586" Type="http://schemas.openxmlformats.org/officeDocument/2006/relationships/image" Target="../media/image2074.png"/><Relationship Id="rId7" Type="http://schemas.openxmlformats.org/officeDocument/2006/relationships/customXml" Target="../ink/ink1758.xml"/><Relationship Id="rId239" Type="http://schemas.openxmlformats.org/officeDocument/2006/relationships/customXml" Target="../ink/ink1874.xml"/><Relationship Id="rId446" Type="http://schemas.openxmlformats.org/officeDocument/2006/relationships/image" Target="../media/image2004.png"/><Relationship Id="rId292" Type="http://schemas.openxmlformats.org/officeDocument/2006/relationships/image" Target="../media/image1927.png"/><Relationship Id="rId306" Type="http://schemas.openxmlformats.org/officeDocument/2006/relationships/image" Target="../media/image1934.png"/><Relationship Id="rId87" Type="http://schemas.openxmlformats.org/officeDocument/2006/relationships/customXml" Target="../ink/ink1798.xml"/><Relationship Id="rId513" Type="http://schemas.openxmlformats.org/officeDocument/2006/relationships/customXml" Target="../ink/ink2011.xml"/><Relationship Id="rId597" Type="http://schemas.openxmlformats.org/officeDocument/2006/relationships/customXml" Target="../ink/ink2053.xml"/><Relationship Id="rId152" Type="http://schemas.openxmlformats.org/officeDocument/2006/relationships/image" Target="../media/image1857.png"/><Relationship Id="rId457" Type="http://schemas.openxmlformats.org/officeDocument/2006/relationships/customXml" Target="../ink/ink1983.xml"/><Relationship Id="rId261" Type="http://schemas.openxmlformats.org/officeDocument/2006/relationships/customXml" Target="../ink/ink1885.xml"/><Relationship Id="rId499" Type="http://schemas.openxmlformats.org/officeDocument/2006/relationships/customXml" Target="../ink/ink2004.xml"/><Relationship Id="rId14" Type="http://schemas.openxmlformats.org/officeDocument/2006/relationships/image" Target="../media/image1788.png"/><Relationship Id="rId56" Type="http://schemas.openxmlformats.org/officeDocument/2006/relationships/image" Target="../media/image1809.png"/><Relationship Id="rId317" Type="http://schemas.openxmlformats.org/officeDocument/2006/relationships/customXml" Target="../ink/ink1913.xml"/><Relationship Id="rId359" Type="http://schemas.openxmlformats.org/officeDocument/2006/relationships/customXml" Target="../ink/ink1934.xml"/><Relationship Id="rId524" Type="http://schemas.openxmlformats.org/officeDocument/2006/relationships/image" Target="../media/image2043.png"/><Relationship Id="rId566" Type="http://schemas.openxmlformats.org/officeDocument/2006/relationships/image" Target="../media/image2064.png"/><Relationship Id="rId98" Type="http://schemas.openxmlformats.org/officeDocument/2006/relationships/image" Target="../media/image1830.png"/><Relationship Id="rId121" Type="http://schemas.openxmlformats.org/officeDocument/2006/relationships/customXml" Target="../ink/ink1815.xml"/><Relationship Id="rId163" Type="http://schemas.openxmlformats.org/officeDocument/2006/relationships/customXml" Target="../ink/ink1836.xml"/><Relationship Id="rId219" Type="http://schemas.openxmlformats.org/officeDocument/2006/relationships/customXml" Target="../ink/ink1864.xml"/><Relationship Id="rId370" Type="http://schemas.openxmlformats.org/officeDocument/2006/relationships/image" Target="../media/image1966.png"/><Relationship Id="rId426" Type="http://schemas.openxmlformats.org/officeDocument/2006/relationships/image" Target="../media/image1994.png"/><Relationship Id="rId230" Type="http://schemas.openxmlformats.org/officeDocument/2006/relationships/image" Target="../media/image1896.png"/><Relationship Id="rId468" Type="http://schemas.openxmlformats.org/officeDocument/2006/relationships/image" Target="../media/image2015.png"/><Relationship Id="rId25" Type="http://schemas.openxmlformats.org/officeDocument/2006/relationships/customXml" Target="../ink/ink1767.xml"/><Relationship Id="rId67" Type="http://schemas.openxmlformats.org/officeDocument/2006/relationships/customXml" Target="../ink/ink1788.xml"/><Relationship Id="rId272" Type="http://schemas.openxmlformats.org/officeDocument/2006/relationships/image" Target="../media/image1917.png"/><Relationship Id="rId328" Type="http://schemas.openxmlformats.org/officeDocument/2006/relationships/image" Target="../media/image1945.png"/><Relationship Id="rId535" Type="http://schemas.openxmlformats.org/officeDocument/2006/relationships/customXml" Target="../ink/ink2022.xml"/><Relationship Id="rId577" Type="http://schemas.openxmlformats.org/officeDocument/2006/relationships/customXml" Target="../ink/ink2043.xml"/><Relationship Id="rId132" Type="http://schemas.openxmlformats.org/officeDocument/2006/relationships/image" Target="../media/image1847.png"/><Relationship Id="rId174" Type="http://schemas.openxmlformats.org/officeDocument/2006/relationships/image" Target="../media/image1868.png"/><Relationship Id="rId381" Type="http://schemas.openxmlformats.org/officeDocument/2006/relationships/customXml" Target="../ink/ink1945.xml"/><Relationship Id="rId241" Type="http://schemas.openxmlformats.org/officeDocument/2006/relationships/customXml" Target="../ink/ink1875.xml"/><Relationship Id="rId437" Type="http://schemas.openxmlformats.org/officeDocument/2006/relationships/customXml" Target="../ink/ink1973.xml"/><Relationship Id="rId479" Type="http://schemas.openxmlformats.org/officeDocument/2006/relationships/customXml" Target="../ink/ink1994.xml"/><Relationship Id="rId36" Type="http://schemas.openxmlformats.org/officeDocument/2006/relationships/image" Target="../media/image1799.png"/><Relationship Id="rId283" Type="http://schemas.openxmlformats.org/officeDocument/2006/relationships/customXml" Target="../ink/ink1896.xml"/><Relationship Id="rId339" Type="http://schemas.openxmlformats.org/officeDocument/2006/relationships/customXml" Target="../ink/ink1924.xml"/><Relationship Id="rId490" Type="http://schemas.openxmlformats.org/officeDocument/2006/relationships/image" Target="../media/image2026.png"/><Relationship Id="rId504" Type="http://schemas.openxmlformats.org/officeDocument/2006/relationships/image" Target="../media/image2033.png"/><Relationship Id="rId546" Type="http://schemas.openxmlformats.org/officeDocument/2006/relationships/image" Target="../media/image2054.png"/><Relationship Id="rId78" Type="http://schemas.openxmlformats.org/officeDocument/2006/relationships/image" Target="../media/image1820.png"/><Relationship Id="rId101" Type="http://schemas.openxmlformats.org/officeDocument/2006/relationships/customXml" Target="../ink/ink1805.xml"/><Relationship Id="rId143" Type="http://schemas.openxmlformats.org/officeDocument/2006/relationships/customXml" Target="../ink/ink1826.xml"/><Relationship Id="rId185" Type="http://schemas.openxmlformats.org/officeDocument/2006/relationships/customXml" Target="../ink/ink1847.xml"/><Relationship Id="rId350" Type="http://schemas.openxmlformats.org/officeDocument/2006/relationships/image" Target="../media/image1956.png"/><Relationship Id="rId406" Type="http://schemas.openxmlformats.org/officeDocument/2006/relationships/image" Target="../media/image1984.png"/><Relationship Id="rId588" Type="http://schemas.openxmlformats.org/officeDocument/2006/relationships/image" Target="../media/image2075.png"/><Relationship Id="rId9" Type="http://schemas.openxmlformats.org/officeDocument/2006/relationships/customXml" Target="../ink/ink1759.xml"/><Relationship Id="rId210" Type="http://schemas.openxmlformats.org/officeDocument/2006/relationships/image" Target="../media/image1886.png"/><Relationship Id="rId392" Type="http://schemas.openxmlformats.org/officeDocument/2006/relationships/image" Target="../media/image1977.png"/><Relationship Id="rId448" Type="http://schemas.openxmlformats.org/officeDocument/2006/relationships/image" Target="../media/image2005.png"/><Relationship Id="rId252" Type="http://schemas.openxmlformats.org/officeDocument/2006/relationships/image" Target="../media/image1907.png"/><Relationship Id="rId294" Type="http://schemas.openxmlformats.org/officeDocument/2006/relationships/image" Target="../media/image1928.png"/><Relationship Id="rId308" Type="http://schemas.openxmlformats.org/officeDocument/2006/relationships/image" Target="../media/image1935.png"/><Relationship Id="rId515" Type="http://schemas.openxmlformats.org/officeDocument/2006/relationships/customXml" Target="../ink/ink2012.xml"/><Relationship Id="rId47" Type="http://schemas.openxmlformats.org/officeDocument/2006/relationships/customXml" Target="../ink/ink1778.xml"/><Relationship Id="rId89" Type="http://schemas.openxmlformats.org/officeDocument/2006/relationships/customXml" Target="../ink/ink1799.xml"/><Relationship Id="rId112" Type="http://schemas.openxmlformats.org/officeDocument/2006/relationships/image" Target="../media/image1837.png"/><Relationship Id="rId154" Type="http://schemas.openxmlformats.org/officeDocument/2006/relationships/image" Target="../media/image1858.png"/><Relationship Id="rId361" Type="http://schemas.openxmlformats.org/officeDocument/2006/relationships/customXml" Target="../ink/ink1935.xml"/><Relationship Id="rId557" Type="http://schemas.openxmlformats.org/officeDocument/2006/relationships/customXml" Target="../ink/ink2033.xml"/><Relationship Id="rId196" Type="http://schemas.openxmlformats.org/officeDocument/2006/relationships/image" Target="../media/image1879.png"/><Relationship Id="rId417" Type="http://schemas.openxmlformats.org/officeDocument/2006/relationships/customXml" Target="../ink/ink1963.xml"/><Relationship Id="rId459" Type="http://schemas.openxmlformats.org/officeDocument/2006/relationships/customXml" Target="../ink/ink1984.xml"/><Relationship Id="rId16" Type="http://schemas.openxmlformats.org/officeDocument/2006/relationships/image" Target="../media/image1789.png"/><Relationship Id="rId221" Type="http://schemas.openxmlformats.org/officeDocument/2006/relationships/customXml" Target="../ink/ink1865.xml"/><Relationship Id="rId263" Type="http://schemas.openxmlformats.org/officeDocument/2006/relationships/customXml" Target="../ink/ink1886.xml"/><Relationship Id="rId319" Type="http://schemas.openxmlformats.org/officeDocument/2006/relationships/customXml" Target="../ink/ink1914.xml"/><Relationship Id="rId470" Type="http://schemas.openxmlformats.org/officeDocument/2006/relationships/image" Target="../media/image2016.png"/><Relationship Id="rId526" Type="http://schemas.openxmlformats.org/officeDocument/2006/relationships/image" Target="../media/image2044.png"/><Relationship Id="rId58" Type="http://schemas.openxmlformats.org/officeDocument/2006/relationships/image" Target="../media/image1810.png"/><Relationship Id="rId123" Type="http://schemas.openxmlformats.org/officeDocument/2006/relationships/customXml" Target="../ink/ink1816.xml"/><Relationship Id="rId330" Type="http://schemas.openxmlformats.org/officeDocument/2006/relationships/image" Target="../media/image1946.png"/><Relationship Id="rId568" Type="http://schemas.openxmlformats.org/officeDocument/2006/relationships/image" Target="../media/image2065.png"/><Relationship Id="rId165" Type="http://schemas.openxmlformats.org/officeDocument/2006/relationships/customXml" Target="../ink/ink1837.xml"/><Relationship Id="rId372" Type="http://schemas.openxmlformats.org/officeDocument/2006/relationships/image" Target="../media/image1967.png"/><Relationship Id="rId428" Type="http://schemas.openxmlformats.org/officeDocument/2006/relationships/image" Target="../media/image1995.png"/><Relationship Id="rId232" Type="http://schemas.openxmlformats.org/officeDocument/2006/relationships/image" Target="../media/image1897.png"/><Relationship Id="rId274" Type="http://schemas.openxmlformats.org/officeDocument/2006/relationships/image" Target="../media/image1918.png"/><Relationship Id="rId481" Type="http://schemas.openxmlformats.org/officeDocument/2006/relationships/customXml" Target="../ink/ink1995.xml"/><Relationship Id="rId27" Type="http://schemas.openxmlformats.org/officeDocument/2006/relationships/customXml" Target="../ink/ink1768.xml"/><Relationship Id="rId69" Type="http://schemas.openxmlformats.org/officeDocument/2006/relationships/customXml" Target="../ink/ink1789.xml"/><Relationship Id="rId134" Type="http://schemas.openxmlformats.org/officeDocument/2006/relationships/image" Target="../media/image1848.png"/><Relationship Id="rId537" Type="http://schemas.openxmlformats.org/officeDocument/2006/relationships/customXml" Target="../ink/ink2023.xml"/><Relationship Id="rId579" Type="http://schemas.openxmlformats.org/officeDocument/2006/relationships/customXml" Target="../ink/ink2044.xml"/><Relationship Id="rId80" Type="http://schemas.openxmlformats.org/officeDocument/2006/relationships/image" Target="../media/image1821.png"/><Relationship Id="rId176" Type="http://schemas.openxmlformats.org/officeDocument/2006/relationships/image" Target="../media/image1869.png"/><Relationship Id="rId341" Type="http://schemas.openxmlformats.org/officeDocument/2006/relationships/customXml" Target="../ink/ink1925.xml"/><Relationship Id="rId383" Type="http://schemas.openxmlformats.org/officeDocument/2006/relationships/customXml" Target="../ink/ink1946.xml"/><Relationship Id="rId439" Type="http://schemas.openxmlformats.org/officeDocument/2006/relationships/customXml" Target="../ink/ink1974.xml"/><Relationship Id="rId590" Type="http://schemas.openxmlformats.org/officeDocument/2006/relationships/image" Target="../media/image2076.png"/><Relationship Id="rId201" Type="http://schemas.openxmlformats.org/officeDocument/2006/relationships/customXml" Target="../ink/ink1855.xml"/><Relationship Id="rId243" Type="http://schemas.openxmlformats.org/officeDocument/2006/relationships/customXml" Target="../ink/ink1876.xml"/><Relationship Id="rId285" Type="http://schemas.openxmlformats.org/officeDocument/2006/relationships/customXml" Target="../ink/ink1897.xml"/><Relationship Id="rId450" Type="http://schemas.openxmlformats.org/officeDocument/2006/relationships/image" Target="../media/image2006.png"/><Relationship Id="rId506" Type="http://schemas.openxmlformats.org/officeDocument/2006/relationships/image" Target="../media/image2034.png"/><Relationship Id="rId38" Type="http://schemas.openxmlformats.org/officeDocument/2006/relationships/image" Target="../media/image1800.png"/><Relationship Id="rId103" Type="http://schemas.openxmlformats.org/officeDocument/2006/relationships/customXml" Target="../ink/ink1806.xml"/><Relationship Id="rId310" Type="http://schemas.openxmlformats.org/officeDocument/2006/relationships/image" Target="../media/image1936.png"/><Relationship Id="rId492" Type="http://schemas.openxmlformats.org/officeDocument/2006/relationships/image" Target="../media/image2027.png"/><Relationship Id="rId548" Type="http://schemas.openxmlformats.org/officeDocument/2006/relationships/image" Target="../media/image2055.png"/><Relationship Id="rId91" Type="http://schemas.openxmlformats.org/officeDocument/2006/relationships/customXml" Target="../ink/ink1800.xml"/><Relationship Id="rId145" Type="http://schemas.openxmlformats.org/officeDocument/2006/relationships/customXml" Target="../ink/ink1827.xml"/><Relationship Id="rId187" Type="http://schemas.openxmlformats.org/officeDocument/2006/relationships/customXml" Target="../ink/ink1848.xml"/><Relationship Id="rId352" Type="http://schemas.openxmlformats.org/officeDocument/2006/relationships/image" Target="../media/image1957.png"/><Relationship Id="rId394" Type="http://schemas.openxmlformats.org/officeDocument/2006/relationships/image" Target="../media/image1978.png"/><Relationship Id="rId408" Type="http://schemas.openxmlformats.org/officeDocument/2006/relationships/image" Target="../media/image1985.png"/><Relationship Id="rId212" Type="http://schemas.openxmlformats.org/officeDocument/2006/relationships/image" Target="../media/image1887.png"/><Relationship Id="rId254" Type="http://schemas.openxmlformats.org/officeDocument/2006/relationships/image" Target="../media/image1908.png"/><Relationship Id="rId49" Type="http://schemas.openxmlformats.org/officeDocument/2006/relationships/customXml" Target="../ink/ink1779.xml"/><Relationship Id="rId114" Type="http://schemas.openxmlformats.org/officeDocument/2006/relationships/image" Target="../media/image1838.png"/><Relationship Id="rId296" Type="http://schemas.openxmlformats.org/officeDocument/2006/relationships/image" Target="../media/image1929.png"/><Relationship Id="rId461" Type="http://schemas.openxmlformats.org/officeDocument/2006/relationships/customXml" Target="../ink/ink1985.xml"/><Relationship Id="rId517" Type="http://schemas.openxmlformats.org/officeDocument/2006/relationships/customXml" Target="../ink/ink2013.xml"/><Relationship Id="rId559" Type="http://schemas.openxmlformats.org/officeDocument/2006/relationships/customXml" Target="../ink/ink2034.xml"/><Relationship Id="rId60" Type="http://schemas.openxmlformats.org/officeDocument/2006/relationships/image" Target="../media/image1811.png"/><Relationship Id="rId156" Type="http://schemas.openxmlformats.org/officeDocument/2006/relationships/image" Target="../media/image1859.png"/><Relationship Id="rId198" Type="http://schemas.openxmlformats.org/officeDocument/2006/relationships/image" Target="../media/image1880.png"/><Relationship Id="rId321" Type="http://schemas.openxmlformats.org/officeDocument/2006/relationships/customXml" Target="../ink/ink1915.xml"/><Relationship Id="rId363" Type="http://schemas.openxmlformats.org/officeDocument/2006/relationships/customXml" Target="../ink/ink1936.xml"/><Relationship Id="rId419" Type="http://schemas.openxmlformats.org/officeDocument/2006/relationships/customXml" Target="../ink/ink1964.xml"/><Relationship Id="rId570" Type="http://schemas.openxmlformats.org/officeDocument/2006/relationships/image" Target="../media/image2066.png"/><Relationship Id="rId223" Type="http://schemas.openxmlformats.org/officeDocument/2006/relationships/customXml" Target="../ink/ink1866.xml"/><Relationship Id="rId430" Type="http://schemas.openxmlformats.org/officeDocument/2006/relationships/image" Target="../media/image1996.png"/><Relationship Id="rId18" Type="http://schemas.openxmlformats.org/officeDocument/2006/relationships/image" Target="../media/image1790.png"/><Relationship Id="rId265" Type="http://schemas.openxmlformats.org/officeDocument/2006/relationships/customXml" Target="../ink/ink1887.xml"/><Relationship Id="rId472" Type="http://schemas.openxmlformats.org/officeDocument/2006/relationships/image" Target="../media/image2017.png"/><Relationship Id="rId528" Type="http://schemas.openxmlformats.org/officeDocument/2006/relationships/image" Target="../media/image2045.png"/><Relationship Id="rId125" Type="http://schemas.openxmlformats.org/officeDocument/2006/relationships/customXml" Target="../ink/ink1817.xml"/><Relationship Id="rId167" Type="http://schemas.openxmlformats.org/officeDocument/2006/relationships/customXml" Target="../ink/ink1838.xml"/><Relationship Id="rId332" Type="http://schemas.openxmlformats.org/officeDocument/2006/relationships/image" Target="../media/image1947.png"/><Relationship Id="rId374" Type="http://schemas.openxmlformats.org/officeDocument/2006/relationships/image" Target="../media/image1968.png"/><Relationship Id="rId581" Type="http://schemas.openxmlformats.org/officeDocument/2006/relationships/customXml" Target="../ink/ink2045.xml"/><Relationship Id="rId71" Type="http://schemas.openxmlformats.org/officeDocument/2006/relationships/customXml" Target="../ink/ink1790.xml"/><Relationship Id="rId234" Type="http://schemas.openxmlformats.org/officeDocument/2006/relationships/image" Target="../media/image1898.png"/><Relationship Id="rId2" Type="http://schemas.openxmlformats.org/officeDocument/2006/relationships/image" Target="../media/image1783.png"/><Relationship Id="rId29" Type="http://schemas.openxmlformats.org/officeDocument/2006/relationships/customXml" Target="../ink/ink1769.xml"/><Relationship Id="rId276" Type="http://schemas.openxmlformats.org/officeDocument/2006/relationships/image" Target="../media/image1919.png"/><Relationship Id="rId441" Type="http://schemas.openxmlformats.org/officeDocument/2006/relationships/customXml" Target="../ink/ink1975.xml"/><Relationship Id="rId483" Type="http://schemas.openxmlformats.org/officeDocument/2006/relationships/customXml" Target="../ink/ink1996.xml"/><Relationship Id="rId539" Type="http://schemas.openxmlformats.org/officeDocument/2006/relationships/customXml" Target="../ink/ink2024.xml"/><Relationship Id="rId40" Type="http://schemas.openxmlformats.org/officeDocument/2006/relationships/image" Target="../media/image1801.png"/><Relationship Id="rId136" Type="http://schemas.openxmlformats.org/officeDocument/2006/relationships/image" Target="../media/image1849.png"/><Relationship Id="rId178" Type="http://schemas.openxmlformats.org/officeDocument/2006/relationships/image" Target="../media/image1870.png"/><Relationship Id="rId301" Type="http://schemas.openxmlformats.org/officeDocument/2006/relationships/customXml" Target="../ink/ink1905.xml"/><Relationship Id="rId343" Type="http://schemas.openxmlformats.org/officeDocument/2006/relationships/customXml" Target="../ink/ink1926.xml"/><Relationship Id="rId550" Type="http://schemas.openxmlformats.org/officeDocument/2006/relationships/image" Target="../media/image2056.png"/><Relationship Id="rId82" Type="http://schemas.openxmlformats.org/officeDocument/2006/relationships/image" Target="../media/image1822.png"/><Relationship Id="rId203" Type="http://schemas.openxmlformats.org/officeDocument/2006/relationships/customXml" Target="../ink/ink1856.xml"/><Relationship Id="rId385" Type="http://schemas.openxmlformats.org/officeDocument/2006/relationships/customXml" Target="../ink/ink1947.xml"/><Relationship Id="rId592" Type="http://schemas.openxmlformats.org/officeDocument/2006/relationships/image" Target="../media/image2077.png"/><Relationship Id="rId245" Type="http://schemas.openxmlformats.org/officeDocument/2006/relationships/customXml" Target="../ink/ink1877.xml"/><Relationship Id="rId287" Type="http://schemas.openxmlformats.org/officeDocument/2006/relationships/customXml" Target="../ink/ink1898.xml"/><Relationship Id="rId410" Type="http://schemas.openxmlformats.org/officeDocument/2006/relationships/image" Target="../media/image1986.png"/><Relationship Id="rId452" Type="http://schemas.openxmlformats.org/officeDocument/2006/relationships/image" Target="../media/image2007.png"/><Relationship Id="rId494" Type="http://schemas.openxmlformats.org/officeDocument/2006/relationships/image" Target="../media/image2028.png"/><Relationship Id="rId508" Type="http://schemas.openxmlformats.org/officeDocument/2006/relationships/image" Target="../media/image2035.png"/><Relationship Id="rId105" Type="http://schemas.openxmlformats.org/officeDocument/2006/relationships/customXml" Target="../ink/ink1807.xml"/><Relationship Id="rId147" Type="http://schemas.openxmlformats.org/officeDocument/2006/relationships/customXml" Target="../ink/ink1828.xml"/><Relationship Id="rId312" Type="http://schemas.openxmlformats.org/officeDocument/2006/relationships/image" Target="../media/image1937.png"/><Relationship Id="rId354" Type="http://schemas.openxmlformats.org/officeDocument/2006/relationships/image" Target="../media/image1958.png"/><Relationship Id="rId51" Type="http://schemas.openxmlformats.org/officeDocument/2006/relationships/customXml" Target="../ink/ink1780.xml"/><Relationship Id="rId93" Type="http://schemas.openxmlformats.org/officeDocument/2006/relationships/customXml" Target="../ink/ink1801.xml"/><Relationship Id="rId189" Type="http://schemas.openxmlformats.org/officeDocument/2006/relationships/customXml" Target="../ink/ink1849.xml"/><Relationship Id="rId396" Type="http://schemas.openxmlformats.org/officeDocument/2006/relationships/image" Target="../media/image1979.png"/><Relationship Id="rId561" Type="http://schemas.openxmlformats.org/officeDocument/2006/relationships/customXml" Target="../ink/ink2035.xml"/><Relationship Id="rId214" Type="http://schemas.openxmlformats.org/officeDocument/2006/relationships/image" Target="../media/image1888.png"/><Relationship Id="rId256" Type="http://schemas.openxmlformats.org/officeDocument/2006/relationships/image" Target="../media/image1909.png"/><Relationship Id="rId298" Type="http://schemas.openxmlformats.org/officeDocument/2006/relationships/image" Target="../media/image1930.png"/><Relationship Id="rId421" Type="http://schemas.openxmlformats.org/officeDocument/2006/relationships/customXml" Target="../ink/ink1965.xml"/><Relationship Id="rId463" Type="http://schemas.openxmlformats.org/officeDocument/2006/relationships/customXml" Target="../ink/ink1986.xml"/><Relationship Id="rId519" Type="http://schemas.openxmlformats.org/officeDocument/2006/relationships/customXml" Target="../ink/ink2014.xml"/><Relationship Id="rId116" Type="http://schemas.openxmlformats.org/officeDocument/2006/relationships/image" Target="../media/image1839.png"/><Relationship Id="rId158" Type="http://schemas.openxmlformats.org/officeDocument/2006/relationships/image" Target="../media/image1860.png"/><Relationship Id="rId323" Type="http://schemas.openxmlformats.org/officeDocument/2006/relationships/customXml" Target="../ink/ink1916.xml"/><Relationship Id="rId530" Type="http://schemas.openxmlformats.org/officeDocument/2006/relationships/image" Target="../media/image2046.png"/><Relationship Id="rId20" Type="http://schemas.openxmlformats.org/officeDocument/2006/relationships/image" Target="../media/image1791.png"/><Relationship Id="rId62" Type="http://schemas.openxmlformats.org/officeDocument/2006/relationships/image" Target="../media/image1812.png"/><Relationship Id="rId365" Type="http://schemas.openxmlformats.org/officeDocument/2006/relationships/customXml" Target="../ink/ink1937.xml"/><Relationship Id="rId572" Type="http://schemas.openxmlformats.org/officeDocument/2006/relationships/image" Target="../media/image2067.png"/><Relationship Id="rId225" Type="http://schemas.openxmlformats.org/officeDocument/2006/relationships/customXml" Target="../ink/ink1867.xml"/><Relationship Id="rId267" Type="http://schemas.openxmlformats.org/officeDocument/2006/relationships/customXml" Target="../ink/ink1888.xml"/><Relationship Id="rId432" Type="http://schemas.openxmlformats.org/officeDocument/2006/relationships/image" Target="../media/image1997.png"/><Relationship Id="rId474" Type="http://schemas.openxmlformats.org/officeDocument/2006/relationships/image" Target="../media/image2018.png"/><Relationship Id="rId127" Type="http://schemas.openxmlformats.org/officeDocument/2006/relationships/customXml" Target="../ink/ink1818.xml"/><Relationship Id="rId31" Type="http://schemas.openxmlformats.org/officeDocument/2006/relationships/customXml" Target="../ink/ink1770.xml"/><Relationship Id="rId73" Type="http://schemas.openxmlformats.org/officeDocument/2006/relationships/customXml" Target="../ink/ink1791.xml"/><Relationship Id="rId169" Type="http://schemas.openxmlformats.org/officeDocument/2006/relationships/customXml" Target="../ink/ink1839.xml"/><Relationship Id="rId334" Type="http://schemas.openxmlformats.org/officeDocument/2006/relationships/image" Target="../media/image1948.png"/><Relationship Id="rId376" Type="http://schemas.openxmlformats.org/officeDocument/2006/relationships/image" Target="../media/image1969.png"/><Relationship Id="rId541" Type="http://schemas.openxmlformats.org/officeDocument/2006/relationships/customXml" Target="../ink/ink2025.xml"/><Relationship Id="rId583" Type="http://schemas.openxmlformats.org/officeDocument/2006/relationships/customXml" Target="../ink/ink2046.xml"/><Relationship Id="rId4" Type="http://schemas.openxmlformats.org/officeDocument/2006/relationships/image" Target="../media/image16010.png"/><Relationship Id="rId180" Type="http://schemas.openxmlformats.org/officeDocument/2006/relationships/image" Target="../media/image1871.png"/><Relationship Id="rId236" Type="http://schemas.openxmlformats.org/officeDocument/2006/relationships/image" Target="../media/image1899.png"/><Relationship Id="rId278" Type="http://schemas.openxmlformats.org/officeDocument/2006/relationships/image" Target="../media/image1920.png"/><Relationship Id="rId401" Type="http://schemas.openxmlformats.org/officeDocument/2006/relationships/customXml" Target="../ink/ink1955.xml"/><Relationship Id="rId443" Type="http://schemas.openxmlformats.org/officeDocument/2006/relationships/customXml" Target="../ink/ink1976.xml"/><Relationship Id="rId303" Type="http://schemas.openxmlformats.org/officeDocument/2006/relationships/customXml" Target="../ink/ink1906.xml"/><Relationship Id="rId485" Type="http://schemas.openxmlformats.org/officeDocument/2006/relationships/customXml" Target="../ink/ink1997.xml"/><Relationship Id="rId42" Type="http://schemas.openxmlformats.org/officeDocument/2006/relationships/image" Target="../media/image1802.png"/><Relationship Id="rId84" Type="http://schemas.openxmlformats.org/officeDocument/2006/relationships/image" Target="../media/image1823.png"/><Relationship Id="rId138" Type="http://schemas.openxmlformats.org/officeDocument/2006/relationships/image" Target="../media/image1850.png"/><Relationship Id="rId345" Type="http://schemas.openxmlformats.org/officeDocument/2006/relationships/customXml" Target="../ink/ink1927.xml"/><Relationship Id="rId387" Type="http://schemas.openxmlformats.org/officeDocument/2006/relationships/customXml" Target="../ink/ink1948.xml"/><Relationship Id="rId510" Type="http://schemas.openxmlformats.org/officeDocument/2006/relationships/image" Target="../media/image2036.png"/><Relationship Id="rId552" Type="http://schemas.openxmlformats.org/officeDocument/2006/relationships/image" Target="../media/image2057.png"/><Relationship Id="rId594" Type="http://schemas.openxmlformats.org/officeDocument/2006/relationships/image" Target="../media/image2078.png"/><Relationship Id="rId191" Type="http://schemas.openxmlformats.org/officeDocument/2006/relationships/customXml" Target="../ink/ink1850.xml"/><Relationship Id="rId205" Type="http://schemas.openxmlformats.org/officeDocument/2006/relationships/customXml" Target="../ink/ink1857.xml"/><Relationship Id="rId247" Type="http://schemas.openxmlformats.org/officeDocument/2006/relationships/customXml" Target="../ink/ink1878.xml"/><Relationship Id="rId412" Type="http://schemas.openxmlformats.org/officeDocument/2006/relationships/image" Target="../media/image1987.png"/><Relationship Id="rId107" Type="http://schemas.openxmlformats.org/officeDocument/2006/relationships/customXml" Target="../ink/ink1808.xml"/><Relationship Id="rId289" Type="http://schemas.openxmlformats.org/officeDocument/2006/relationships/customXml" Target="../ink/ink1899.xml"/><Relationship Id="rId454" Type="http://schemas.openxmlformats.org/officeDocument/2006/relationships/image" Target="../media/image2008.png"/><Relationship Id="rId496" Type="http://schemas.openxmlformats.org/officeDocument/2006/relationships/image" Target="../media/image2029.png"/><Relationship Id="rId11" Type="http://schemas.openxmlformats.org/officeDocument/2006/relationships/customXml" Target="../ink/ink1760.xml"/><Relationship Id="rId53" Type="http://schemas.openxmlformats.org/officeDocument/2006/relationships/customXml" Target="../ink/ink1781.xml"/><Relationship Id="rId149" Type="http://schemas.openxmlformats.org/officeDocument/2006/relationships/customXml" Target="../ink/ink1829.xml"/><Relationship Id="rId314" Type="http://schemas.openxmlformats.org/officeDocument/2006/relationships/image" Target="../media/image1938.png"/><Relationship Id="rId356" Type="http://schemas.openxmlformats.org/officeDocument/2006/relationships/image" Target="../media/image1959.png"/><Relationship Id="rId398" Type="http://schemas.openxmlformats.org/officeDocument/2006/relationships/image" Target="../media/image1980.png"/><Relationship Id="rId521" Type="http://schemas.openxmlformats.org/officeDocument/2006/relationships/customXml" Target="../ink/ink2015.xml"/><Relationship Id="rId563" Type="http://schemas.openxmlformats.org/officeDocument/2006/relationships/customXml" Target="../ink/ink2036.xml"/><Relationship Id="rId95" Type="http://schemas.openxmlformats.org/officeDocument/2006/relationships/customXml" Target="../ink/ink1802.xml"/><Relationship Id="rId160" Type="http://schemas.openxmlformats.org/officeDocument/2006/relationships/image" Target="../media/image1861.png"/><Relationship Id="rId216" Type="http://schemas.openxmlformats.org/officeDocument/2006/relationships/image" Target="../media/image1889.png"/><Relationship Id="rId423" Type="http://schemas.openxmlformats.org/officeDocument/2006/relationships/customXml" Target="../ink/ink1966.xml"/><Relationship Id="rId258" Type="http://schemas.openxmlformats.org/officeDocument/2006/relationships/image" Target="../media/image1910.png"/><Relationship Id="rId465" Type="http://schemas.openxmlformats.org/officeDocument/2006/relationships/customXml" Target="../ink/ink1987.xml"/><Relationship Id="rId22" Type="http://schemas.openxmlformats.org/officeDocument/2006/relationships/image" Target="../media/image1792.png"/><Relationship Id="rId64" Type="http://schemas.openxmlformats.org/officeDocument/2006/relationships/image" Target="../media/image1813.png"/><Relationship Id="rId118" Type="http://schemas.openxmlformats.org/officeDocument/2006/relationships/image" Target="../media/image1840.png"/><Relationship Id="rId325" Type="http://schemas.openxmlformats.org/officeDocument/2006/relationships/customXml" Target="../ink/ink1917.xml"/><Relationship Id="rId367" Type="http://schemas.openxmlformats.org/officeDocument/2006/relationships/customXml" Target="../ink/ink1938.xml"/><Relationship Id="rId532" Type="http://schemas.openxmlformats.org/officeDocument/2006/relationships/image" Target="../media/image2047.png"/><Relationship Id="rId574" Type="http://schemas.openxmlformats.org/officeDocument/2006/relationships/image" Target="../media/image2068.png"/><Relationship Id="rId171" Type="http://schemas.openxmlformats.org/officeDocument/2006/relationships/customXml" Target="../ink/ink1840.xml"/><Relationship Id="rId227" Type="http://schemas.openxmlformats.org/officeDocument/2006/relationships/customXml" Target="../ink/ink1868.xml"/><Relationship Id="rId269" Type="http://schemas.openxmlformats.org/officeDocument/2006/relationships/customXml" Target="../ink/ink1889.xml"/><Relationship Id="rId434" Type="http://schemas.openxmlformats.org/officeDocument/2006/relationships/image" Target="../media/image1998.png"/><Relationship Id="rId476" Type="http://schemas.openxmlformats.org/officeDocument/2006/relationships/image" Target="../media/image2019.png"/><Relationship Id="rId33" Type="http://schemas.openxmlformats.org/officeDocument/2006/relationships/customXml" Target="../ink/ink1771.xml"/><Relationship Id="rId129" Type="http://schemas.openxmlformats.org/officeDocument/2006/relationships/customXml" Target="../ink/ink1819.xml"/><Relationship Id="rId280" Type="http://schemas.openxmlformats.org/officeDocument/2006/relationships/image" Target="../media/image1921.png"/><Relationship Id="rId336" Type="http://schemas.openxmlformats.org/officeDocument/2006/relationships/image" Target="../media/image1949.png"/><Relationship Id="rId501" Type="http://schemas.openxmlformats.org/officeDocument/2006/relationships/customXml" Target="../ink/ink2005.xml"/><Relationship Id="rId543" Type="http://schemas.openxmlformats.org/officeDocument/2006/relationships/customXml" Target="../ink/ink2026.xml"/><Relationship Id="rId75" Type="http://schemas.openxmlformats.org/officeDocument/2006/relationships/customXml" Target="../ink/ink1792.xml"/><Relationship Id="rId140" Type="http://schemas.openxmlformats.org/officeDocument/2006/relationships/image" Target="../media/image1851.png"/><Relationship Id="rId182" Type="http://schemas.openxmlformats.org/officeDocument/2006/relationships/image" Target="../media/image1872.png"/><Relationship Id="rId378" Type="http://schemas.openxmlformats.org/officeDocument/2006/relationships/image" Target="../media/image1970.png"/><Relationship Id="rId403" Type="http://schemas.openxmlformats.org/officeDocument/2006/relationships/customXml" Target="../ink/ink1956.xml"/><Relationship Id="rId585" Type="http://schemas.openxmlformats.org/officeDocument/2006/relationships/customXml" Target="../ink/ink2047.xml"/><Relationship Id="rId6" Type="http://schemas.openxmlformats.org/officeDocument/2006/relationships/image" Target="../media/image1784.png"/><Relationship Id="rId238" Type="http://schemas.openxmlformats.org/officeDocument/2006/relationships/image" Target="../media/image1900.png"/><Relationship Id="rId445" Type="http://schemas.openxmlformats.org/officeDocument/2006/relationships/customXml" Target="../ink/ink1977.xml"/><Relationship Id="rId487" Type="http://schemas.openxmlformats.org/officeDocument/2006/relationships/customXml" Target="../ink/ink1998.xml"/><Relationship Id="rId291" Type="http://schemas.openxmlformats.org/officeDocument/2006/relationships/customXml" Target="../ink/ink1900.xml"/><Relationship Id="rId305" Type="http://schemas.openxmlformats.org/officeDocument/2006/relationships/customXml" Target="../ink/ink1907.xml"/><Relationship Id="rId347" Type="http://schemas.openxmlformats.org/officeDocument/2006/relationships/customXml" Target="../ink/ink1928.xml"/><Relationship Id="rId512" Type="http://schemas.openxmlformats.org/officeDocument/2006/relationships/image" Target="../media/image2037.png"/><Relationship Id="rId44" Type="http://schemas.openxmlformats.org/officeDocument/2006/relationships/image" Target="../media/image1803.png"/><Relationship Id="rId86" Type="http://schemas.openxmlformats.org/officeDocument/2006/relationships/image" Target="../media/image1824.png"/><Relationship Id="rId151" Type="http://schemas.openxmlformats.org/officeDocument/2006/relationships/customXml" Target="../ink/ink1830.xml"/><Relationship Id="rId389" Type="http://schemas.openxmlformats.org/officeDocument/2006/relationships/customXml" Target="../ink/ink1949.xml"/><Relationship Id="rId554" Type="http://schemas.openxmlformats.org/officeDocument/2006/relationships/image" Target="../media/image2058.png"/><Relationship Id="rId596" Type="http://schemas.openxmlformats.org/officeDocument/2006/relationships/image" Target="../media/image2079.png"/><Relationship Id="rId193" Type="http://schemas.openxmlformats.org/officeDocument/2006/relationships/customXml" Target="../ink/ink1851.xml"/><Relationship Id="rId207" Type="http://schemas.openxmlformats.org/officeDocument/2006/relationships/customXml" Target="../ink/ink1858.xml"/><Relationship Id="rId249" Type="http://schemas.openxmlformats.org/officeDocument/2006/relationships/customXml" Target="../ink/ink1879.xml"/><Relationship Id="rId414" Type="http://schemas.openxmlformats.org/officeDocument/2006/relationships/image" Target="../media/image1988.png"/><Relationship Id="rId456" Type="http://schemas.openxmlformats.org/officeDocument/2006/relationships/image" Target="../media/image2009.png"/><Relationship Id="rId498" Type="http://schemas.openxmlformats.org/officeDocument/2006/relationships/image" Target="../media/image2030.png"/><Relationship Id="rId13" Type="http://schemas.openxmlformats.org/officeDocument/2006/relationships/customXml" Target="../ink/ink1761.xml"/><Relationship Id="rId109" Type="http://schemas.openxmlformats.org/officeDocument/2006/relationships/customXml" Target="../ink/ink1809.xml"/><Relationship Id="rId260" Type="http://schemas.openxmlformats.org/officeDocument/2006/relationships/image" Target="../media/image1911.png"/><Relationship Id="rId316" Type="http://schemas.openxmlformats.org/officeDocument/2006/relationships/image" Target="../media/image1939.png"/><Relationship Id="rId523" Type="http://schemas.openxmlformats.org/officeDocument/2006/relationships/customXml" Target="../ink/ink2016.xml"/><Relationship Id="rId55" Type="http://schemas.openxmlformats.org/officeDocument/2006/relationships/customXml" Target="../ink/ink1782.xml"/><Relationship Id="rId97" Type="http://schemas.openxmlformats.org/officeDocument/2006/relationships/customXml" Target="../ink/ink1803.xml"/><Relationship Id="rId120" Type="http://schemas.openxmlformats.org/officeDocument/2006/relationships/image" Target="../media/image1841.png"/><Relationship Id="rId358" Type="http://schemas.openxmlformats.org/officeDocument/2006/relationships/image" Target="../media/image1960.png"/><Relationship Id="rId565" Type="http://schemas.openxmlformats.org/officeDocument/2006/relationships/customXml" Target="../ink/ink2037.xml"/><Relationship Id="rId162" Type="http://schemas.openxmlformats.org/officeDocument/2006/relationships/image" Target="../media/image1862.png"/><Relationship Id="rId218" Type="http://schemas.openxmlformats.org/officeDocument/2006/relationships/image" Target="../media/image1890.png"/><Relationship Id="rId425" Type="http://schemas.openxmlformats.org/officeDocument/2006/relationships/customXml" Target="../ink/ink1967.xml"/><Relationship Id="rId467" Type="http://schemas.openxmlformats.org/officeDocument/2006/relationships/customXml" Target="../ink/ink1988.xml"/><Relationship Id="rId271" Type="http://schemas.openxmlformats.org/officeDocument/2006/relationships/customXml" Target="../ink/ink1890.xml"/><Relationship Id="rId24" Type="http://schemas.openxmlformats.org/officeDocument/2006/relationships/image" Target="../media/image1793.png"/><Relationship Id="rId66" Type="http://schemas.openxmlformats.org/officeDocument/2006/relationships/image" Target="../media/image1814.png"/><Relationship Id="rId131" Type="http://schemas.openxmlformats.org/officeDocument/2006/relationships/customXml" Target="../ink/ink1820.xml"/><Relationship Id="rId327" Type="http://schemas.openxmlformats.org/officeDocument/2006/relationships/customXml" Target="../ink/ink1918.xml"/><Relationship Id="rId369" Type="http://schemas.openxmlformats.org/officeDocument/2006/relationships/customXml" Target="../ink/ink1939.xml"/><Relationship Id="rId534" Type="http://schemas.openxmlformats.org/officeDocument/2006/relationships/image" Target="../media/image2048.png"/><Relationship Id="rId576" Type="http://schemas.openxmlformats.org/officeDocument/2006/relationships/image" Target="../media/image2069.png"/><Relationship Id="rId173" Type="http://schemas.openxmlformats.org/officeDocument/2006/relationships/customXml" Target="../ink/ink1841.xml"/><Relationship Id="rId229" Type="http://schemas.openxmlformats.org/officeDocument/2006/relationships/customXml" Target="../ink/ink1869.xml"/><Relationship Id="rId380" Type="http://schemas.openxmlformats.org/officeDocument/2006/relationships/image" Target="../media/image1971.png"/><Relationship Id="rId436" Type="http://schemas.openxmlformats.org/officeDocument/2006/relationships/image" Target="../media/image1999.png"/><Relationship Id="rId240" Type="http://schemas.openxmlformats.org/officeDocument/2006/relationships/image" Target="../media/image1901.png"/><Relationship Id="rId478" Type="http://schemas.openxmlformats.org/officeDocument/2006/relationships/image" Target="../media/image2020.png"/><Relationship Id="rId35" Type="http://schemas.openxmlformats.org/officeDocument/2006/relationships/customXml" Target="../ink/ink1772.xml"/><Relationship Id="rId77" Type="http://schemas.openxmlformats.org/officeDocument/2006/relationships/customXml" Target="../ink/ink1793.xml"/><Relationship Id="rId100" Type="http://schemas.openxmlformats.org/officeDocument/2006/relationships/image" Target="../media/image1831.png"/><Relationship Id="rId282" Type="http://schemas.openxmlformats.org/officeDocument/2006/relationships/image" Target="../media/image1922.png"/><Relationship Id="rId338" Type="http://schemas.openxmlformats.org/officeDocument/2006/relationships/image" Target="../media/image1950.png"/><Relationship Id="rId503" Type="http://schemas.openxmlformats.org/officeDocument/2006/relationships/customXml" Target="../ink/ink2006.xml"/><Relationship Id="rId545" Type="http://schemas.openxmlformats.org/officeDocument/2006/relationships/customXml" Target="../ink/ink2027.xml"/><Relationship Id="rId587" Type="http://schemas.openxmlformats.org/officeDocument/2006/relationships/customXml" Target="../ink/ink2048.xml"/><Relationship Id="rId8" Type="http://schemas.openxmlformats.org/officeDocument/2006/relationships/image" Target="../media/image1785.png"/><Relationship Id="rId142" Type="http://schemas.openxmlformats.org/officeDocument/2006/relationships/image" Target="../media/image1852.png"/><Relationship Id="rId184" Type="http://schemas.openxmlformats.org/officeDocument/2006/relationships/image" Target="../media/image1873.png"/><Relationship Id="rId391" Type="http://schemas.openxmlformats.org/officeDocument/2006/relationships/customXml" Target="../ink/ink1950.xml"/><Relationship Id="rId405" Type="http://schemas.openxmlformats.org/officeDocument/2006/relationships/customXml" Target="../ink/ink1957.xml"/><Relationship Id="rId447" Type="http://schemas.openxmlformats.org/officeDocument/2006/relationships/customXml" Target="../ink/ink1978.xml"/><Relationship Id="rId251" Type="http://schemas.openxmlformats.org/officeDocument/2006/relationships/customXml" Target="../ink/ink1880.xml"/><Relationship Id="rId489" Type="http://schemas.openxmlformats.org/officeDocument/2006/relationships/customXml" Target="../ink/ink1999.xml"/><Relationship Id="rId46" Type="http://schemas.openxmlformats.org/officeDocument/2006/relationships/image" Target="../media/image1804.png"/><Relationship Id="rId293" Type="http://schemas.openxmlformats.org/officeDocument/2006/relationships/customXml" Target="../ink/ink1901.xml"/><Relationship Id="rId307" Type="http://schemas.openxmlformats.org/officeDocument/2006/relationships/customXml" Target="../ink/ink1908.xml"/><Relationship Id="rId349" Type="http://schemas.openxmlformats.org/officeDocument/2006/relationships/customXml" Target="../ink/ink1929.xml"/><Relationship Id="rId514" Type="http://schemas.openxmlformats.org/officeDocument/2006/relationships/image" Target="../media/image2038.png"/><Relationship Id="rId556" Type="http://schemas.openxmlformats.org/officeDocument/2006/relationships/image" Target="../media/image2059.png"/><Relationship Id="rId88" Type="http://schemas.openxmlformats.org/officeDocument/2006/relationships/image" Target="../media/image1825.png"/><Relationship Id="rId111" Type="http://schemas.openxmlformats.org/officeDocument/2006/relationships/customXml" Target="../ink/ink1810.xml"/><Relationship Id="rId153" Type="http://schemas.openxmlformats.org/officeDocument/2006/relationships/customXml" Target="../ink/ink1831.xml"/><Relationship Id="rId195" Type="http://schemas.openxmlformats.org/officeDocument/2006/relationships/customXml" Target="../ink/ink1852.xml"/><Relationship Id="rId209" Type="http://schemas.openxmlformats.org/officeDocument/2006/relationships/customXml" Target="../ink/ink1859.xml"/><Relationship Id="rId360" Type="http://schemas.openxmlformats.org/officeDocument/2006/relationships/image" Target="../media/image1961.png"/><Relationship Id="rId416" Type="http://schemas.openxmlformats.org/officeDocument/2006/relationships/image" Target="../media/image1989.png"/><Relationship Id="rId598" Type="http://schemas.openxmlformats.org/officeDocument/2006/relationships/image" Target="../media/image2080.png"/><Relationship Id="rId220" Type="http://schemas.openxmlformats.org/officeDocument/2006/relationships/image" Target="../media/image1891.png"/><Relationship Id="rId458" Type="http://schemas.openxmlformats.org/officeDocument/2006/relationships/image" Target="../media/image2010.png"/><Relationship Id="rId15" Type="http://schemas.openxmlformats.org/officeDocument/2006/relationships/customXml" Target="../ink/ink1762.xml"/><Relationship Id="rId57" Type="http://schemas.openxmlformats.org/officeDocument/2006/relationships/customXml" Target="../ink/ink1783.xml"/><Relationship Id="rId262" Type="http://schemas.openxmlformats.org/officeDocument/2006/relationships/image" Target="../media/image1912.png"/><Relationship Id="rId318" Type="http://schemas.openxmlformats.org/officeDocument/2006/relationships/image" Target="../media/image1940.png"/><Relationship Id="rId525" Type="http://schemas.openxmlformats.org/officeDocument/2006/relationships/customXml" Target="../ink/ink2017.xml"/><Relationship Id="rId567" Type="http://schemas.openxmlformats.org/officeDocument/2006/relationships/customXml" Target="../ink/ink2038.xml"/><Relationship Id="rId99" Type="http://schemas.openxmlformats.org/officeDocument/2006/relationships/customXml" Target="../ink/ink1804.xml"/><Relationship Id="rId122" Type="http://schemas.openxmlformats.org/officeDocument/2006/relationships/image" Target="../media/image1842.png"/><Relationship Id="rId164" Type="http://schemas.openxmlformats.org/officeDocument/2006/relationships/image" Target="../media/image1863.png"/><Relationship Id="rId371" Type="http://schemas.openxmlformats.org/officeDocument/2006/relationships/customXml" Target="../ink/ink1940.xml"/><Relationship Id="rId427" Type="http://schemas.openxmlformats.org/officeDocument/2006/relationships/customXml" Target="../ink/ink1968.xml"/><Relationship Id="rId469" Type="http://schemas.openxmlformats.org/officeDocument/2006/relationships/customXml" Target="../ink/ink1989.xml"/><Relationship Id="rId26" Type="http://schemas.openxmlformats.org/officeDocument/2006/relationships/image" Target="../media/image1794.png"/><Relationship Id="rId231" Type="http://schemas.openxmlformats.org/officeDocument/2006/relationships/customXml" Target="../ink/ink1870.xml"/><Relationship Id="rId273" Type="http://schemas.openxmlformats.org/officeDocument/2006/relationships/customXml" Target="../ink/ink1891.xml"/><Relationship Id="rId329" Type="http://schemas.openxmlformats.org/officeDocument/2006/relationships/customXml" Target="../ink/ink1919.xml"/><Relationship Id="rId480" Type="http://schemas.openxmlformats.org/officeDocument/2006/relationships/image" Target="../media/image2021.png"/><Relationship Id="rId536" Type="http://schemas.openxmlformats.org/officeDocument/2006/relationships/image" Target="../media/image2049.png"/><Relationship Id="rId68" Type="http://schemas.openxmlformats.org/officeDocument/2006/relationships/image" Target="../media/image1815.png"/><Relationship Id="rId133" Type="http://schemas.openxmlformats.org/officeDocument/2006/relationships/customXml" Target="../ink/ink1821.xml"/><Relationship Id="rId175" Type="http://schemas.openxmlformats.org/officeDocument/2006/relationships/customXml" Target="../ink/ink1842.xml"/><Relationship Id="rId340" Type="http://schemas.openxmlformats.org/officeDocument/2006/relationships/image" Target="../media/image1951.png"/><Relationship Id="rId578" Type="http://schemas.openxmlformats.org/officeDocument/2006/relationships/image" Target="../media/image2070.png"/><Relationship Id="rId200" Type="http://schemas.openxmlformats.org/officeDocument/2006/relationships/image" Target="../media/image1881.png"/><Relationship Id="rId382" Type="http://schemas.openxmlformats.org/officeDocument/2006/relationships/image" Target="../media/image1972.png"/><Relationship Id="rId438" Type="http://schemas.openxmlformats.org/officeDocument/2006/relationships/image" Target="../media/image2000.png"/><Relationship Id="rId242" Type="http://schemas.openxmlformats.org/officeDocument/2006/relationships/image" Target="../media/image1902.png"/><Relationship Id="rId284" Type="http://schemas.openxmlformats.org/officeDocument/2006/relationships/image" Target="../media/image1923.png"/><Relationship Id="rId491" Type="http://schemas.openxmlformats.org/officeDocument/2006/relationships/customXml" Target="../ink/ink2000.xml"/><Relationship Id="rId505" Type="http://schemas.openxmlformats.org/officeDocument/2006/relationships/customXml" Target="../ink/ink2007.xml"/><Relationship Id="rId37" Type="http://schemas.openxmlformats.org/officeDocument/2006/relationships/customXml" Target="../ink/ink1773.xml"/><Relationship Id="rId79" Type="http://schemas.openxmlformats.org/officeDocument/2006/relationships/customXml" Target="../ink/ink1794.xml"/><Relationship Id="rId102" Type="http://schemas.openxmlformats.org/officeDocument/2006/relationships/image" Target="../media/image1832.png"/><Relationship Id="rId144" Type="http://schemas.openxmlformats.org/officeDocument/2006/relationships/image" Target="../media/image1853.png"/><Relationship Id="rId547" Type="http://schemas.openxmlformats.org/officeDocument/2006/relationships/customXml" Target="../ink/ink2028.xml"/><Relationship Id="rId589" Type="http://schemas.openxmlformats.org/officeDocument/2006/relationships/customXml" Target="../ink/ink2049.xml"/><Relationship Id="rId90" Type="http://schemas.openxmlformats.org/officeDocument/2006/relationships/image" Target="../media/image1826.png"/><Relationship Id="rId186" Type="http://schemas.openxmlformats.org/officeDocument/2006/relationships/image" Target="../media/image1874.png"/><Relationship Id="rId351" Type="http://schemas.openxmlformats.org/officeDocument/2006/relationships/customXml" Target="../ink/ink1930.xml"/><Relationship Id="rId393" Type="http://schemas.openxmlformats.org/officeDocument/2006/relationships/customXml" Target="../ink/ink1951.xml"/><Relationship Id="rId407" Type="http://schemas.openxmlformats.org/officeDocument/2006/relationships/customXml" Target="../ink/ink1958.xml"/><Relationship Id="rId449" Type="http://schemas.openxmlformats.org/officeDocument/2006/relationships/customXml" Target="../ink/ink1979.xml"/><Relationship Id="rId211" Type="http://schemas.openxmlformats.org/officeDocument/2006/relationships/customXml" Target="../ink/ink1860.xml"/><Relationship Id="rId253" Type="http://schemas.openxmlformats.org/officeDocument/2006/relationships/customXml" Target="../ink/ink1881.xml"/><Relationship Id="rId295" Type="http://schemas.openxmlformats.org/officeDocument/2006/relationships/customXml" Target="../ink/ink1902.xml"/><Relationship Id="rId309" Type="http://schemas.openxmlformats.org/officeDocument/2006/relationships/customXml" Target="../ink/ink1909.xml"/><Relationship Id="rId460" Type="http://schemas.openxmlformats.org/officeDocument/2006/relationships/image" Target="../media/image2011.png"/><Relationship Id="rId516" Type="http://schemas.openxmlformats.org/officeDocument/2006/relationships/image" Target="../media/image2039.png"/><Relationship Id="rId48" Type="http://schemas.openxmlformats.org/officeDocument/2006/relationships/image" Target="../media/image1805.png"/><Relationship Id="rId113" Type="http://schemas.openxmlformats.org/officeDocument/2006/relationships/customXml" Target="../ink/ink1811.xml"/><Relationship Id="rId320" Type="http://schemas.openxmlformats.org/officeDocument/2006/relationships/image" Target="../media/image1941.png"/><Relationship Id="rId558" Type="http://schemas.openxmlformats.org/officeDocument/2006/relationships/image" Target="../media/image2060.png"/><Relationship Id="rId155" Type="http://schemas.openxmlformats.org/officeDocument/2006/relationships/customXml" Target="../ink/ink1832.xml"/><Relationship Id="rId197" Type="http://schemas.openxmlformats.org/officeDocument/2006/relationships/customXml" Target="../ink/ink1853.xml"/><Relationship Id="rId362" Type="http://schemas.openxmlformats.org/officeDocument/2006/relationships/image" Target="../media/image1962.png"/><Relationship Id="rId418" Type="http://schemas.openxmlformats.org/officeDocument/2006/relationships/image" Target="../media/image1990.png"/><Relationship Id="rId222" Type="http://schemas.openxmlformats.org/officeDocument/2006/relationships/image" Target="../media/image1892.png"/><Relationship Id="rId264" Type="http://schemas.openxmlformats.org/officeDocument/2006/relationships/image" Target="../media/image1913.png"/><Relationship Id="rId471" Type="http://schemas.openxmlformats.org/officeDocument/2006/relationships/customXml" Target="../ink/ink1990.xml"/><Relationship Id="rId17" Type="http://schemas.openxmlformats.org/officeDocument/2006/relationships/customXml" Target="../ink/ink1763.xml"/><Relationship Id="rId59" Type="http://schemas.openxmlformats.org/officeDocument/2006/relationships/customXml" Target="../ink/ink1784.xml"/><Relationship Id="rId124" Type="http://schemas.openxmlformats.org/officeDocument/2006/relationships/image" Target="../media/image1843.png"/><Relationship Id="rId527" Type="http://schemas.openxmlformats.org/officeDocument/2006/relationships/customXml" Target="../ink/ink2018.xml"/><Relationship Id="rId569" Type="http://schemas.openxmlformats.org/officeDocument/2006/relationships/customXml" Target="../ink/ink2039.xml"/><Relationship Id="rId70" Type="http://schemas.openxmlformats.org/officeDocument/2006/relationships/image" Target="../media/image1816.png"/><Relationship Id="rId166" Type="http://schemas.openxmlformats.org/officeDocument/2006/relationships/image" Target="../media/image1864.png"/><Relationship Id="rId331" Type="http://schemas.openxmlformats.org/officeDocument/2006/relationships/customXml" Target="../ink/ink1920.xml"/><Relationship Id="rId373" Type="http://schemas.openxmlformats.org/officeDocument/2006/relationships/customXml" Target="../ink/ink1941.xml"/><Relationship Id="rId429" Type="http://schemas.openxmlformats.org/officeDocument/2006/relationships/customXml" Target="../ink/ink1969.xml"/><Relationship Id="rId580" Type="http://schemas.openxmlformats.org/officeDocument/2006/relationships/image" Target="../media/image2071.png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1871.xml"/><Relationship Id="rId440" Type="http://schemas.openxmlformats.org/officeDocument/2006/relationships/image" Target="../media/image2001.png"/><Relationship Id="rId28" Type="http://schemas.openxmlformats.org/officeDocument/2006/relationships/image" Target="../media/image1795.png"/><Relationship Id="rId275" Type="http://schemas.openxmlformats.org/officeDocument/2006/relationships/customXml" Target="../ink/ink1892.xml"/><Relationship Id="rId300" Type="http://schemas.openxmlformats.org/officeDocument/2006/relationships/image" Target="../media/image1931.png"/><Relationship Id="rId482" Type="http://schemas.openxmlformats.org/officeDocument/2006/relationships/image" Target="../media/image2022.png"/><Relationship Id="rId538" Type="http://schemas.openxmlformats.org/officeDocument/2006/relationships/image" Target="../media/image2050.png"/><Relationship Id="rId81" Type="http://schemas.openxmlformats.org/officeDocument/2006/relationships/customXml" Target="../ink/ink1795.xml"/><Relationship Id="rId135" Type="http://schemas.openxmlformats.org/officeDocument/2006/relationships/customXml" Target="../ink/ink1822.xml"/><Relationship Id="rId177" Type="http://schemas.openxmlformats.org/officeDocument/2006/relationships/customXml" Target="../ink/ink1843.xml"/><Relationship Id="rId342" Type="http://schemas.openxmlformats.org/officeDocument/2006/relationships/image" Target="../media/image1952.png"/><Relationship Id="rId384" Type="http://schemas.openxmlformats.org/officeDocument/2006/relationships/image" Target="../media/image1973.png"/><Relationship Id="rId591" Type="http://schemas.openxmlformats.org/officeDocument/2006/relationships/customXml" Target="../ink/ink2050.xml"/><Relationship Id="rId202" Type="http://schemas.openxmlformats.org/officeDocument/2006/relationships/image" Target="../media/image1882.png"/><Relationship Id="rId244" Type="http://schemas.openxmlformats.org/officeDocument/2006/relationships/image" Target="../media/image1903.png"/><Relationship Id="rId39" Type="http://schemas.openxmlformats.org/officeDocument/2006/relationships/customXml" Target="../ink/ink1774.xml"/><Relationship Id="rId286" Type="http://schemas.openxmlformats.org/officeDocument/2006/relationships/image" Target="../media/image1924.png"/><Relationship Id="rId451" Type="http://schemas.openxmlformats.org/officeDocument/2006/relationships/customXml" Target="../ink/ink1980.xml"/><Relationship Id="rId493" Type="http://schemas.openxmlformats.org/officeDocument/2006/relationships/customXml" Target="../ink/ink2001.xml"/><Relationship Id="rId507" Type="http://schemas.openxmlformats.org/officeDocument/2006/relationships/customXml" Target="../ink/ink2008.xml"/><Relationship Id="rId549" Type="http://schemas.openxmlformats.org/officeDocument/2006/relationships/customXml" Target="../ink/ink2029.xml"/><Relationship Id="rId50" Type="http://schemas.openxmlformats.org/officeDocument/2006/relationships/image" Target="../media/image1806.png"/><Relationship Id="rId104" Type="http://schemas.openxmlformats.org/officeDocument/2006/relationships/image" Target="../media/image1833.png"/><Relationship Id="rId146" Type="http://schemas.openxmlformats.org/officeDocument/2006/relationships/image" Target="../media/image1854.png"/><Relationship Id="rId188" Type="http://schemas.openxmlformats.org/officeDocument/2006/relationships/image" Target="../media/image1875.png"/><Relationship Id="rId311" Type="http://schemas.openxmlformats.org/officeDocument/2006/relationships/customXml" Target="../ink/ink1910.xml"/><Relationship Id="rId353" Type="http://schemas.openxmlformats.org/officeDocument/2006/relationships/customXml" Target="../ink/ink1931.xml"/><Relationship Id="rId395" Type="http://schemas.openxmlformats.org/officeDocument/2006/relationships/customXml" Target="../ink/ink1952.xml"/><Relationship Id="rId409" Type="http://schemas.openxmlformats.org/officeDocument/2006/relationships/customXml" Target="../ink/ink1959.xml"/><Relationship Id="rId560" Type="http://schemas.openxmlformats.org/officeDocument/2006/relationships/image" Target="../media/image2061.png"/><Relationship Id="rId92" Type="http://schemas.openxmlformats.org/officeDocument/2006/relationships/image" Target="../media/image1827.png"/><Relationship Id="rId213" Type="http://schemas.openxmlformats.org/officeDocument/2006/relationships/customXml" Target="../ink/ink1861.xml"/><Relationship Id="rId420" Type="http://schemas.openxmlformats.org/officeDocument/2006/relationships/image" Target="../media/image1991.png"/><Relationship Id="rId255" Type="http://schemas.openxmlformats.org/officeDocument/2006/relationships/customXml" Target="../ink/ink1882.xml"/><Relationship Id="rId297" Type="http://schemas.openxmlformats.org/officeDocument/2006/relationships/customXml" Target="../ink/ink1903.xml"/><Relationship Id="rId462" Type="http://schemas.openxmlformats.org/officeDocument/2006/relationships/image" Target="../media/image2012.png"/><Relationship Id="rId518" Type="http://schemas.openxmlformats.org/officeDocument/2006/relationships/image" Target="../media/image2040.png"/><Relationship Id="rId115" Type="http://schemas.openxmlformats.org/officeDocument/2006/relationships/customXml" Target="../ink/ink1812.xml"/><Relationship Id="rId157" Type="http://schemas.openxmlformats.org/officeDocument/2006/relationships/customXml" Target="../ink/ink1833.xml"/><Relationship Id="rId322" Type="http://schemas.openxmlformats.org/officeDocument/2006/relationships/image" Target="../media/image1942.png"/><Relationship Id="rId364" Type="http://schemas.openxmlformats.org/officeDocument/2006/relationships/image" Target="../media/image1963.png"/><Relationship Id="rId61" Type="http://schemas.openxmlformats.org/officeDocument/2006/relationships/customXml" Target="../ink/ink1785.xml"/><Relationship Id="rId199" Type="http://schemas.openxmlformats.org/officeDocument/2006/relationships/customXml" Target="../ink/ink1854.xml"/><Relationship Id="rId571" Type="http://schemas.openxmlformats.org/officeDocument/2006/relationships/customXml" Target="../ink/ink2040.xml"/><Relationship Id="rId19" Type="http://schemas.openxmlformats.org/officeDocument/2006/relationships/customXml" Target="../ink/ink1764.xml"/><Relationship Id="rId224" Type="http://schemas.openxmlformats.org/officeDocument/2006/relationships/image" Target="../media/image1893.png"/><Relationship Id="rId266" Type="http://schemas.openxmlformats.org/officeDocument/2006/relationships/image" Target="../media/image1914.png"/><Relationship Id="rId431" Type="http://schemas.openxmlformats.org/officeDocument/2006/relationships/customXml" Target="../ink/ink1970.xml"/><Relationship Id="rId473" Type="http://schemas.openxmlformats.org/officeDocument/2006/relationships/customXml" Target="../ink/ink1991.xml"/><Relationship Id="rId529" Type="http://schemas.openxmlformats.org/officeDocument/2006/relationships/customXml" Target="../ink/ink2019.xml"/><Relationship Id="rId30" Type="http://schemas.openxmlformats.org/officeDocument/2006/relationships/image" Target="../media/image1796.png"/><Relationship Id="rId126" Type="http://schemas.openxmlformats.org/officeDocument/2006/relationships/image" Target="../media/image1844.png"/><Relationship Id="rId168" Type="http://schemas.openxmlformats.org/officeDocument/2006/relationships/image" Target="../media/image1865.png"/><Relationship Id="rId333" Type="http://schemas.openxmlformats.org/officeDocument/2006/relationships/customXml" Target="../ink/ink1921.xml"/><Relationship Id="rId540" Type="http://schemas.openxmlformats.org/officeDocument/2006/relationships/image" Target="../media/image2051.png"/><Relationship Id="rId72" Type="http://schemas.openxmlformats.org/officeDocument/2006/relationships/image" Target="../media/image1817.png"/><Relationship Id="rId375" Type="http://schemas.openxmlformats.org/officeDocument/2006/relationships/customXml" Target="../ink/ink1942.xml"/><Relationship Id="rId582" Type="http://schemas.openxmlformats.org/officeDocument/2006/relationships/image" Target="../media/image2072.png"/><Relationship Id="rId3" Type="http://schemas.openxmlformats.org/officeDocument/2006/relationships/image" Target="../media/image15010.png"/><Relationship Id="rId235" Type="http://schemas.openxmlformats.org/officeDocument/2006/relationships/customXml" Target="../ink/ink1872.xml"/><Relationship Id="rId277" Type="http://schemas.openxmlformats.org/officeDocument/2006/relationships/customXml" Target="../ink/ink1893.xml"/><Relationship Id="rId400" Type="http://schemas.openxmlformats.org/officeDocument/2006/relationships/image" Target="../media/image1981.png"/><Relationship Id="rId442" Type="http://schemas.openxmlformats.org/officeDocument/2006/relationships/image" Target="../media/image2002.png"/><Relationship Id="rId484" Type="http://schemas.openxmlformats.org/officeDocument/2006/relationships/image" Target="../media/image2023.png"/><Relationship Id="rId137" Type="http://schemas.openxmlformats.org/officeDocument/2006/relationships/customXml" Target="../ink/ink1823.xml"/><Relationship Id="rId302" Type="http://schemas.openxmlformats.org/officeDocument/2006/relationships/image" Target="../media/image1932.png"/><Relationship Id="rId344" Type="http://schemas.openxmlformats.org/officeDocument/2006/relationships/image" Target="../media/image1953.png"/><Relationship Id="rId41" Type="http://schemas.openxmlformats.org/officeDocument/2006/relationships/customXml" Target="../ink/ink1775.xml"/><Relationship Id="rId83" Type="http://schemas.openxmlformats.org/officeDocument/2006/relationships/customXml" Target="../ink/ink1796.xml"/><Relationship Id="rId179" Type="http://schemas.openxmlformats.org/officeDocument/2006/relationships/customXml" Target="../ink/ink1844.xml"/><Relationship Id="rId386" Type="http://schemas.openxmlformats.org/officeDocument/2006/relationships/image" Target="../media/image1974.png"/><Relationship Id="rId551" Type="http://schemas.openxmlformats.org/officeDocument/2006/relationships/customXml" Target="../ink/ink2030.xml"/><Relationship Id="rId593" Type="http://schemas.openxmlformats.org/officeDocument/2006/relationships/customXml" Target="../ink/ink2051.xml"/><Relationship Id="rId190" Type="http://schemas.openxmlformats.org/officeDocument/2006/relationships/image" Target="../media/image1876.png"/><Relationship Id="rId204" Type="http://schemas.openxmlformats.org/officeDocument/2006/relationships/image" Target="../media/image1883.png"/><Relationship Id="rId246" Type="http://schemas.openxmlformats.org/officeDocument/2006/relationships/image" Target="../media/image1904.png"/><Relationship Id="rId288" Type="http://schemas.openxmlformats.org/officeDocument/2006/relationships/image" Target="../media/image1925.png"/><Relationship Id="rId411" Type="http://schemas.openxmlformats.org/officeDocument/2006/relationships/customXml" Target="../ink/ink1960.xml"/><Relationship Id="rId453" Type="http://schemas.openxmlformats.org/officeDocument/2006/relationships/customXml" Target="../ink/ink1981.xml"/><Relationship Id="rId509" Type="http://schemas.openxmlformats.org/officeDocument/2006/relationships/customXml" Target="../ink/ink2009.xml"/><Relationship Id="rId106" Type="http://schemas.openxmlformats.org/officeDocument/2006/relationships/image" Target="../media/image1834.png"/><Relationship Id="rId313" Type="http://schemas.openxmlformats.org/officeDocument/2006/relationships/customXml" Target="../ink/ink1911.xml"/><Relationship Id="rId495" Type="http://schemas.openxmlformats.org/officeDocument/2006/relationships/customXml" Target="../ink/ink2002.xml"/><Relationship Id="rId10" Type="http://schemas.openxmlformats.org/officeDocument/2006/relationships/image" Target="../media/image1786.png"/><Relationship Id="rId52" Type="http://schemas.openxmlformats.org/officeDocument/2006/relationships/image" Target="../media/image1807.png"/><Relationship Id="rId94" Type="http://schemas.openxmlformats.org/officeDocument/2006/relationships/image" Target="../media/image1828.png"/><Relationship Id="rId148" Type="http://schemas.openxmlformats.org/officeDocument/2006/relationships/image" Target="../media/image1855.png"/><Relationship Id="rId355" Type="http://schemas.openxmlformats.org/officeDocument/2006/relationships/customXml" Target="../ink/ink1932.xml"/><Relationship Id="rId397" Type="http://schemas.openxmlformats.org/officeDocument/2006/relationships/customXml" Target="../ink/ink1953.xml"/><Relationship Id="rId520" Type="http://schemas.openxmlformats.org/officeDocument/2006/relationships/image" Target="../media/image2041.png"/><Relationship Id="rId562" Type="http://schemas.openxmlformats.org/officeDocument/2006/relationships/image" Target="../media/image2062.png"/><Relationship Id="rId215" Type="http://schemas.openxmlformats.org/officeDocument/2006/relationships/customXml" Target="../ink/ink1862.xml"/><Relationship Id="rId257" Type="http://schemas.openxmlformats.org/officeDocument/2006/relationships/customXml" Target="../ink/ink1883.xml"/><Relationship Id="rId422" Type="http://schemas.openxmlformats.org/officeDocument/2006/relationships/image" Target="../media/image1992.png"/><Relationship Id="rId464" Type="http://schemas.openxmlformats.org/officeDocument/2006/relationships/image" Target="../media/image2013.png"/><Relationship Id="rId299" Type="http://schemas.openxmlformats.org/officeDocument/2006/relationships/customXml" Target="../ink/ink1904.xml"/><Relationship Id="rId63" Type="http://schemas.openxmlformats.org/officeDocument/2006/relationships/customXml" Target="../ink/ink1786.xml"/><Relationship Id="rId159" Type="http://schemas.openxmlformats.org/officeDocument/2006/relationships/customXml" Target="../ink/ink1834.xml"/><Relationship Id="rId366" Type="http://schemas.openxmlformats.org/officeDocument/2006/relationships/image" Target="../media/image1964.png"/><Relationship Id="rId573" Type="http://schemas.openxmlformats.org/officeDocument/2006/relationships/customXml" Target="../ink/ink2041.xml"/><Relationship Id="rId226" Type="http://schemas.openxmlformats.org/officeDocument/2006/relationships/image" Target="../media/image1894.png"/><Relationship Id="rId433" Type="http://schemas.openxmlformats.org/officeDocument/2006/relationships/customXml" Target="../ink/ink1971.xml"/><Relationship Id="rId74" Type="http://schemas.openxmlformats.org/officeDocument/2006/relationships/image" Target="../media/image1818.png"/><Relationship Id="rId377" Type="http://schemas.openxmlformats.org/officeDocument/2006/relationships/customXml" Target="../ink/ink1943.xml"/><Relationship Id="rId500" Type="http://schemas.openxmlformats.org/officeDocument/2006/relationships/image" Target="../media/image2031.png"/><Relationship Id="rId584" Type="http://schemas.openxmlformats.org/officeDocument/2006/relationships/image" Target="../media/image2073.png"/><Relationship Id="rId5" Type="http://schemas.openxmlformats.org/officeDocument/2006/relationships/customXml" Target="../ink/ink1757.xml"/><Relationship Id="rId237" Type="http://schemas.openxmlformats.org/officeDocument/2006/relationships/customXml" Target="../ink/ink1873.xml"/><Relationship Id="rId444" Type="http://schemas.openxmlformats.org/officeDocument/2006/relationships/image" Target="../media/image2003.png"/><Relationship Id="rId290" Type="http://schemas.openxmlformats.org/officeDocument/2006/relationships/image" Target="../media/image1926.png"/><Relationship Id="rId304" Type="http://schemas.openxmlformats.org/officeDocument/2006/relationships/image" Target="../media/image1933.png"/><Relationship Id="rId388" Type="http://schemas.openxmlformats.org/officeDocument/2006/relationships/image" Target="../media/image1975.png"/><Relationship Id="rId511" Type="http://schemas.openxmlformats.org/officeDocument/2006/relationships/customXml" Target="../ink/ink2010.xml"/><Relationship Id="rId85" Type="http://schemas.openxmlformats.org/officeDocument/2006/relationships/customXml" Target="../ink/ink1797.xml"/><Relationship Id="rId150" Type="http://schemas.openxmlformats.org/officeDocument/2006/relationships/image" Target="../media/image1856.png"/><Relationship Id="rId595" Type="http://schemas.openxmlformats.org/officeDocument/2006/relationships/customXml" Target="../ink/ink2052.xml"/><Relationship Id="rId248" Type="http://schemas.openxmlformats.org/officeDocument/2006/relationships/image" Target="../media/image1905.png"/><Relationship Id="rId455" Type="http://schemas.openxmlformats.org/officeDocument/2006/relationships/customXml" Target="../ink/ink1982.xml"/><Relationship Id="rId12" Type="http://schemas.openxmlformats.org/officeDocument/2006/relationships/image" Target="../media/image1787.png"/><Relationship Id="rId108" Type="http://schemas.openxmlformats.org/officeDocument/2006/relationships/image" Target="../media/image1835.png"/><Relationship Id="rId315" Type="http://schemas.openxmlformats.org/officeDocument/2006/relationships/customXml" Target="../ink/ink1912.xml"/><Relationship Id="rId522" Type="http://schemas.openxmlformats.org/officeDocument/2006/relationships/image" Target="../media/image2042.png"/><Relationship Id="rId96" Type="http://schemas.openxmlformats.org/officeDocument/2006/relationships/image" Target="../media/image1829.png"/><Relationship Id="rId161" Type="http://schemas.openxmlformats.org/officeDocument/2006/relationships/customXml" Target="../ink/ink1835.xml"/><Relationship Id="rId399" Type="http://schemas.openxmlformats.org/officeDocument/2006/relationships/customXml" Target="../ink/ink1954.xml"/><Relationship Id="rId259" Type="http://schemas.openxmlformats.org/officeDocument/2006/relationships/customXml" Target="../ink/ink1884.xml"/><Relationship Id="rId466" Type="http://schemas.openxmlformats.org/officeDocument/2006/relationships/image" Target="../media/image2014.png"/><Relationship Id="rId23" Type="http://schemas.openxmlformats.org/officeDocument/2006/relationships/customXml" Target="../ink/ink1766.xml"/><Relationship Id="rId119" Type="http://schemas.openxmlformats.org/officeDocument/2006/relationships/customXml" Target="../ink/ink1814.xml"/><Relationship Id="rId326" Type="http://schemas.openxmlformats.org/officeDocument/2006/relationships/image" Target="../media/image1944.png"/><Relationship Id="rId533" Type="http://schemas.openxmlformats.org/officeDocument/2006/relationships/customXml" Target="../ink/ink2021.xml"/><Relationship Id="rId172" Type="http://schemas.openxmlformats.org/officeDocument/2006/relationships/image" Target="../media/image1867.png"/><Relationship Id="rId477" Type="http://schemas.openxmlformats.org/officeDocument/2006/relationships/customXml" Target="../ink/ink1993.xml"/><Relationship Id="rId337" Type="http://schemas.openxmlformats.org/officeDocument/2006/relationships/customXml" Target="../ink/ink1923.xml"/><Relationship Id="rId34" Type="http://schemas.openxmlformats.org/officeDocument/2006/relationships/image" Target="../media/image1798.png"/><Relationship Id="rId544" Type="http://schemas.openxmlformats.org/officeDocument/2006/relationships/image" Target="../media/image2053.png"/><Relationship Id="rId183" Type="http://schemas.openxmlformats.org/officeDocument/2006/relationships/customXml" Target="../ink/ink1846.xml"/><Relationship Id="rId390" Type="http://schemas.openxmlformats.org/officeDocument/2006/relationships/image" Target="../media/image1976.png"/><Relationship Id="rId404" Type="http://schemas.openxmlformats.org/officeDocument/2006/relationships/image" Target="../media/image1983.png"/><Relationship Id="rId250" Type="http://schemas.openxmlformats.org/officeDocument/2006/relationships/image" Target="../media/image1906.png"/><Relationship Id="rId488" Type="http://schemas.openxmlformats.org/officeDocument/2006/relationships/image" Target="../media/image2025.png"/><Relationship Id="rId45" Type="http://schemas.openxmlformats.org/officeDocument/2006/relationships/customXml" Target="../ink/ink1777.xml"/><Relationship Id="rId110" Type="http://schemas.openxmlformats.org/officeDocument/2006/relationships/image" Target="../media/image1836.png"/><Relationship Id="rId348" Type="http://schemas.openxmlformats.org/officeDocument/2006/relationships/image" Target="../media/image1955.png"/><Relationship Id="rId555" Type="http://schemas.openxmlformats.org/officeDocument/2006/relationships/customXml" Target="../ink/ink2032.xml"/><Relationship Id="rId194" Type="http://schemas.openxmlformats.org/officeDocument/2006/relationships/image" Target="../media/image1878.png"/><Relationship Id="rId208" Type="http://schemas.openxmlformats.org/officeDocument/2006/relationships/image" Target="../media/image1885.png"/><Relationship Id="rId415" Type="http://schemas.openxmlformats.org/officeDocument/2006/relationships/customXml" Target="../ink/ink1962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111.xml"/><Relationship Id="rId21" Type="http://schemas.openxmlformats.org/officeDocument/2006/relationships/customXml" Target="../ink/ink2063.xml"/><Relationship Id="rId42" Type="http://schemas.openxmlformats.org/officeDocument/2006/relationships/image" Target="../media/image2101.png"/><Relationship Id="rId63" Type="http://schemas.openxmlformats.org/officeDocument/2006/relationships/customXml" Target="../ink/ink2084.xml"/><Relationship Id="rId84" Type="http://schemas.openxmlformats.org/officeDocument/2006/relationships/image" Target="../media/image2122.png"/><Relationship Id="rId138" Type="http://schemas.openxmlformats.org/officeDocument/2006/relationships/image" Target="../media/image2149.png"/><Relationship Id="rId107" Type="http://schemas.openxmlformats.org/officeDocument/2006/relationships/customXml" Target="../ink/ink2106.xml"/><Relationship Id="rId11" Type="http://schemas.openxmlformats.org/officeDocument/2006/relationships/customXml" Target="../ink/ink2058.xml"/><Relationship Id="rId32" Type="http://schemas.openxmlformats.org/officeDocument/2006/relationships/image" Target="../media/image2096.png"/><Relationship Id="rId53" Type="http://schemas.openxmlformats.org/officeDocument/2006/relationships/customXml" Target="../ink/ink2079.xml"/><Relationship Id="rId74" Type="http://schemas.openxmlformats.org/officeDocument/2006/relationships/image" Target="../media/image2117.png"/><Relationship Id="rId128" Type="http://schemas.openxmlformats.org/officeDocument/2006/relationships/image" Target="../media/image2144.png"/><Relationship Id="rId149" Type="http://schemas.openxmlformats.org/officeDocument/2006/relationships/customXml" Target="../ink/ink2127.xml"/><Relationship Id="rId5" Type="http://schemas.openxmlformats.org/officeDocument/2006/relationships/customXml" Target="../ink/ink2055.xml"/><Relationship Id="rId95" Type="http://schemas.openxmlformats.org/officeDocument/2006/relationships/customXml" Target="../ink/ink2100.xml"/><Relationship Id="rId22" Type="http://schemas.openxmlformats.org/officeDocument/2006/relationships/image" Target="../media/image2091.png"/><Relationship Id="rId27" Type="http://schemas.openxmlformats.org/officeDocument/2006/relationships/customXml" Target="../ink/ink2066.xml"/><Relationship Id="rId43" Type="http://schemas.openxmlformats.org/officeDocument/2006/relationships/customXml" Target="../ink/ink2074.xml"/><Relationship Id="rId48" Type="http://schemas.openxmlformats.org/officeDocument/2006/relationships/image" Target="../media/image2104.png"/><Relationship Id="rId64" Type="http://schemas.openxmlformats.org/officeDocument/2006/relationships/image" Target="../media/image2112.png"/><Relationship Id="rId69" Type="http://schemas.openxmlformats.org/officeDocument/2006/relationships/customXml" Target="../ink/ink2087.xml"/><Relationship Id="rId113" Type="http://schemas.openxmlformats.org/officeDocument/2006/relationships/customXml" Target="../ink/ink2109.xml"/><Relationship Id="rId118" Type="http://schemas.openxmlformats.org/officeDocument/2006/relationships/image" Target="../media/image2139.png"/><Relationship Id="rId134" Type="http://schemas.openxmlformats.org/officeDocument/2006/relationships/image" Target="../media/image2147.png"/><Relationship Id="rId139" Type="http://schemas.openxmlformats.org/officeDocument/2006/relationships/customXml" Target="../ink/ink2122.xml"/><Relationship Id="rId80" Type="http://schemas.openxmlformats.org/officeDocument/2006/relationships/image" Target="../media/image2120.png"/><Relationship Id="rId85" Type="http://schemas.openxmlformats.org/officeDocument/2006/relationships/customXml" Target="../ink/ink2095.xml"/><Relationship Id="rId150" Type="http://schemas.openxmlformats.org/officeDocument/2006/relationships/image" Target="../media/image2155.png"/><Relationship Id="rId12" Type="http://schemas.openxmlformats.org/officeDocument/2006/relationships/image" Target="../media/image2086.png"/><Relationship Id="rId17" Type="http://schemas.openxmlformats.org/officeDocument/2006/relationships/customXml" Target="../ink/ink2061.xml"/><Relationship Id="rId33" Type="http://schemas.openxmlformats.org/officeDocument/2006/relationships/customXml" Target="../ink/ink2069.xml"/><Relationship Id="rId38" Type="http://schemas.openxmlformats.org/officeDocument/2006/relationships/image" Target="../media/image2099.png"/><Relationship Id="rId59" Type="http://schemas.openxmlformats.org/officeDocument/2006/relationships/customXml" Target="../ink/ink2082.xml"/><Relationship Id="rId103" Type="http://schemas.openxmlformats.org/officeDocument/2006/relationships/customXml" Target="../ink/ink2104.xml"/><Relationship Id="rId108" Type="http://schemas.openxmlformats.org/officeDocument/2006/relationships/image" Target="../media/image2134.png"/><Relationship Id="rId124" Type="http://schemas.openxmlformats.org/officeDocument/2006/relationships/image" Target="../media/image2142.png"/><Relationship Id="rId129" Type="http://schemas.openxmlformats.org/officeDocument/2006/relationships/customXml" Target="../ink/ink2117.xml"/><Relationship Id="rId54" Type="http://schemas.openxmlformats.org/officeDocument/2006/relationships/image" Target="../media/image2107.png"/><Relationship Id="rId70" Type="http://schemas.openxmlformats.org/officeDocument/2006/relationships/image" Target="../media/image2115.png"/><Relationship Id="rId75" Type="http://schemas.openxmlformats.org/officeDocument/2006/relationships/customXml" Target="../ink/ink2090.xml"/><Relationship Id="rId91" Type="http://schemas.openxmlformats.org/officeDocument/2006/relationships/customXml" Target="../ink/ink2098.xml"/><Relationship Id="rId96" Type="http://schemas.openxmlformats.org/officeDocument/2006/relationships/image" Target="../media/image2128.png"/><Relationship Id="rId140" Type="http://schemas.openxmlformats.org/officeDocument/2006/relationships/image" Target="../media/image2150.png"/><Relationship Id="rId145" Type="http://schemas.openxmlformats.org/officeDocument/2006/relationships/customXml" Target="../ink/ink2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3.png"/><Relationship Id="rId23" Type="http://schemas.openxmlformats.org/officeDocument/2006/relationships/customXml" Target="../ink/ink2064.xml"/><Relationship Id="rId28" Type="http://schemas.openxmlformats.org/officeDocument/2006/relationships/image" Target="../media/image2094.png"/><Relationship Id="rId49" Type="http://schemas.openxmlformats.org/officeDocument/2006/relationships/customXml" Target="../ink/ink2077.xml"/><Relationship Id="rId114" Type="http://schemas.openxmlformats.org/officeDocument/2006/relationships/image" Target="../media/image2137.png"/><Relationship Id="rId119" Type="http://schemas.openxmlformats.org/officeDocument/2006/relationships/customXml" Target="../ink/ink2112.xml"/><Relationship Id="rId44" Type="http://schemas.openxmlformats.org/officeDocument/2006/relationships/image" Target="../media/image2102.png"/><Relationship Id="rId60" Type="http://schemas.openxmlformats.org/officeDocument/2006/relationships/image" Target="../media/image2110.png"/><Relationship Id="rId65" Type="http://schemas.openxmlformats.org/officeDocument/2006/relationships/customXml" Target="../ink/ink2085.xml"/><Relationship Id="rId81" Type="http://schemas.openxmlformats.org/officeDocument/2006/relationships/customXml" Target="../ink/ink2093.xml"/><Relationship Id="rId86" Type="http://schemas.openxmlformats.org/officeDocument/2006/relationships/image" Target="../media/image2123.png"/><Relationship Id="rId130" Type="http://schemas.openxmlformats.org/officeDocument/2006/relationships/image" Target="../media/image2145.png"/><Relationship Id="rId135" Type="http://schemas.openxmlformats.org/officeDocument/2006/relationships/customXml" Target="../ink/ink2120.xml"/><Relationship Id="rId13" Type="http://schemas.openxmlformats.org/officeDocument/2006/relationships/customXml" Target="../ink/ink2059.xml"/><Relationship Id="rId18" Type="http://schemas.openxmlformats.org/officeDocument/2006/relationships/image" Target="../media/image2089.png"/><Relationship Id="rId39" Type="http://schemas.openxmlformats.org/officeDocument/2006/relationships/customXml" Target="../ink/ink2072.xml"/><Relationship Id="rId109" Type="http://schemas.openxmlformats.org/officeDocument/2006/relationships/customXml" Target="../ink/ink2107.xml"/><Relationship Id="rId34" Type="http://schemas.openxmlformats.org/officeDocument/2006/relationships/image" Target="../media/image2097.png"/><Relationship Id="rId50" Type="http://schemas.openxmlformats.org/officeDocument/2006/relationships/image" Target="../media/image2105.png"/><Relationship Id="rId55" Type="http://schemas.openxmlformats.org/officeDocument/2006/relationships/customXml" Target="../ink/ink2080.xml"/><Relationship Id="rId76" Type="http://schemas.openxmlformats.org/officeDocument/2006/relationships/image" Target="../media/image2118.png"/><Relationship Id="rId97" Type="http://schemas.openxmlformats.org/officeDocument/2006/relationships/customXml" Target="../ink/ink2101.xml"/><Relationship Id="rId104" Type="http://schemas.openxmlformats.org/officeDocument/2006/relationships/image" Target="../media/image2132.png"/><Relationship Id="rId120" Type="http://schemas.openxmlformats.org/officeDocument/2006/relationships/image" Target="../media/image2140.png"/><Relationship Id="rId125" Type="http://schemas.openxmlformats.org/officeDocument/2006/relationships/customXml" Target="../ink/ink2115.xml"/><Relationship Id="rId141" Type="http://schemas.openxmlformats.org/officeDocument/2006/relationships/customXml" Target="../ink/ink2123.xml"/><Relationship Id="rId146" Type="http://schemas.openxmlformats.org/officeDocument/2006/relationships/image" Target="../media/image2153.png"/><Relationship Id="rId7" Type="http://schemas.openxmlformats.org/officeDocument/2006/relationships/customXml" Target="../ink/ink2056.xml"/><Relationship Id="rId71" Type="http://schemas.openxmlformats.org/officeDocument/2006/relationships/customXml" Target="../ink/ink2088.xml"/><Relationship Id="rId92" Type="http://schemas.openxmlformats.org/officeDocument/2006/relationships/image" Target="../media/image2126.png"/><Relationship Id="rId2" Type="http://schemas.openxmlformats.org/officeDocument/2006/relationships/image" Target="../media/image2081.png"/><Relationship Id="rId29" Type="http://schemas.openxmlformats.org/officeDocument/2006/relationships/customXml" Target="../ink/ink2067.xml"/><Relationship Id="rId24" Type="http://schemas.openxmlformats.org/officeDocument/2006/relationships/image" Target="../media/image2092.png"/><Relationship Id="rId40" Type="http://schemas.openxmlformats.org/officeDocument/2006/relationships/image" Target="../media/image2100.png"/><Relationship Id="rId45" Type="http://schemas.openxmlformats.org/officeDocument/2006/relationships/customXml" Target="../ink/ink2075.xml"/><Relationship Id="rId66" Type="http://schemas.openxmlformats.org/officeDocument/2006/relationships/image" Target="../media/image2113.png"/><Relationship Id="rId87" Type="http://schemas.openxmlformats.org/officeDocument/2006/relationships/customXml" Target="../ink/ink2096.xml"/><Relationship Id="rId110" Type="http://schemas.openxmlformats.org/officeDocument/2006/relationships/image" Target="../media/image2135.png"/><Relationship Id="rId115" Type="http://schemas.openxmlformats.org/officeDocument/2006/relationships/customXml" Target="../ink/ink2110.xml"/><Relationship Id="rId131" Type="http://schemas.openxmlformats.org/officeDocument/2006/relationships/customXml" Target="../ink/ink2118.xml"/><Relationship Id="rId136" Type="http://schemas.openxmlformats.org/officeDocument/2006/relationships/image" Target="../media/image2148.png"/><Relationship Id="rId61" Type="http://schemas.openxmlformats.org/officeDocument/2006/relationships/customXml" Target="../ink/ink2083.xml"/><Relationship Id="rId82" Type="http://schemas.openxmlformats.org/officeDocument/2006/relationships/image" Target="../media/image2121.png"/><Relationship Id="rId19" Type="http://schemas.openxmlformats.org/officeDocument/2006/relationships/customXml" Target="../ink/ink2062.xml"/><Relationship Id="rId14" Type="http://schemas.openxmlformats.org/officeDocument/2006/relationships/image" Target="../media/image2087.png"/><Relationship Id="rId30" Type="http://schemas.openxmlformats.org/officeDocument/2006/relationships/image" Target="../media/image2095.png"/><Relationship Id="rId35" Type="http://schemas.openxmlformats.org/officeDocument/2006/relationships/customXml" Target="../ink/ink2070.xml"/><Relationship Id="rId56" Type="http://schemas.openxmlformats.org/officeDocument/2006/relationships/image" Target="../media/image2108.png"/><Relationship Id="rId77" Type="http://schemas.openxmlformats.org/officeDocument/2006/relationships/customXml" Target="../ink/ink2091.xml"/><Relationship Id="rId100" Type="http://schemas.openxmlformats.org/officeDocument/2006/relationships/image" Target="../media/image2130.png"/><Relationship Id="rId105" Type="http://schemas.openxmlformats.org/officeDocument/2006/relationships/customXml" Target="../ink/ink2105.xml"/><Relationship Id="rId126" Type="http://schemas.openxmlformats.org/officeDocument/2006/relationships/image" Target="../media/image2143.png"/><Relationship Id="rId147" Type="http://schemas.openxmlformats.org/officeDocument/2006/relationships/customXml" Target="../ink/ink2126.xml"/><Relationship Id="rId8" Type="http://schemas.openxmlformats.org/officeDocument/2006/relationships/image" Target="../media/image2084.png"/><Relationship Id="rId51" Type="http://schemas.openxmlformats.org/officeDocument/2006/relationships/customXml" Target="../ink/ink2078.xml"/><Relationship Id="rId72" Type="http://schemas.openxmlformats.org/officeDocument/2006/relationships/image" Target="../media/image2116.png"/><Relationship Id="rId93" Type="http://schemas.openxmlformats.org/officeDocument/2006/relationships/customXml" Target="../ink/ink2099.xml"/><Relationship Id="rId98" Type="http://schemas.openxmlformats.org/officeDocument/2006/relationships/image" Target="../media/image2129.png"/><Relationship Id="rId121" Type="http://schemas.openxmlformats.org/officeDocument/2006/relationships/customXml" Target="../ink/ink2113.xml"/><Relationship Id="rId142" Type="http://schemas.openxmlformats.org/officeDocument/2006/relationships/image" Target="../media/image2151.png"/><Relationship Id="rId3" Type="http://schemas.openxmlformats.org/officeDocument/2006/relationships/customXml" Target="../ink/ink2054.xml"/><Relationship Id="rId25" Type="http://schemas.openxmlformats.org/officeDocument/2006/relationships/customXml" Target="../ink/ink2065.xml"/><Relationship Id="rId46" Type="http://schemas.openxmlformats.org/officeDocument/2006/relationships/image" Target="../media/image2103.png"/><Relationship Id="rId67" Type="http://schemas.openxmlformats.org/officeDocument/2006/relationships/customXml" Target="../ink/ink2086.xml"/><Relationship Id="rId116" Type="http://schemas.openxmlformats.org/officeDocument/2006/relationships/image" Target="../media/image2138.png"/><Relationship Id="rId137" Type="http://schemas.openxmlformats.org/officeDocument/2006/relationships/customXml" Target="../ink/ink2121.xml"/><Relationship Id="rId20" Type="http://schemas.openxmlformats.org/officeDocument/2006/relationships/image" Target="../media/image2090.png"/><Relationship Id="rId41" Type="http://schemas.openxmlformats.org/officeDocument/2006/relationships/customXml" Target="../ink/ink2073.xml"/><Relationship Id="rId62" Type="http://schemas.openxmlformats.org/officeDocument/2006/relationships/image" Target="../media/image2111.png"/><Relationship Id="rId83" Type="http://schemas.openxmlformats.org/officeDocument/2006/relationships/customXml" Target="../ink/ink2094.xml"/><Relationship Id="rId88" Type="http://schemas.openxmlformats.org/officeDocument/2006/relationships/image" Target="../media/image2124.png"/><Relationship Id="rId111" Type="http://schemas.openxmlformats.org/officeDocument/2006/relationships/customXml" Target="../ink/ink2108.xml"/><Relationship Id="rId132" Type="http://schemas.openxmlformats.org/officeDocument/2006/relationships/image" Target="../media/image2146.png"/><Relationship Id="rId15" Type="http://schemas.openxmlformats.org/officeDocument/2006/relationships/customXml" Target="../ink/ink2060.xml"/><Relationship Id="rId36" Type="http://schemas.openxmlformats.org/officeDocument/2006/relationships/image" Target="../media/image2098.png"/><Relationship Id="rId57" Type="http://schemas.openxmlformats.org/officeDocument/2006/relationships/customXml" Target="../ink/ink2081.xml"/><Relationship Id="rId106" Type="http://schemas.openxmlformats.org/officeDocument/2006/relationships/image" Target="../media/image2133.png"/><Relationship Id="rId127" Type="http://schemas.openxmlformats.org/officeDocument/2006/relationships/customXml" Target="../ink/ink2116.xml"/><Relationship Id="rId10" Type="http://schemas.openxmlformats.org/officeDocument/2006/relationships/image" Target="../media/image2085.png"/><Relationship Id="rId31" Type="http://schemas.openxmlformats.org/officeDocument/2006/relationships/customXml" Target="../ink/ink2068.xml"/><Relationship Id="rId52" Type="http://schemas.openxmlformats.org/officeDocument/2006/relationships/image" Target="../media/image2106.png"/><Relationship Id="rId73" Type="http://schemas.openxmlformats.org/officeDocument/2006/relationships/customXml" Target="../ink/ink2089.xml"/><Relationship Id="rId78" Type="http://schemas.openxmlformats.org/officeDocument/2006/relationships/image" Target="../media/image2119.png"/><Relationship Id="rId94" Type="http://schemas.openxmlformats.org/officeDocument/2006/relationships/image" Target="../media/image2127.png"/><Relationship Id="rId99" Type="http://schemas.openxmlformats.org/officeDocument/2006/relationships/customXml" Target="../ink/ink2102.xml"/><Relationship Id="rId101" Type="http://schemas.openxmlformats.org/officeDocument/2006/relationships/customXml" Target="../ink/ink2103.xml"/><Relationship Id="rId122" Type="http://schemas.openxmlformats.org/officeDocument/2006/relationships/image" Target="../media/image2141.png"/><Relationship Id="rId143" Type="http://schemas.openxmlformats.org/officeDocument/2006/relationships/customXml" Target="../ink/ink2124.xml"/><Relationship Id="rId148" Type="http://schemas.openxmlformats.org/officeDocument/2006/relationships/image" Target="../media/image2154.png"/><Relationship Id="rId4" Type="http://schemas.openxmlformats.org/officeDocument/2006/relationships/image" Target="../media/image2082.png"/><Relationship Id="rId9" Type="http://schemas.openxmlformats.org/officeDocument/2006/relationships/customXml" Target="../ink/ink2057.xml"/><Relationship Id="rId26" Type="http://schemas.openxmlformats.org/officeDocument/2006/relationships/image" Target="../media/image2093.png"/><Relationship Id="rId47" Type="http://schemas.openxmlformats.org/officeDocument/2006/relationships/customXml" Target="../ink/ink2076.xml"/><Relationship Id="rId68" Type="http://schemas.openxmlformats.org/officeDocument/2006/relationships/image" Target="../media/image2114.png"/><Relationship Id="rId89" Type="http://schemas.openxmlformats.org/officeDocument/2006/relationships/customXml" Target="../ink/ink2097.xml"/><Relationship Id="rId112" Type="http://schemas.openxmlformats.org/officeDocument/2006/relationships/image" Target="../media/image2136.png"/><Relationship Id="rId133" Type="http://schemas.openxmlformats.org/officeDocument/2006/relationships/customXml" Target="../ink/ink2119.xml"/><Relationship Id="rId16" Type="http://schemas.openxmlformats.org/officeDocument/2006/relationships/image" Target="../media/image2088.png"/><Relationship Id="rId37" Type="http://schemas.openxmlformats.org/officeDocument/2006/relationships/customXml" Target="../ink/ink2071.xml"/><Relationship Id="rId58" Type="http://schemas.openxmlformats.org/officeDocument/2006/relationships/image" Target="../media/image2109.png"/><Relationship Id="rId79" Type="http://schemas.openxmlformats.org/officeDocument/2006/relationships/customXml" Target="../ink/ink2092.xml"/><Relationship Id="rId102" Type="http://schemas.openxmlformats.org/officeDocument/2006/relationships/image" Target="../media/image2131.png"/><Relationship Id="rId123" Type="http://schemas.openxmlformats.org/officeDocument/2006/relationships/customXml" Target="../ink/ink2114.xml"/><Relationship Id="rId144" Type="http://schemas.openxmlformats.org/officeDocument/2006/relationships/image" Target="../media/image2152.png"/><Relationship Id="rId90" Type="http://schemas.openxmlformats.org/officeDocument/2006/relationships/image" Target="../media/image21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0.png"/><Relationship Id="rId2" Type="http://schemas.openxmlformats.org/officeDocument/2006/relationships/image" Target="../media/image1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1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0.png"/><Relationship Id="rId2" Type="http://schemas.openxmlformats.org/officeDocument/2006/relationships/image" Target="../media/image17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1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213.png"/><Relationship Id="rId21" Type="http://schemas.openxmlformats.org/officeDocument/2006/relationships/image" Target="../media/image2166.png"/><Relationship Id="rId42" Type="http://schemas.openxmlformats.org/officeDocument/2006/relationships/customXml" Target="../ink/ink2147.xml"/><Relationship Id="rId63" Type="http://schemas.openxmlformats.org/officeDocument/2006/relationships/image" Target="../media/image2187.png"/><Relationship Id="rId84" Type="http://schemas.openxmlformats.org/officeDocument/2006/relationships/customXml" Target="../ink/ink2168.xml"/><Relationship Id="rId138" Type="http://schemas.openxmlformats.org/officeDocument/2006/relationships/customXml" Target="../ink/ink2195.xml"/><Relationship Id="rId159" Type="http://schemas.openxmlformats.org/officeDocument/2006/relationships/image" Target="../media/image2234.png"/><Relationship Id="rId170" Type="http://schemas.openxmlformats.org/officeDocument/2006/relationships/customXml" Target="../ink/ink2211.xml"/><Relationship Id="rId191" Type="http://schemas.openxmlformats.org/officeDocument/2006/relationships/image" Target="../media/image2250.png"/><Relationship Id="rId205" Type="http://schemas.openxmlformats.org/officeDocument/2006/relationships/image" Target="../media/image2257.png"/><Relationship Id="rId107" Type="http://schemas.openxmlformats.org/officeDocument/2006/relationships/image" Target="../media/image2209.png"/><Relationship Id="rId11" Type="http://schemas.openxmlformats.org/officeDocument/2006/relationships/image" Target="../media/image2161.png"/><Relationship Id="rId32" Type="http://schemas.openxmlformats.org/officeDocument/2006/relationships/customXml" Target="../ink/ink2142.xml"/><Relationship Id="rId53" Type="http://schemas.openxmlformats.org/officeDocument/2006/relationships/image" Target="../media/image2182.png"/><Relationship Id="rId74" Type="http://schemas.openxmlformats.org/officeDocument/2006/relationships/customXml" Target="../ink/ink2163.xml"/><Relationship Id="rId128" Type="http://schemas.openxmlformats.org/officeDocument/2006/relationships/customXml" Target="../ink/ink2190.xml"/><Relationship Id="rId149" Type="http://schemas.openxmlformats.org/officeDocument/2006/relationships/image" Target="../media/image2229.png"/><Relationship Id="rId5" Type="http://schemas.openxmlformats.org/officeDocument/2006/relationships/image" Target="../media/image2158.png"/><Relationship Id="rId95" Type="http://schemas.openxmlformats.org/officeDocument/2006/relationships/image" Target="../media/image2203.png"/><Relationship Id="rId160" Type="http://schemas.openxmlformats.org/officeDocument/2006/relationships/customXml" Target="../ink/ink2206.xml"/><Relationship Id="rId181" Type="http://schemas.openxmlformats.org/officeDocument/2006/relationships/image" Target="../media/image2245.png"/><Relationship Id="rId22" Type="http://schemas.openxmlformats.org/officeDocument/2006/relationships/customXml" Target="../ink/ink2137.xml"/><Relationship Id="rId43" Type="http://schemas.openxmlformats.org/officeDocument/2006/relationships/image" Target="../media/image2177.png"/><Relationship Id="rId64" Type="http://schemas.openxmlformats.org/officeDocument/2006/relationships/customXml" Target="../ink/ink2158.xml"/><Relationship Id="rId118" Type="http://schemas.openxmlformats.org/officeDocument/2006/relationships/customXml" Target="../ink/ink2185.xml"/><Relationship Id="rId139" Type="http://schemas.openxmlformats.org/officeDocument/2006/relationships/image" Target="../media/image2224.png"/><Relationship Id="rId85" Type="http://schemas.openxmlformats.org/officeDocument/2006/relationships/image" Target="../media/image2198.png"/><Relationship Id="rId150" Type="http://schemas.openxmlformats.org/officeDocument/2006/relationships/customXml" Target="../ink/ink2201.xml"/><Relationship Id="rId171" Type="http://schemas.openxmlformats.org/officeDocument/2006/relationships/image" Target="../media/image2240.png"/><Relationship Id="rId192" Type="http://schemas.openxmlformats.org/officeDocument/2006/relationships/customXml" Target="../ink/ink2222.xml"/><Relationship Id="rId12" Type="http://schemas.openxmlformats.org/officeDocument/2006/relationships/customXml" Target="../ink/ink2132.xml"/><Relationship Id="rId33" Type="http://schemas.openxmlformats.org/officeDocument/2006/relationships/image" Target="../media/image2172.png"/><Relationship Id="rId108" Type="http://schemas.openxmlformats.org/officeDocument/2006/relationships/customXml" Target="../ink/ink2180.xml"/><Relationship Id="rId129" Type="http://schemas.openxmlformats.org/officeDocument/2006/relationships/image" Target="../media/image2219.png"/><Relationship Id="rId54" Type="http://schemas.openxmlformats.org/officeDocument/2006/relationships/customXml" Target="../ink/ink2153.xml"/><Relationship Id="rId75" Type="http://schemas.openxmlformats.org/officeDocument/2006/relationships/image" Target="../media/image2193.png"/><Relationship Id="rId96" Type="http://schemas.openxmlformats.org/officeDocument/2006/relationships/customXml" Target="../ink/ink2174.xml"/><Relationship Id="rId140" Type="http://schemas.openxmlformats.org/officeDocument/2006/relationships/customXml" Target="../ink/ink2196.xml"/><Relationship Id="rId161" Type="http://schemas.openxmlformats.org/officeDocument/2006/relationships/image" Target="../media/image2235.png"/><Relationship Id="rId182" Type="http://schemas.openxmlformats.org/officeDocument/2006/relationships/customXml" Target="../ink/ink2217.xml"/><Relationship Id="rId6" Type="http://schemas.openxmlformats.org/officeDocument/2006/relationships/customXml" Target="../ink/ink2129.xml"/><Relationship Id="rId23" Type="http://schemas.openxmlformats.org/officeDocument/2006/relationships/image" Target="../media/image2167.png"/><Relationship Id="rId119" Type="http://schemas.openxmlformats.org/officeDocument/2006/relationships/image" Target="../media/image2214.png"/><Relationship Id="rId44" Type="http://schemas.openxmlformats.org/officeDocument/2006/relationships/customXml" Target="../ink/ink2148.xml"/><Relationship Id="rId65" Type="http://schemas.openxmlformats.org/officeDocument/2006/relationships/image" Target="../media/image2188.png"/><Relationship Id="rId86" Type="http://schemas.openxmlformats.org/officeDocument/2006/relationships/customXml" Target="../ink/ink2169.xml"/><Relationship Id="rId130" Type="http://schemas.openxmlformats.org/officeDocument/2006/relationships/customXml" Target="../ink/ink2191.xml"/><Relationship Id="rId151" Type="http://schemas.openxmlformats.org/officeDocument/2006/relationships/image" Target="../media/image2230.png"/><Relationship Id="rId172" Type="http://schemas.openxmlformats.org/officeDocument/2006/relationships/customXml" Target="../ink/ink2212.xml"/><Relationship Id="rId193" Type="http://schemas.openxmlformats.org/officeDocument/2006/relationships/image" Target="../media/image2251.png"/><Relationship Id="rId13" Type="http://schemas.openxmlformats.org/officeDocument/2006/relationships/image" Target="../media/image2162.png"/><Relationship Id="rId109" Type="http://schemas.openxmlformats.org/officeDocument/2006/relationships/image" Target="../media/image2210.png"/><Relationship Id="rId34" Type="http://schemas.openxmlformats.org/officeDocument/2006/relationships/customXml" Target="../ink/ink2143.xml"/><Relationship Id="rId55" Type="http://schemas.openxmlformats.org/officeDocument/2006/relationships/image" Target="../media/image2183.png"/><Relationship Id="rId76" Type="http://schemas.openxmlformats.org/officeDocument/2006/relationships/customXml" Target="../ink/ink2164.xml"/><Relationship Id="rId97" Type="http://schemas.openxmlformats.org/officeDocument/2006/relationships/image" Target="../media/image2204.png"/><Relationship Id="rId120" Type="http://schemas.openxmlformats.org/officeDocument/2006/relationships/customXml" Target="../ink/ink2186.xml"/><Relationship Id="rId141" Type="http://schemas.openxmlformats.org/officeDocument/2006/relationships/image" Target="../media/image2225.png"/><Relationship Id="rId7" Type="http://schemas.openxmlformats.org/officeDocument/2006/relationships/image" Target="../media/image2159.png"/><Relationship Id="rId162" Type="http://schemas.openxmlformats.org/officeDocument/2006/relationships/customXml" Target="../ink/ink2207.xml"/><Relationship Id="rId183" Type="http://schemas.openxmlformats.org/officeDocument/2006/relationships/image" Target="../media/image2246.png"/><Relationship Id="rId24" Type="http://schemas.openxmlformats.org/officeDocument/2006/relationships/customXml" Target="../ink/ink2138.xml"/><Relationship Id="rId40" Type="http://schemas.openxmlformats.org/officeDocument/2006/relationships/customXml" Target="../ink/ink2146.xml"/><Relationship Id="rId45" Type="http://schemas.openxmlformats.org/officeDocument/2006/relationships/image" Target="../media/image2178.png"/><Relationship Id="rId66" Type="http://schemas.openxmlformats.org/officeDocument/2006/relationships/customXml" Target="../ink/ink2159.xml"/><Relationship Id="rId87" Type="http://schemas.openxmlformats.org/officeDocument/2006/relationships/image" Target="../media/image2199.png"/><Relationship Id="rId110" Type="http://schemas.openxmlformats.org/officeDocument/2006/relationships/customXml" Target="../ink/ink2181.xml"/><Relationship Id="rId115" Type="http://schemas.openxmlformats.org/officeDocument/2006/relationships/image" Target="../media/image2212.png"/><Relationship Id="rId131" Type="http://schemas.openxmlformats.org/officeDocument/2006/relationships/image" Target="../media/image2220.png"/><Relationship Id="rId136" Type="http://schemas.openxmlformats.org/officeDocument/2006/relationships/customXml" Target="../ink/ink2194.xml"/><Relationship Id="rId157" Type="http://schemas.openxmlformats.org/officeDocument/2006/relationships/image" Target="../media/image2233.png"/><Relationship Id="rId178" Type="http://schemas.openxmlformats.org/officeDocument/2006/relationships/customXml" Target="../ink/ink2215.xml"/><Relationship Id="rId61" Type="http://schemas.openxmlformats.org/officeDocument/2006/relationships/image" Target="../media/image2186.png"/><Relationship Id="rId82" Type="http://schemas.openxmlformats.org/officeDocument/2006/relationships/customXml" Target="../ink/ink2167.xml"/><Relationship Id="rId152" Type="http://schemas.openxmlformats.org/officeDocument/2006/relationships/customXml" Target="../ink/ink2202.xml"/><Relationship Id="rId173" Type="http://schemas.openxmlformats.org/officeDocument/2006/relationships/image" Target="../media/image2241.png"/><Relationship Id="rId194" Type="http://schemas.openxmlformats.org/officeDocument/2006/relationships/customXml" Target="../ink/ink2223.xml"/><Relationship Id="rId199" Type="http://schemas.openxmlformats.org/officeDocument/2006/relationships/image" Target="../media/image2254.png"/><Relationship Id="rId203" Type="http://schemas.openxmlformats.org/officeDocument/2006/relationships/image" Target="../media/image2256.png"/><Relationship Id="rId19" Type="http://schemas.openxmlformats.org/officeDocument/2006/relationships/image" Target="../media/image2165.png"/><Relationship Id="rId14" Type="http://schemas.openxmlformats.org/officeDocument/2006/relationships/customXml" Target="../ink/ink2133.xml"/><Relationship Id="rId30" Type="http://schemas.openxmlformats.org/officeDocument/2006/relationships/customXml" Target="../ink/ink2141.xml"/><Relationship Id="rId35" Type="http://schemas.openxmlformats.org/officeDocument/2006/relationships/image" Target="../media/image2173.png"/><Relationship Id="rId56" Type="http://schemas.openxmlformats.org/officeDocument/2006/relationships/customXml" Target="../ink/ink2154.xml"/><Relationship Id="rId77" Type="http://schemas.openxmlformats.org/officeDocument/2006/relationships/image" Target="../media/image2194.png"/><Relationship Id="rId100" Type="http://schemas.openxmlformats.org/officeDocument/2006/relationships/customXml" Target="../ink/ink2176.xml"/><Relationship Id="rId105" Type="http://schemas.openxmlformats.org/officeDocument/2006/relationships/image" Target="../media/image2208.png"/><Relationship Id="rId126" Type="http://schemas.openxmlformats.org/officeDocument/2006/relationships/customXml" Target="../ink/ink2189.xml"/><Relationship Id="rId147" Type="http://schemas.openxmlformats.org/officeDocument/2006/relationships/image" Target="../media/image2228.png"/><Relationship Id="rId168" Type="http://schemas.openxmlformats.org/officeDocument/2006/relationships/customXml" Target="../ink/ink2210.xml"/><Relationship Id="rId8" Type="http://schemas.openxmlformats.org/officeDocument/2006/relationships/customXml" Target="../ink/ink2130.xml"/><Relationship Id="rId51" Type="http://schemas.openxmlformats.org/officeDocument/2006/relationships/image" Target="../media/image2181.png"/><Relationship Id="rId72" Type="http://schemas.openxmlformats.org/officeDocument/2006/relationships/customXml" Target="../ink/ink2162.xml"/><Relationship Id="rId93" Type="http://schemas.openxmlformats.org/officeDocument/2006/relationships/image" Target="../media/image2202.png"/><Relationship Id="rId98" Type="http://schemas.openxmlformats.org/officeDocument/2006/relationships/customXml" Target="../ink/ink2175.xml"/><Relationship Id="rId121" Type="http://schemas.openxmlformats.org/officeDocument/2006/relationships/image" Target="../media/image2215.png"/><Relationship Id="rId142" Type="http://schemas.openxmlformats.org/officeDocument/2006/relationships/customXml" Target="../ink/ink2197.xml"/><Relationship Id="rId163" Type="http://schemas.openxmlformats.org/officeDocument/2006/relationships/image" Target="../media/image2236.png"/><Relationship Id="rId184" Type="http://schemas.openxmlformats.org/officeDocument/2006/relationships/customXml" Target="../ink/ink2218.xml"/><Relationship Id="rId189" Type="http://schemas.openxmlformats.org/officeDocument/2006/relationships/image" Target="../media/image2249.png"/><Relationship Id="rId3" Type="http://schemas.openxmlformats.org/officeDocument/2006/relationships/image" Target="../media/image2157.jpg"/><Relationship Id="rId25" Type="http://schemas.openxmlformats.org/officeDocument/2006/relationships/image" Target="../media/image2168.png"/><Relationship Id="rId46" Type="http://schemas.openxmlformats.org/officeDocument/2006/relationships/customXml" Target="../ink/ink2149.xml"/><Relationship Id="rId67" Type="http://schemas.openxmlformats.org/officeDocument/2006/relationships/image" Target="../media/image2189.png"/><Relationship Id="rId116" Type="http://schemas.openxmlformats.org/officeDocument/2006/relationships/customXml" Target="../ink/ink2184.xml"/><Relationship Id="rId137" Type="http://schemas.openxmlformats.org/officeDocument/2006/relationships/image" Target="../media/image2223.png"/><Relationship Id="rId158" Type="http://schemas.openxmlformats.org/officeDocument/2006/relationships/customXml" Target="../ink/ink2205.xml"/><Relationship Id="rId20" Type="http://schemas.openxmlformats.org/officeDocument/2006/relationships/customXml" Target="../ink/ink2136.xml"/><Relationship Id="rId41" Type="http://schemas.openxmlformats.org/officeDocument/2006/relationships/image" Target="../media/image2176.png"/><Relationship Id="rId62" Type="http://schemas.openxmlformats.org/officeDocument/2006/relationships/customXml" Target="../ink/ink2157.xml"/><Relationship Id="rId83" Type="http://schemas.openxmlformats.org/officeDocument/2006/relationships/image" Target="../media/image2197.png"/><Relationship Id="rId88" Type="http://schemas.openxmlformats.org/officeDocument/2006/relationships/customXml" Target="../ink/ink2170.xml"/><Relationship Id="rId111" Type="http://schemas.openxmlformats.org/officeDocument/2006/relationships/image" Target="../media/image2211.png"/><Relationship Id="rId132" Type="http://schemas.openxmlformats.org/officeDocument/2006/relationships/customXml" Target="../ink/ink2192.xml"/><Relationship Id="rId153" Type="http://schemas.openxmlformats.org/officeDocument/2006/relationships/image" Target="../media/image2231.png"/><Relationship Id="rId174" Type="http://schemas.openxmlformats.org/officeDocument/2006/relationships/customXml" Target="../ink/ink2213.xml"/><Relationship Id="rId179" Type="http://schemas.openxmlformats.org/officeDocument/2006/relationships/image" Target="../media/image2244.png"/><Relationship Id="rId195" Type="http://schemas.openxmlformats.org/officeDocument/2006/relationships/image" Target="../media/image2252.png"/><Relationship Id="rId190" Type="http://schemas.openxmlformats.org/officeDocument/2006/relationships/customXml" Target="../ink/ink2221.xml"/><Relationship Id="rId204" Type="http://schemas.openxmlformats.org/officeDocument/2006/relationships/customXml" Target="../ink/ink2228.xml"/><Relationship Id="rId15" Type="http://schemas.openxmlformats.org/officeDocument/2006/relationships/image" Target="../media/image2163.png"/><Relationship Id="rId36" Type="http://schemas.openxmlformats.org/officeDocument/2006/relationships/customXml" Target="../ink/ink2144.xml"/><Relationship Id="rId57" Type="http://schemas.openxmlformats.org/officeDocument/2006/relationships/image" Target="../media/image2184.png"/><Relationship Id="rId106" Type="http://schemas.openxmlformats.org/officeDocument/2006/relationships/customXml" Target="../ink/ink2179.xml"/><Relationship Id="rId127" Type="http://schemas.openxmlformats.org/officeDocument/2006/relationships/image" Target="../media/image2218.png"/><Relationship Id="rId10" Type="http://schemas.openxmlformats.org/officeDocument/2006/relationships/customXml" Target="../ink/ink2131.xml"/><Relationship Id="rId31" Type="http://schemas.openxmlformats.org/officeDocument/2006/relationships/image" Target="../media/image2171.png"/><Relationship Id="rId52" Type="http://schemas.openxmlformats.org/officeDocument/2006/relationships/customXml" Target="../ink/ink2152.xml"/><Relationship Id="rId73" Type="http://schemas.openxmlformats.org/officeDocument/2006/relationships/image" Target="../media/image2192.png"/><Relationship Id="rId78" Type="http://schemas.openxmlformats.org/officeDocument/2006/relationships/customXml" Target="../ink/ink2165.xml"/><Relationship Id="rId94" Type="http://schemas.openxmlformats.org/officeDocument/2006/relationships/customXml" Target="../ink/ink2173.xml"/><Relationship Id="rId99" Type="http://schemas.openxmlformats.org/officeDocument/2006/relationships/image" Target="../media/image2205.png"/><Relationship Id="rId101" Type="http://schemas.openxmlformats.org/officeDocument/2006/relationships/image" Target="../media/image2206.png"/><Relationship Id="rId122" Type="http://schemas.openxmlformats.org/officeDocument/2006/relationships/customXml" Target="../ink/ink2187.xml"/><Relationship Id="rId143" Type="http://schemas.openxmlformats.org/officeDocument/2006/relationships/image" Target="../media/image2226.png"/><Relationship Id="rId148" Type="http://schemas.openxmlformats.org/officeDocument/2006/relationships/customXml" Target="../ink/ink2200.xml"/><Relationship Id="rId164" Type="http://schemas.openxmlformats.org/officeDocument/2006/relationships/customXml" Target="../ink/ink2208.xml"/><Relationship Id="rId169" Type="http://schemas.openxmlformats.org/officeDocument/2006/relationships/image" Target="../media/image2239.png"/><Relationship Id="rId185" Type="http://schemas.openxmlformats.org/officeDocument/2006/relationships/image" Target="../media/image2247.png"/><Relationship Id="rId4" Type="http://schemas.openxmlformats.org/officeDocument/2006/relationships/customXml" Target="../ink/ink2128.xml"/><Relationship Id="rId9" Type="http://schemas.openxmlformats.org/officeDocument/2006/relationships/image" Target="../media/image2160.png"/><Relationship Id="rId180" Type="http://schemas.openxmlformats.org/officeDocument/2006/relationships/customXml" Target="../ink/ink2216.xml"/><Relationship Id="rId26" Type="http://schemas.openxmlformats.org/officeDocument/2006/relationships/customXml" Target="../ink/ink2139.xml"/><Relationship Id="rId47" Type="http://schemas.openxmlformats.org/officeDocument/2006/relationships/image" Target="../media/image2179.png"/><Relationship Id="rId68" Type="http://schemas.openxmlformats.org/officeDocument/2006/relationships/customXml" Target="../ink/ink2160.xml"/><Relationship Id="rId89" Type="http://schemas.openxmlformats.org/officeDocument/2006/relationships/image" Target="../media/image2200.png"/><Relationship Id="rId112" Type="http://schemas.openxmlformats.org/officeDocument/2006/relationships/customXml" Target="../ink/ink2182.xml"/><Relationship Id="rId133" Type="http://schemas.openxmlformats.org/officeDocument/2006/relationships/image" Target="../media/image2221.png"/><Relationship Id="rId154" Type="http://schemas.openxmlformats.org/officeDocument/2006/relationships/customXml" Target="../ink/ink2203.xml"/><Relationship Id="rId175" Type="http://schemas.openxmlformats.org/officeDocument/2006/relationships/image" Target="../media/image2242.png"/><Relationship Id="rId196" Type="http://schemas.openxmlformats.org/officeDocument/2006/relationships/customXml" Target="../ink/ink2224.xml"/><Relationship Id="rId200" Type="http://schemas.openxmlformats.org/officeDocument/2006/relationships/customXml" Target="../ink/ink2226.xml"/><Relationship Id="rId16" Type="http://schemas.openxmlformats.org/officeDocument/2006/relationships/customXml" Target="../ink/ink2134.xml"/><Relationship Id="rId37" Type="http://schemas.openxmlformats.org/officeDocument/2006/relationships/image" Target="../media/image2174.png"/><Relationship Id="rId58" Type="http://schemas.openxmlformats.org/officeDocument/2006/relationships/customXml" Target="../ink/ink2155.xml"/><Relationship Id="rId79" Type="http://schemas.openxmlformats.org/officeDocument/2006/relationships/image" Target="../media/image2195.png"/><Relationship Id="rId102" Type="http://schemas.openxmlformats.org/officeDocument/2006/relationships/customXml" Target="../ink/ink2177.xml"/><Relationship Id="rId123" Type="http://schemas.openxmlformats.org/officeDocument/2006/relationships/image" Target="../media/image2216.png"/><Relationship Id="rId144" Type="http://schemas.openxmlformats.org/officeDocument/2006/relationships/customXml" Target="../ink/ink2198.xml"/><Relationship Id="rId90" Type="http://schemas.openxmlformats.org/officeDocument/2006/relationships/customXml" Target="../ink/ink2171.xml"/><Relationship Id="rId165" Type="http://schemas.openxmlformats.org/officeDocument/2006/relationships/image" Target="../media/image2237.png"/><Relationship Id="rId186" Type="http://schemas.openxmlformats.org/officeDocument/2006/relationships/customXml" Target="../ink/ink2219.xml"/><Relationship Id="rId27" Type="http://schemas.openxmlformats.org/officeDocument/2006/relationships/image" Target="../media/image2169.png"/><Relationship Id="rId48" Type="http://schemas.openxmlformats.org/officeDocument/2006/relationships/customXml" Target="../ink/ink2150.xml"/><Relationship Id="rId69" Type="http://schemas.openxmlformats.org/officeDocument/2006/relationships/image" Target="../media/image2190.png"/><Relationship Id="rId113" Type="http://schemas.openxmlformats.org/officeDocument/2006/relationships/image" Target="../media/image1896.png"/><Relationship Id="rId134" Type="http://schemas.openxmlformats.org/officeDocument/2006/relationships/customXml" Target="../ink/ink2193.xml"/><Relationship Id="rId80" Type="http://schemas.openxmlformats.org/officeDocument/2006/relationships/customXml" Target="../ink/ink2166.xml"/><Relationship Id="rId155" Type="http://schemas.openxmlformats.org/officeDocument/2006/relationships/image" Target="../media/image2232.png"/><Relationship Id="rId176" Type="http://schemas.openxmlformats.org/officeDocument/2006/relationships/customXml" Target="../ink/ink2214.xml"/><Relationship Id="rId197" Type="http://schemas.openxmlformats.org/officeDocument/2006/relationships/image" Target="../media/image2253.png"/><Relationship Id="rId201" Type="http://schemas.openxmlformats.org/officeDocument/2006/relationships/image" Target="../media/image2255.png"/><Relationship Id="rId17" Type="http://schemas.openxmlformats.org/officeDocument/2006/relationships/image" Target="../media/image2164.png"/><Relationship Id="rId38" Type="http://schemas.openxmlformats.org/officeDocument/2006/relationships/customXml" Target="../ink/ink2145.xml"/><Relationship Id="rId59" Type="http://schemas.openxmlformats.org/officeDocument/2006/relationships/image" Target="../media/image2185.png"/><Relationship Id="rId103" Type="http://schemas.openxmlformats.org/officeDocument/2006/relationships/image" Target="../media/image2207.png"/><Relationship Id="rId124" Type="http://schemas.openxmlformats.org/officeDocument/2006/relationships/customXml" Target="../ink/ink2188.xml"/><Relationship Id="rId70" Type="http://schemas.openxmlformats.org/officeDocument/2006/relationships/customXml" Target="../ink/ink2161.xml"/><Relationship Id="rId91" Type="http://schemas.openxmlformats.org/officeDocument/2006/relationships/image" Target="../media/image2201.png"/><Relationship Id="rId145" Type="http://schemas.openxmlformats.org/officeDocument/2006/relationships/image" Target="../media/image2227.png"/><Relationship Id="rId166" Type="http://schemas.openxmlformats.org/officeDocument/2006/relationships/customXml" Target="../ink/ink2209.xml"/><Relationship Id="rId187" Type="http://schemas.openxmlformats.org/officeDocument/2006/relationships/image" Target="../media/image2248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140.xml"/><Relationship Id="rId49" Type="http://schemas.openxmlformats.org/officeDocument/2006/relationships/image" Target="../media/image2180.png"/><Relationship Id="rId114" Type="http://schemas.openxmlformats.org/officeDocument/2006/relationships/customXml" Target="../ink/ink2183.xml"/><Relationship Id="rId60" Type="http://schemas.openxmlformats.org/officeDocument/2006/relationships/customXml" Target="../ink/ink2156.xml"/><Relationship Id="rId81" Type="http://schemas.openxmlformats.org/officeDocument/2006/relationships/image" Target="../media/image2196.png"/><Relationship Id="rId135" Type="http://schemas.openxmlformats.org/officeDocument/2006/relationships/image" Target="../media/image2222.png"/><Relationship Id="rId156" Type="http://schemas.openxmlformats.org/officeDocument/2006/relationships/customXml" Target="../ink/ink2204.xml"/><Relationship Id="rId177" Type="http://schemas.openxmlformats.org/officeDocument/2006/relationships/image" Target="../media/image2243.png"/><Relationship Id="rId198" Type="http://schemas.openxmlformats.org/officeDocument/2006/relationships/customXml" Target="../ink/ink2225.xml"/><Relationship Id="rId202" Type="http://schemas.openxmlformats.org/officeDocument/2006/relationships/customXml" Target="../ink/ink2227.xml"/><Relationship Id="rId18" Type="http://schemas.openxmlformats.org/officeDocument/2006/relationships/customXml" Target="../ink/ink2135.xml"/><Relationship Id="rId39" Type="http://schemas.openxmlformats.org/officeDocument/2006/relationships/image" Target="../media/image2175.png"/><Relationship Id="rId50" Type="http://schemas.openxmlformats.org/officeDocument/2006/relationships/customXml" Target="../ink/ink2151.xml"/><Relationship Id="rId104" Type="http://schemas.openxmlformats.org/officeDocument/2006/relationships/customXml" Target="../ink/ink2178.xml"/><Relationship Id="rId125" Type="http://schemas.openxmlformats.org/officeDocument/2006/relationships/image" Target="../media/image2217.png"/><Relationship Id="rId146" Type="http://schemas.openxmlformats.org/officeDocument/2006/relationships/customXml" Target="../ink/ink2199.xml"/><Relationship Id="rId167" Type="http://schemas.openxmlformats.org/officeDocument/2006/relationships/image" Target="../media/image2238.png"/><Relationship Id="rId188" Type="http://schemas.openxmlformats.org/officeDocument/2006/relationships/customXml" Target="../ink/ink2220.xml"/><Relationship Id="rId71" Type="http://schemas.openxmlformats.org/officeDocument/2006/relationships/image" Target="../media/image2191.png"/><Relationship Id="rId92" Type="http://schemas.openxmlformats.org/officeDocument/2006/relationships/customXml" Target="../ink/ink2172.xml"/><Relationship Id="rId2" Type="http://schemas.openxmlformats.org/officeDocument/2006/relationships/image" Target="../media/image21010.png"/><Relationship Id="rId29" Type="http://schemas.openxmlformats.org/officeDocument/2006/relationships/image" Target="../media/image2170.png"/></Relationships>
</file>

<file path=ppt/slides/_rels/slide5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86.xml"/><Relationship Id="rId21" Type="http://schemas.openxmlformats.org/officeDocument/2006/relationships/customXml" Target="../ink/ink2238.xml"/><Relationship Id="rId42" Type="http://schemas.openxmlformats.org/officeDocument/2006/relationships/image" Target="../media/image2278.png"/><Relationship Id="rId63" Type="http://schemas.openxmlformats.org/officeDocument/2006/relationships/customXml" Target="../ink/ink2259.xml"/><Relationship Id="rId84" Type="http://schemas.openxmlformats.org/officeDocument/2006/relationships/image" Target="../media/image2299.png"/><Relationship Id="rId138" Type="http://schemas.openxmlformats.org/officeDocument/2006/relationships/image" Target="../media/image2326.png"/><Relationship Id="rId159" Type="http://schemas.openxmlformats.org/officeDocument/2006/relationships/customXml" Target="../ink/ink2307.xml"/><Relationship Id="rId170" Type="http://schemas.openxmlformats.org/officeDocument/2006/relationships/image" Target="../media/image2342.png"/><Relationship Id="rId191" Type="http://schemas.openxmlformats.org/officeDocument/2006/relationships/customXml" Target="../ink/ink2323.xml"/><Relationship Id="rId205" Type="http://schemas.openxmlformats.org/officeDocument/2006/relationships/customXml" Target="../ink/ink2330.xml"/><Relationship Id="rId226" Type="http://schemas.openxmlformats.org/officeDocument/2006/relationships/image" Target="../media/image2370.png"/><Relationship Id="rId107" Type="http://schemas.openxmlformats.org/officeDocument/2006/relationships/customXml" Target="../ink/ink2281.xml"/><Relationship Id="rId11" Type="http://schemas.openxmlformats.org/officeDocument/2006/relationships/customXml" Target="../ink/ink2233.xml"/><Relationship Id="rId32" Type="http://schemas.openxmlformats.org/officeDocument/2006/relationships/image" Target="../media/image2273.png"/><Relationship Id="rId53" Type="http://schemas.openxmlformats.org/officeDocument/2006/relationships/customXml" Target="../ink/ink2254.xml"/><Relationship Id="rId74" Type="http://schemas.openxmlformats.org/officeDocument/2006/relationships/image" Target="../media/image2294.png"/><Relationship Id="rId128" Type="http://schemas.openxmlformats.org/officeDocument/2006/relationships/image" Target="../media/image2321.png"/><Relationship Id="rId149" Type="http://schemas.openxmlformats.org/officeDocument/2006/relationships/customXml" Target="../ink/ink2302.xml"/><Relationship Id="rId5" Type="http://schemas.openxmlformats.org/officeDocument/2006/relationships/customXml" Target="../ink/ink2230.xml"/><Relationship Id="rId95" Type="http://schemas.openxmlformats.org/officeDocument/2006/relationships/customXml" Target="../ink/ink2275.xml"/><Relationship Id="rId160" Type="http://schemas.openxmlformats.org/officeDocument/2006/relationships/image" Target="../media/image2337.png"/><Relationship Id="rId181" Type="http://schemas.openxmlformats.org/officeDocument/2006/relationships/customXml" Target="../ink/ink2318.xml"/><Relationship Id="rId216" Type="http://schemas.openxmlformats.org/officeDocument/2006/relationships/image" Target="../media/image2365.png"/><Relationship Id="rId22" Type="http://schemas.openxmlformats.org/officeDocument/2006/relationships/image" Target="../media/image2268.png"/><Relationship Id="rId43" Type="http://schemas.openxmlformats.org/officeDocument/2006/relationships/customXml" Target="../ink/ink2249.xml"/><Relationship Id="rId64" Type="http://schemas.openxmlformats.org/officeDocument/2006/relationships/image" Target="../media/image2289.png"/><Relationship Id="rId118" Type="http://schemas.openxmlformats.org/officeDocument/2006/relationships/image" Target="../media/image2316.png"/><Relationship Id="rId139" Type="http://schemas.openxmlformats.org/officeDocument/2006/relationships/customXml" Target="../ink/ink2297.xml"/><Relationship Id="rId85" Type="http://schemas.openxmlformats.org/officeDocument/2006/relationships/customXml" Target="../ink/ink2270.xml"/><Relationship Id="rId150" Type="http://schemas.openxmlformats.org/officeDocument/2006/relationships/image" Target="../media/image2332.png"/><Relationship Id="rId171" Type="http://schemas.openxmlformats.org/officeDocument/2006/relationships/customXml" Target="../ink/ink2313.xml"/><Relationship Id="rId192" Type="http://schemas.openxmlformats.org/officeDocument/2006/relationships/image" Target="../media/image2353.png"/><Relationship Id="rId206" Type="http://schemas.openxmlformats.org/officeDocument/2006/relationships/image" Target="../media/image2360.png"/><Relationship Id="rId12" Type="http://schemas.openxmlformats.org/officeDocument/2006/relationships/image" Target="../media/image2263.png"/><Relationship Id="rId33" Type="http://schemas.openxmlformats.org/officeDocument/2006/relationships/customXml" Target="../ink/ink2244.xml"/><Relationship Id="rId108" Type="http://schemas.openxmlformats.org/officeDocument/2006/relationships/image" Target="../media/image2311.png"/><Relationship Id="rId129" Type="http://schemas.openxmlformats.org/officeDocument/2006/relationships/customXml" Target="../ink/ink2292.xml"/><Relationship Id="rId54" Type="http://schemas.openxmlformats.org/officeDocument/2006/relationships/image" Target="../media/image2284.png"/><Relationship Id="rId75" Type="http://schemas.openxmlformats.org/officeDocument/2006/relationships/customXml" Target="../ink/ink2265.xml"/><Relationship Id="rId96" Type="http://schemas.openxmlformats.org/officeDocument/2006/relationships/image" Target="../media/image2305.png"/><Relationship Id="rId140" Type="http://schemas.openxmlformats.org/officeDocument/2006/relationships/image" Target="../media/image2327.png"/><Relationship Id="rId161" Type="http://schemas.openxmlformats.org/officeDocument/2006/relationships/customXml" Target="../ink/ink2308.xml"/><Relationship Id="rId182" Type="http://schemas.openxmlformats.org/officeDocument/2006/relationships/image" Target="../media/image2348.png"/><Relationship Id="rId217" Type="http://schemas.openxmlformats.org/officeDocument/2006/relationships/customXml" Target="../ink/ink2336.xml"/><Relationship Id="rId6" Type="http://schemas.openxmlformats.org/officeDocument/2006/relationships/image" Target="../media/image2260.png"/><Relationship Id="rId23" Type="http://schemas.openxmlformats.org/officeDocument/2006/relationships/customXml" Target="../ink/ink2239.xml"/><Relationship Id="rId119" Type="http://schemas.openxmlformats.org/officeDocument/2006/relationships/customXml" Target="../ink/ink2287.xml"/><Relationship Id="rId44" Type="http://schemas.openxmlformats.org/officeDocument/2006/relationships/image" Target="../media/image2279.png"/><Relationship Id="rId65" Type="http://schemas.openxmlformats.org/officeDocument/2006/relationships/customXml" Target="../ink/ink2260.xml"/><Relationship Id="rId86" Type="http://schemas.openxmlformats.org/officeDocument/2006/relationships/image" Target="../media/image2300.png"/><Relationship Id="rId130" Type="http://schemas.openxmlformats.org/officeDocument/2006/relationships/image" Target="../media/image2322.png"/><Relationship Id="rId151" Type="http://schemas.openxmlformats.org/officeDocument/2006/relationships/customXml" Target="../ink/ink2303.xml"/><Relationship Id="rId172" Type="http://schemas.openxmlformats.org/officeDocument/2006/relationships/image" Target="../media/image2343.png"/><Relationship Id="rId193" Type="http://schemas.openxmlformats.org/officeDocument/2006/relationships/customXml" Target="../ink/ink2324.xml"/><Relationship Id="rId207" Type="http://schemas.openxmlformats.org/officeDocument/2006/relationships/customXml" Target="../ink/ink2331.xml"/><Relationship Id="rId13" Type="http://schemas.openxmlformats.org/officeDocument/2006/relationships/customXml" Target="../ink/ink2234.xml"/><Relationship Id="rId109" Type="http://schemas.openxmlformats.org/officeDocument/2006/relationships/customXml" Target="../ink/ink2282.xml"/><Relationship Id="rId34" Type="http://schemas.openxmlformats.org/officeDocument/2006/relationships/image" Target="../media/image2274.png"/><Relationship Id="rId55" Type="http://schemas.openxmlformats.org/officeDocument/2006/relationships/customXml" Target="../ink/ink2255.xml"/><Relationship Id="rId76" Type="http://schemas.openxmlformats.org/officeDocument/2006/relationships/image" Target="../media/image2295.png"/><Relationship Id="rId97" Type="http://schemas.openxmlformats.org/officeDocument/2006/relationships/customXml" Target="../ink/ink2276.xml"/><Relationship Id="rId120" Type="http://schemas.openxmlformats.org/officeDocument/2006/relationships/image" Target="../media/image2317.png"/><Relationship Id="rId141" Type="http://schemas.openxmlformats.org/officeDocument/2006/relationships/customXml" Target="../ink/ink2298.xml"/><Relationship Id="rId7" Type="http://schemas.openxmlformats.org/officeDocument/2006/relationships/customXml" Target="../ink/ink2231.xml"/><Relationship Id="rId162" Type="http://schemas.openxmlformats.org/officeDocument/2006/relationships/image" Target="../media/image2338.png"/><Relationship Id="rId183" Type="http://schemas.openxmlformats.org/officeDocument/2006/relationships/customXml" Target="../ink/ink2319.xml"/><Relationship Id="rId218" Type="http://schemas.openxmlformats.org/officeDocument/2006/relationships/image" Target="../media/image2366.png"/><Relationship Id="rId24" Type="http://schemas.openxmlformats.org/officeDocument/2006/relationships/image" Target="../media/image2269.png"/><Relationship Id="rId45" Type="http://schemas.openxmlformats.org/officeDocument/2006/relationships/customXml" Target="../ink/ink2250.xml"/><Relationship Id="rId66" Type="http://schemas.openxmlformats.org/officeDocument/2006/relationships/image" Target="../media/image2290.png"/><Relationship Id="rId87" Type="http://schemas.openxmlformats.org/officeDocument/2006/relationships/customXml" Target="../ink/ink2271.xml"/><Relationship Id="rId110" Type="http://schemas.openxmlformats.org/officeDocument/2006/relationships/image" Target="../media/image2312.png"/><Relationship Id="rId131" Type="http://schemas.openxmlformats.org/officeDocument/2006/relationships/customXml" Target="../ink/ink2293.xml"/><Relationship Id="rId152" Type="http://schemas.openxmlformats.org/officeDocument/2006/relationships/image" Target="../media/image2333.png"/><Relationship Id="rId173" Type="http://schemas.openxmlformats.org/officeDocument/2006/relationships/customXml" Target="../ink/ink2314.xml"/><Relationship Id="rId194" Type="http://schemas.openxmlformats.org/officeDocument/2006/relationships/image" Target="../media/image2354.png"/><Relationship Id="rId208" Type="http://schemas.openxmlformats.org/officeDocument/2006/relationships/image" Target="../media/image2361.png"/><Relationship Id="rId14" Type="http://schemas.openxmlformats.org/officeDocument/2006/relationships/image" Target="../media/image2264.png"/><Relationship Id="rId35" Type="http://schemas.openxmlformats.org/officeDocument/2006/relationships/customXml" Target="../ink/ink2245.xml"/><Relationship Id="rId56" Type="http://schemas.openxmlformats.org/officeDocument/2006/relationships/image" Target="../media/image2285.png"/><Relationship Id="rId77" Type="http://schemas.openxmlformats.org/officeDocument/2006/relationships/customXml" Target="../ink/ink2266.xml"/><Relationship Id="rId100" Type="http://schemas.openxmlformats.org/officeDocument/2006/relationships/image" Target="../media/image2307.png"/><Relationship Id="rId8" Type="http://schemas.openxmlformats.org/officeDocument/2006/relationships/image" Target="../media/image2261.png"/><Relationship Id="rId98" Type="http://schemas.openxmlformats.org/officeDocument/2006/relationships/image" Target="../media/image2306.png"/><Relationship Id="rId121" Type="http://schemas.openxmlformats.org/officeDocument/2006/relationships/customXml" Target="../ink/ink2288.xml"/><Relationship Id="rId142" Type="http://schemas.openxmlformats.org/officeDocument/2006/relationships/image" Target="../media/image2328.png"/><Relationship Id="rId163" Type="http://schemas.openxmlformats.org/officeDocument/2006/relationships/customXml" Target="../ink/ink2309.xml"/><Relationship Id="rId184" Type="http://schemas.openxmlformats.org/officeDocument/2006/relationships/image" Target="../media/image2349.png"/><Relationship Id="rId219" Type="http://schemas.openxmlformats.org/officeDocument/2006/relationships/customXml" Target="../ink/ink2337.xml"/><Relationship Id="rId3" Type="http://schemas.openxmlformats.org/officeDocument/2006/relationships/customXml" Target="../ink/ink2229.xml"/><Relationship Id="rId214" Type="http://schemas.openxmlformats.org/officeDocument/2006/relationships/image" Target="../media/image2364.png"/><Relationship Id="rId25" Type="http://schemas.openxmlformats.org/officeDocument/2006/relationships/customXml" Target="../ink/ink2240.xml"/><Relationship Id="rId46" Type="http://schemas.openxmlformats.org/officeDocument/2006/relationships/image" Target="../media/image2280.png"/><Relationship Id="rId67" Type="http://schemas.openxmlformats.org/officeDocument/2006/relationships/customXml" Target="../ink/ink2261.xml"/><Relationship Id="rId116" Type="http://schemas.openxmlformats.org/officeDocument/2006/relationships/image" Target="../media/image2315.png"/><Relationship Id="rId137" Type="http://schemas.openxmlformats.org/officeDocument/2006/relationships/customXml" Target="../ink/ink2296.xml"/><Relationship Id="rId158" Type="http://schemas.openxmlformats.org/officeDocument/2006/relationships/image" Target="../media/image2336.png"/><Relationship Id="rId20" Type="http://schemas.openxmlformats.org/officeDocument/2006/relationships/image" Target="../media/image2267.png"/><Relationship Id="rId41" Type="http://schemas.openxmlformats.org/officeDocument/2006/relationships/customXml" Target="../ink/ink2248.xml"/><Relationship Id="rId62" Type="http://schemas.openxmlformats.org/officeDocument/2006/relationships/image" Target="../media/image2288.png"/><Relationship Id="rId83" Type="http://schemas.openxmlformats.org/officeDocument/2006/relationships/customXml" Target="../ink/ink2269.xml"/><Relationship Id="rId88" Type="http://schemas.openxmlformats.org/officeDocument/2006/relationships/image" Target="../media/image2301.png"/><Relationship Id="rId111" Type="http://schemas.openxmlformats.org/officeDocument/2006/relationships/customXml" Target="../ink/ink2283.xml"/><Relationship Id="rId132" Type="http://schemas.openxmlformats.org/officeDocument/2006/relationships/image" Target="../media/image2323.png"/><Relationship Id="rId153" Type="http://schemas.openxmlformats.org/officeDocument/2006/relationships/customXml" Target="../ink/ink2304.xml"/><Relationship Id="rId174" Type="http://schemas.openxmlformats.org/officeDocument/2006/relationships/image" Target="../media/image2344.png"/><Relationship Id="rId179" Type="http://schemas.openxmlformats.org/officeDocument/2006/relationships/customXml" Target="../ink/ink2317.xml"/><Relationship Id="rId195" Type="http://schemas.openxmlformats.org/officeDocument/2006/relationships/customXml" Target="../ink/ink2325.xml"/><Relationship Id="rId209" Type="http://schemas.openxmlformats.org/officeDocument/2006/relationships/customXml" Target="../ink/ink2332.xml"/><Relationship Id="rId190" Type="http://schemas.openxmlformats.org/officeDocument/2006/relationships/image" Target="../media/image2352.png"/><Relationship Id="rId204" Type="http://schemas.openxmlformats.org/officeDocument/2006/relationships/image" Target="../media/image2359.png"/><Relationship Id="rId220" Type="http://schemas.openxmlformats.org/officeDocument/2006/relationships/image" Target="../media/image2367.png"/><Relationship Id="rId225" Type="http://schemas.openxmlformats.org/officeDocument/2006/relationships/customXml" Target="../ink/ink2340.xml"/><Relationship Id="rId15" Type="http://schemas.openxmlformats.org/officeDocument/2006/relationships/customXml" Target="../ink/ink2235.xml"/><Relationship Id="rId36" Type="http://schemas.openxmlformats.org/officeDocument/2006/relationships/image" Target="../media/image2275.png"/><Relationship Id="rId57" Type="http://schemas.openxmlformats.org/officeDocument/2006/relationships/customXml" Target="../ink/ink2256.xml"/><Relationship Id="rId106" Type="http://schemas.openxmlformats.org/officeDocument/2006/relationships/image" Target="../media/image2310.png"/><Relationship Id="rId127" Type="http://schemas.openxmlformats.org/officeDocument/2006/relationships/customXml" Target="../ink/ink2291.xml"/><Relationship Id="rId10" Type="http://schemas.openxmlformats.org/officeDocument/2006/relationships/image" Target="../media/image2262.png"/><Relationship Id="rId31" Type="http://schemas.openxmlformats.org/officeDocument/2006/relationships/customXml" Target="../ink/ink2243.xml"/><Relationship Id="rId52" Type="http://schemas.openxmlformats.org/officeDocument/2006/relationships/image" Target="../media/image2283.png"/><Relationship Id="rId73" Type="http://schemas.openxmlformats.org/officeDocument/2006/relationships/customXml" Target="../ink/ink2264.xml"/><Relationship Id="rId78" Type="http://schemas.openxmlformats.org/officeDocument/2006/relationships/image" Target="../media/image2296.png"/><Relationship Id="rId94" Type="http://schemas.openxmlformats.org/officeDocument/2006/relationships/image" Target="../media/image2304.png"/><Relationship Id="rId99" Type="http://schemas.openxmlformats.org/officeDocument/2006/relationships/customXml" Target="../ink/ink2277.xml"/><Relationship Id="rId101" Type="http://schemas.openxmlformats.org/officeDocument/2006/relationships/customXml" Target="../ink/ink2278.xml"/><Relationship Id="rId122" Type="http://schemas.openxmlformats.org/officeDocument/2006/relationships/image" Target="../media/image2318.png"/><Relationship Id="rId143" Type="http://schemas.openxmlformats.org/officeDocument/2006/relationships/customXml" Target="../ink/ink2299.xml"/><Relationship Id="rId148" Type="http://schemas.openxmlformats.org/officeDocument/2006/relationships/image" Target="../media/image2331.png"/><Relationship Id="rId164" Type="http://schemas.openxmlformats.org/officeDocument/2006/relationships/image" Target="../media/image2339.png"/><Relationship Id="rId169" Type="http://schemas.openxmlformats.org/officeDocument/2006/relationships/customXml" Target="../ink/ink2312.xml"/><Relationship Id="rId185" Type="http://schemas.openxmlformats.org/officeDocument/2006/relationships/customXml" Target="../ink/ink2320.xml"/><Relationship Id="rId4" Type="http://schemas.openxmlformats.org/officeDocument/2006/relationships/image" Target="../media/image2259.png"/><Relationship Id="rId9" Type="http://schemas.openxmlformats.org/officeDocument/2006/relationships/customXml" Target="../ink/ink2232.xml"/><Relationship Id="rId180" Type="http://schemas.openxmlformats.org/officeDocument/2006/relationships/image" Target="../media/image2347.png"/><Relationship Id="rId210" Type="http://schemas.openxmlformats.org/officeDocument/2006/relationships/image" Target="../media/image2362.png"/><Relationship Id="rId215" Type="http://schemas.openxmlformats.org/officeDocument/2006/relationships/customXml" Target="../ink/ink2335.xml"/><Relationship Id="rId26" Type="http://schemas.openxmlformats.org/officeDocument/2006/relationships/image" Target="../media/image2270.png"/><Relationship Id="rId47" Type="http://schemas.openxmlformats.org/officeDocument/2006/relationships/customXml" Target="../ink/ink2251.xml"/><Relationship Id="rId68" Type="http://schemas.openxmlformats.org/officeDocument/2006/relationships/image" Target="../media/image2291.png"/><Relationship Id="rId89" Type="http://schemas.openxmlformats.org/officeDocument/2006/relationships/customXml" Target="../ink/ink2272.xml"/><Relationship Id="rId112" Type="http://schemas.openxmlformats.org/officeDocument/2006/relationships/image" Target="../media/image2313.png"/><Relationship Id="rId133" Type="http://schemas.openxmlformats.org/officeDocument/2006/relationships/customXml" Target="../ink/ink2294.xml"/><Relationship Id="rId154" Type="http://schemas.openxmlformats.org/officeDocument/2006/relationships/image" Target="../media/image2334.png"/><Relationship Id="rId175" Type="http://schemas.openxmlformats.org/officeDocument/2006/relationships/customXml" Target="../ink/ink2315.xml"/><Relationship Id="rId196" Type="http://schemas.openxmlformats.org/officeDocument/2006/relationships/image" Target="../media/image2355.png"/><Relationship Id="rId200" Type="http://schemas.openxmlformats.org/officeDocument/2006/relationships/image" Target="../media/image2357.png"/><Relationship Id="rId16" Type="http://schemas.openxmlformats.org/officeDocument/2006/relationships/image" Target="../media/image2265.png"/><Relationship Id="rId221" Type="http://schemas.openxmlformats.org/officeDocument/2006/relationships/customXml" Target="../ink/ink2338.xml"/><Relationship Id="rId37" Type="http://schemas.openxmlformats.org/officeDocument/2006/relationships/customXml" Target="../ink/ink2246.xml"/><Relationship Id="rId58" Type="http://schemas.openxmlformats.org/officeDocument/2006/relationships/image" Target="../media/image2286.png"/><Relationship Id="rId79" Type="http://schemas.openxmlformats.org/officeDocument/2006/relationships/customXml" Target="../ink/ink2267.xml"/><Relationship Id="rId102" Type="http://schemas.openxmlformats.org/officeDocument/2006/relationships/image" Target="../media/image2308.png"/><Relationship Id="rId123" Type="http://schemas.openxmlformats.org/officeDocument/2006/relationships/customXml" Target="../ink/ink2289.xml"/><Relationship Id="rId144" Type="http://schemas.openxmlformats.org/officeDocument/2006/relationships/image" Target="../media/image2329.png"/><Relationship Id="rId90" Type="http://schemas.openxmlformats.org/officeDocument/2006/relationships/image" Target="../media/image2302.png"/><Relationship Id="rId165" Type="http://schemas.openxmlformats.org/officeDocument/2006/relationships/customXml" Target="../ink/ink2310.xml"/><Relationship Id="rId186" Type="http://schemas.openxmlformats.org/officeDocument/2006/relationships/image" Target="../media/image2350.png"/><Relationship Id="rId211" Type="http://schemas.openxmlformats.org/officeDocument/2006/relationships/customXml" Target="../ink/ink2333.xml"/><Relationship Id="rId27" Type="http://schemas.openxmlformats.org/officeDocument/2006/relationships/customXml" Target="../ink/ink2241.xml"/><Relationship Id="rId48" Type="http://schemas.openxmlformats.org/officeDocument/2006/relationships/image" Target="../media/image2281.png"/><Relationship Id="rId69" Type="http://schemas.openxmlformats.org/officeDocument/2006/relationships/customXml" Target="../ink/ink2262.xml"/><Relationship Id="rId113" Type="http://schemas.openxmlformats.org/officeDocument/2006/relationships/customXml" Target="../ink/ink2284.xml"/><Relationship Id="rId134" Type="http://schemas.openxmlformats.org/officeDocument/2006/relationships/image" Target="../media/image2324.png"/><Relationship Id="rId80" Type="http://schemas.openxmlformats.org/officeDocument/2006/relationships/image" Target="../media/image2297.png"/><Relationship Id="rId155" Type="http://schemas.openxmlformats.org/officeDocument/2006/relationships/customXml" Target="../ink/ink2305.xml"/><Relationship Id="rId176" Type="http://schemas.openxmlformats.org/officeDocument/2006/relationships/image" Target="../media/image2345.png"/><Relationship Id="rId197" Type="http://schemas.openxmlformats.org/officeDocument/2006/relationships/customXml" Target="../ink/ink2326.xml"/><Relationship Id="rId201" Type="http://schemas.openxmlformats.org/officeDocument/2006/relationships/customXml" Target="../ink/ink2328.xml"/><Relationship Id="rId222" Type="http://schemas.openxmlformats.org/officeDocument/2006/relationships/image" Target="../media/image2368.png"/><Relationship Id="rId17" Type="http://schemas.openxmlformats.org/officeDocument/2006/relationships/customXml" Target="../ink/ink2236.xml"/><Relationship Id="rId38" Type="http://schemas.openxmlformats.org/officeDocument/2006/relationships/image" Target="../media/image2276.png"/><Relationship Id="rId59" Type="http://schemas.openxmlformats.org/officeDocument/2006/relationships/customXml" Target="../ink/ink2257.xml"/><Relationship Id="rId103" Type="http://schemas.openxmlformats.org/officeDocument/2006/relationships/customXml" Target="../ink/ink2279.xml"/><Relationship Id="rId124" Type="http://schemas.openxmlformats.org/officeDocument/2006/relationships/image" Target="../media/image2319.png"/><Relationship Id="rId70" Type="http://schemas.openxmlformats.org/officeDocument/2006/relationships/image" Target="../media/image2292.png"/><Relationship Id="rId91" Type="http://schemas.openxmlformats.org/officeDocument/2006/relationships/customXml" Target="../ink/ink2273.xml"/><Relationship Id="rId145" Type="http://schemas.openxmlformats.org/officeDocument/2006/relationships/customXml" Target="../ink/ink2300.xml"/><Relationship Id="rId166" Type="http://schemas.openxmlformats.org/officeDocument/2006/relationships/image" Target="../media/image2340.png"/><Relationship Id="rId187" Type="http://schemas.openxmlformats.org/officeDocument/2006/relationships/customXml" Target="../ink/ink2321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2363.png"/><Relationship Id="rId28" Type="http://schemas.openxmlformats.org/officeDocument/2006/relationships/image" Target="../media/image2271.png"/><Relationship Id="rId49" Type="http://schemas.openxmlformats.org/officeDocument/2006/relationships/customXml" Target="../ink/ink2252.xml"/><Relationship Id="rId114" Type="http://schemas.openxmlformats.org/officeDocument/2006/relationships/image" Target="../media/image2314.png"/><Relationship Id="rId60" Type="http://schemas.openxmlformats.org/officeDocument/2006/relationships/image" Target="../media/image2287.png"/><Relationship Id="rId81" Type="http://schemas.openxmlformats.org/officeDocument/2006/relationships/customXml" Target="../ink/ink2268.xml"/><Relationship Id="rId135" Type="http://schemas.openxmlformats.org/officeDocument/2006/relationships/customXml" Target="../ink/ink2295.xml"/><Relationship Id="rId156" Type="http://schemas.openxmlformats.org/officeDocument/2006/relationships/image" Target="../media/image2335.png"/><Relationship Id="rId177" Type="http://schemas.openxmlformats.org/officeDocument/2006/relationships/customXml" Target="../ink/ink2316.xml"/><Relationship Id="rId198" Type="http://schemas.openxmlformats.org/officeDocument/2006/relationships/image" Target="../media/image2356.png"/><Relationship Id="rId202" Type="http://schemas.openxmlformats.org/officeDocument/2006/relationships/image" Target="../media/image2358.png"/><Relationship Id="rId223" Type="http://schemas.openxmlformats.org/officeDocument/2006/relationships/customXml" Target="../ink/ink2339.xml"/><Relationship Id="rId18" Type="http://schemas.openxmlformats.org/officeDocument/2006/relationships/image" Target="../media/image2266.png"/><Relationship Id="rId39" Type="http://schemas.openxmlformats.org/officeDocument/2006/relationships/customXml" Target="../ink/ink2247.xml"/><Relationship Id="rId50" Type="http://schemas.openxmlformats.org/officeDocument/2006/relationships/image" Target="../media/image2282.png"/><Relationship Id="rId104" Type="http://schemas.openxmlformats.org/officeDocument/2006/relationships/image" Target="../media/image2309.png"/><Relationship Id="rId125" Type="http://schemas.openxmlformats.org/officeDocument/2006/relationships/customXml" Target="../ink/ink2290.xml"/><Relationship Id="rId146" Type="http://schemas.openxmlformats.org/officeDocument/2006/relationships/image" Target="../media/image2330.png"/><Relationship Id="rId167" Type="http://schemas.openxmlformats.org/officeDocument/2006/relationships/customXml" Target="../ink/ink2311.xml"/><Relationship Id="rId188" Type="http://schemas.openxmlformats.org/officeDocument/2006/relationships/image" Target="../media/image2351.png"/><Relationship Id="rId71" Type="http://schemas.openxmlformats.org/officeDocument/2006/relationships/customXml" Target="../ink/ink2263.xml"/><Relationship Id="rId92" Type="http://schemas.openxmlformats.org/officeDocument/2006/relationships/image" Target="../media/image2303.png"/><Relationship Id="rId213" Type="http://schemas.openxmlformats.org/officeDocument/2006/relationships/customXml" Target="../ink/ink2334.xml"/><Relationship Id="rId2" Type="http://schemas.openxmlformats.org/officeDocument/2006/relationships/image" Target="../media/image2258.jpg"/><Relationship Id="rId29" Type="http://schemas.openxmlformats.org/officeDocument/2006/relationships/customXml" Target="../ink/ink2242.xml"/><Relationship Id="rId40" Type="http://schemas.openxmlformats.org/officeDocument/2006/relationships/image" Target="../media/image2277.png"/><Relationship Id="rId115" Type="http://schemas.openxmlformats.org/officeDocument/2006/relationships/customXml" Target="../ink/ink2285.xml"/><Relationship Id="rId136" Type="http://schemas.openxmlformats.org/officeDocument/2006/relationships/image" Target="../media/image2325.png"/><Relationship Id="rId157" Type="http://schemas.openxmlformats.org/officeDocument/2006/relationships/customXml" Target="../ink/ink2306.xml"/><Relationship Id="rId178" Type="http://schemas.openxmlformats.org/officeDocument/2006/relationships/image" Target="../media/image2346.png"/><Relationship Id="rId61" Type="http://schemas.openxmlformats.org/officeDocument/2006/relationships/customXml" Target="../ink/ink2258.xml"/><Relationship Id="rId82" Type="http://schemas.openxmlformats.org/officeDocument/2006/relationships/image" Target="../media/image2298.png"/><Relationship Id="rId199" Type="http://schemas.openxmlformats.org/officeDocument/2006/relationships/customXml" Target="../ink/ink2327.xml"/><Relationship Id="rId203" Type="http://schemas.openxmlformats.org/officeDocument/2006/relationships/customXml" Target="../ink/ink2329.xml"/><Relationship Id="rId19" Type="http://schemas.openxmlformats.org/officeDocument/2006/relationships/customXml" Target="../ink/ink2237.xml"/><Relationship Id="rId224" Type="http://schemas.openxmlformats.org/officeDocument/2006/relationships/image" Target="../media/image2369.png"/><Relationship Id="rId30" Type="http://schemas.openxmlformats.org/officeDocument/2006/relationships/image" Target="../media/image2272.png"/><Relationship Id="rId105" Type="http://schemas.openxmlformats.org/officeDocument/2006/relationships/customXml" Target="../ink/ink2280.xml"/><Relationship Id="rId126" Type="http://schemas.openxmlformats.org/officeDocument/2006/relationships/image" Target="../media/image2320.png"/><Relationship Id="rId147" Type="http://schemas.openxmlformats.org/officeDocument/2006/relationships/customXml" Target="../ink/ink2301.xml"/><Relationship Id="rId168" Type="http://schemas.openxmlformats.org/officeDocument/2006/relationships/image" Target="../media/image2341.png"/><Relationship Id="rId51" Type="http://schemas.openxmlformats.org/officeDocument/2006/relationships/customXml" Target="../ink/ink2253.xml"/><Relationship Id="rId72" Type="http://schemas.openxmlformats.org/officeDocument/2006/relationships/image" Target="../media/image2293.png"/><Relationship Id="rId93" Type="http://schemas.openxmlformats.org/officeDocument/2006/relationships/customXml" Target="../ink/ink2274.xml"/><Relationship Id="rId189" Type="http://schemas.openxmlformats.org/officeDocument/2006/relationships/customXml" Target="../ink/ink232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7.png"/><Relationship Id="rId18" Type="http://schemas.openxmlformats.org/officeDocument/2006/relationships/customXml" Target="../ink/ink2348.xml"/><Relationship Id="rId26" Type="http://schemas.openxmlformats.org/officeDocument/2006/relationships/customXml" Target="../ink/ink2352.xml"/><Relationship Id="rId39" Type="http://schemas.openxmlformats.org/officeDocument/2006/relationships/image" Target="../media/image2390.png"/><Relationship Id="rId21" Type="http://schemas.openxmlformats.org/officeDocument/2006/relationships/image" Target="../media/image2381.png"/><Relationship Id="rId34" Type="http://schemas.openxmlformats.org/officeDocument/2006/relationships/customXml" Target="../ink/ink2356.xml"/><Relationship Id="rId42" Type="http://schemas.openxmlformats.org/officeDocument/2006/relationships/customXml" Target="../ink/ink2360.xml"/><Relationship Id="rId47" Type="http://schemas.openxmlformats.org/officeDocument/2006/relationships/image" Target="../media/image2394.png"/><Relationship Id="rId50" Type="http://schemas.openxmlformats.org/officeDocument/2006/relationships/customXml" Target="../ink/ink2364.xml"/><Relationship Id="rId7" Type="http://schemas.openxmlformats.org/officeDocument/2006/relationships/image" Target="../media/image2374.png"/><Relationship Id="rId2" Type="http://schemas.openxmlformats.org/officeDocument/2006/relationships/image" Target="../media/image2371.jpg"/><Relationship Id="rId16" Type="http://schemas.openxmlformats.org/officeDocument/2006/relationships/customXml" Target="../ink/ink2347.xml"/><Relationship Id="rId29" Type="http://schemas.openxmlformats.org/officeDocument/2006/relationships/image" Target="../media/image2385.png"/><Relationship Id="rId11" Type="http://schemas.openxmlformats.org/officeDocument/2006/relationships/image" Target="../media/image2376.png"/><Relationship Id="rId24" Type="http://schemas.openxmlformats.org/officeDocument/2006/relationships/customXml" Target="../ink/ink2351.xml"/><Relationship Id="rId32" Type="http://schemas.openxmlformats.org/officeDocument/2006/relationships/customXml" Target="../ink/ink2355.xml"/><Relationship Id="rId37" Type="http://schemas.openxmlformats.org/officeDocument/2006/relationships/image" Target="../media/image2389.png"/><Relationship Id="rId40" Type="http://schemas.openxmlformats.org/officeDocument/2006/relationships/customXml" Target="../ink/ink2359.xml"/><Relationship Id="rId45" Type="http://schemas.openxmlformats.org/officeDocument/2006/relationships/image" Target="../media/image2393.png"/><Relationship Id="rId5" Type="http://schemas.openxmlformats.org/officeDocument/2006/relationships/image" Target="../media/image2373.png"/><Relationship Id="rId15" Type="http://schemas.openxmlformats.org/officeDocument/2006/relationships/image" Target="../media/image2378.png"/><Relationship Id="rId23" Type="http://schemas.openxmlformats.org/officeDocument/2006/relationships/image" Target="../media/image2382.png"/><Relationship Id="rId28" Type="http://schemas.openxmlformats.org/officeDocument/2006/relationships/customXml" Target="../ink/ink2353.xml"/><Relationship Id="rId36" Type="http://schemas.openxmlformats.org/officeDocument/2006/relationships/customXml" Target="../ink/ink2357.xml"/><Relationship Id="rId49" Type="http://schemas.openxmlformats.org/officeDocument/2006/relationships/image" Target="../media/image2395.png"/><Relationship Id="rId10" Type="http://schemas.openxmlformats.org/officeDocument/2006/relationships/customXml" Target="../ink/ink2344.xml"/><Relationship Id="rId19" Type="http://schemas.openxmlformats.org/officeDocument/2006/relationships/image" Target="../media/image2380.png"/><Relationship Id="rId31" Type="http://schemas.openxmlformats.org/officeDocument/2006/relationships/image" Target="../media/image2386.png"/><Relationship Id="rId44" Type="http://schemas.openxmlformats.org/officeDocument/2006/relationships/customXml" Target="../ink/ink2361.xml"/><Relationship Id="rId4" Type="http://schemas.openxmlformats.org/officeDocument/2006/relationships/customXml" Target="../ink/ink2341.xml"/><Relationship Id="rId9" Type="http://schemas.openxmlformats.org/officeDocument/2006/relationships/image" Target="../media/image2375.png"/><Relationship Id="rId14" Type="http://schemas.openxmlformats.org/officeDocument/2006/relationships/customXml" Target="../ink/ink2346.xml"/><Relationship Id="rId22" Type="http://schemas.openxmlformats.org/officeDocument/2006/relationships/customXml" Target="../ink/ink2350.xml"/><Relationship Id="rId27" Type="http://schemas.openxmlformats.org/officeDocument/2006/relationships/image" Target="../media/image2384.png"/><Relationship Id="rId30" Type="http://schemas.openxmlformats.org/officeDocument/2006/relationships/customXml" Target="../ink/ink2354.xml"/><Relationship Id="rId35" Type="http://schemas.openxmlformats.org/officeDocument/2006/relationships/image" Target="../media/image2388.png"/><Relationship Id="rId43" Type="http://schemas.openxmlformats.org/officeDocument/2006/relationships/image" Target="../media/image2392.png"/><Relationship Id="rId48" Type="http://schemas.openxmlformats.org/officeDocument/2006/relationships/customXml" Target="../ink/ink2363.xml"/><Relationship Id="rId8" Type="http://schemas.openxmlformats.org/officeDocument/2006/relationships/customXml" Target="../ink/ink2343.xml"/><Relationship Id="rId51" Type="http://schemas.openxmlformats.org/officeDocument/2006/relationships/image" Target="../media/image2396.png"/><Relationship Id="rId3" Type="http://schemas.openxmlformats.org/officeDocument/2006/relationships/image" Target="../media/image2372.jpeg"/><Relationship Id="rId12" Type="http://schemas.openxmlformats.org/officeDocument/2006/relationships/customXml" Target="../ink/ink2345.xml"/><Relationship Id="rId17" Type="http://schemas.openxmlformats.org/officeDocument/2006/relationships/image" Target="../media/image2379.png"/><Relationship Id="rId25" Type="http://schemas.openxmlformats.org/officeDocument/2006/relationships/image" Target="../media/image2383.png"/><Relationship Id="rId33" Type="http://schemas.openxmlformats.org/officeDocument/2006/relationships/image" Target="../media/image2387.png"/><Relationship Id="rId38" Type="http://schemas.openxmlformats.org/officeDocument/2006/relationships/customXml" Target="../ink/ink2358.xml"/><Relationship Id="rId46" Type="http://schemas.openxmlformats.org/officeDocument/2006/relationships/customXml" Target="../ink/ink2362.xml"/><Relationship Id="rId20" Type="http://schemas.openxmlformats.org/officeDocument/2006/relationships/customXml" Target="../ink/ink2349.xml"/><Relationship Id="rId41" Type="http://schemas.openxmlformats.org/officeDocument/2006/relationships/image" Target="../media/image239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42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454.png"/><Relationship Id="rId21" Type="http://schemas.openxmlformats.org/officeDocument/2006/relationships/image" Target="../media/image2406.png"/><Relationship Id="rId42" Type="http://schemas.openxmlformats.org/officeDocument/2006/relationships/customXml" Target="../ink/ink2385.xml"/><Relationship Id="rId63" Type="http://schemas.openxmlformats.org/officeDocument/2006/relationships/image" Target="../media/image2427.png"/><Relationship Id="rId84" Type="http://schemas.openxmlformats.org/officeDocument/2006/relationships/customXml" Target="../ink/ink2406.xml"/><Relationship Id="rId138" Type="http://schemas.openxmlformats.org/officeDocument/2006/relationships/customXml" Target="../ink/ink2433.xml"/><Relationship Id="rId107" Type="http://schemas.openxmlformats.org/officeDocument/2006/relationships/image" Target="../media/image2449.png"/><Relationship Id="rId11" Type="http://schemas.openxmlformats.org/officeDocument/2006/relationships/image" Target="../media/image2401.png"/><Relationship Id="rId32" Type="http://schemas.openxmlformats.org/officeDocument/2006/relationships/customXml" Target="../ink/ink2380.xml"/><Relationship Id="rId53" Type="http://schemas.openxmlformats.org/officeDocument/2006/relationships/image" Target="../media/image2422.png"/><Relationship Id="rId74" Type="http://schemas.openxmlformats.org/officeDocument/2006/relationships/customXml" Target="../ink/ink2401.xml"/><Relationship Id="rId128" Type="http://schemas.openxmlformats.org/officeDocument/2006/relationships/customXml" Target="../ink/ink2428.xml"/><Relationship Id="rId5" Type="http://schemas.openxmlformats.org/officeDocument/2006/relationships/image" Target="../media/image2398.png"/><Relationship Id="rId90" Type="http://schemas.openxmlformats.org/officeDocument/2006/relationships/customXml" Target="../ink/ink2409.xml"/><Relationship Id="rId95" Type="http://schemas.openxmlformats.org/officeDocument/2006/relationships/image" Target="../media/image2443.png"/><Relationship Id="rId22" Type="http://schemas.openxmlformats.org/officeDocument/2006/relationships/customXml" Target="../ink/ink2375.xml"/><Relationship Id="rId27" Type="http://schemas.openxmlformats.org/officeDocument/2006/relationships/image" Target="../media/image2409.png"/><Relationship Id="rId43" Type="http://schemas.openxmlformats.org/officeDocument/2006/relationships/image" Target="../media/image2417.png"/><Relationship Id="rId48" Type="http://schemas.openxmlformats.org/officeDocument/2006/relationships/customXml" Target="../ink/ink2388.xml"/><Relationship Id="rId64" Type="http://schemas.openxmlformats.org/officeDocument/2006/relationships/customXml" Target="../ink/ink2396.xml"/><Relationship Id="rId69" Type="http://schemas.openxmlformats.org/officeDocument/2006/relationships/image" Target="../media/image2430.png"/><Relationship Id="rId113" Type="http://schemas.openxmlformats.org/officeDocument/2006/relationships/image" Target="../media/image2452.png"/><Relationship Id="rId118" Type="http://schemas.openxmlformats.org/officeDocument/2006/relationships/customXml" Target="../ink/ink2423.xml"/><Relationship Id="rId134" Type="http://schemas.openxmlformats.org/officeDocument/2006/relationships/customXml" Target="../ink/ink2431.xml"/><Relationship Id="rId139" Type="http://schemas.openxmlformats.org/officeDocument/2006/relationships/image" Target="../media/image2465.png"/><Relationship Id="rId80" Type="http://schemas.openxmlformats.org/officeDocument/2006/relationships/customXml" Target="../ink/ink2404.xml"/><Relationship Id="rId85" Type="http://schemas.openxmlformats.org/officeDocument/2006/relationships/image" Target="../media/image2438.png"/><Relationship Id="rId12" Type="http://schemas.openxmlformats.org/officeDocument/2006/relationships/customXml" Target="../ink/ink2370.xml"/><Relationship Id="rId17" Type="http://schemas.openxmlformats.org/officeDocument/2006/relationships/image" Target="../media/image2404.png"/><Relationship Id="rId33" Type="http://schemas.openxmlformats.org/officeDocument/2006/relationships/image" Target="../media/image2412.png"/><Relationship Id="rId38" Type="http://schemas.openxmlformats.org/officeDocument/2006/relationships/customXml" Target="../ink/ink2383.xml"/><Relationship Id="rId59" Type="http://schemas.openxmlformats.org/officeDocument/2006/relationships/image" Target="../media/image2425.png"/><Relationship Id="rId103" Type="http://schemas.openxmlformats.org/officeDocument/2006/relationships/image" Target="../media/image2447.png"/><Relationship Id="rId108" Type="http://schemas.openxmlformats.org/officeDocument/2006/relationships/customXml" Target="../ink/ink2418.xml"/><Relationship Id="rId124" Type="http://schemas.openxmlformats.org/officeDocument/2006/relationships/customXml" Target="../ink/ink2426.xml"/><Relationship Id="rId129" Type="http://schemas.openxmlformats.org/officeDocument/2006/relationships/image" Target="../media/image2460.png"/><Relationship Id="rId54" Type="http://schemas.openxmlformats.org/officeDocument/2006/relationships/customXml" Target="../ink/ink2391.xml"/><Relationship Id="rId70" Type="http://schemas.openxmlformats.org/officeDocument/2006/relationships/customXml" Target="../ink/ink2399.xml"/><Relationship Id="rId75" Type="http://schemas.openxmlformats.org/officeDocument/2006/relationships/image" Target="../media/image2433.png"/><Relationship Id="rId91" Type="http://schemas.openxmlformats.org/officeDocument/2006/relationships/image" Target="../media/image2441.png"/><Relationship Id="rId96" Type="http://schemas.openxmlformats.org/officeDocument/2006/relationships/customXml" Target="../ink/ink2412.xml"/><Relationship Id="rId140" Type="http://schemas.openxmlformats.org/officeDocument/2006/relationships/customXml" Target="../ink/ink2434.xml"/><Relationship Id="rId145" Type="http://schemas.openxmlformats.org/officeDocument/2006/relationships/image" Target="../media/image246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7.xml"/><Relationship Id="rId23" Type="http://schemas.openxmlformats.org/officeDocument/2006/relationships/image" Target="../media/image2407.png"/><Relationship Id="rId28" Type="http://schemas.openxmlformats.org/officeDocument/2006/relationships/customXml" Target="../ink/ink2378.xml"/><Relationship Id="rId49" Type="http://schemas.openxmlformats.org/officeDocument/2006/relationships/image" Target="../media/image2420.png"/><Relationship Id="rId114" Type="http://schemas.openxmlformats.org/officeDocument/2006/relationships/customXml" Target="../ink/ink2421.xml"/><Relationship Id="rId119" Type="http://schemas.openxmlformats.org/officeDocument/2006/relationships/image" Target="../media/image2455.png"/><Relationship Id="rId44" Type="http://schemas.openxmlformats.org/officeDocument/2006/relationships/customXml" Target="../ink/ink2386.xml"/><Relationship Id="rId60" Type="http://schemas.openxmlformats.org/officeDocument/2006/relationships/customXml" Target="../ink/ink2394.xml"/><Relationship Id="rId65" Type="http://schemas.openxmlformats.org/officeDocument/2006/relationships/image" Target="../media/image2428.png"/><Relationship Id="rId81" Type="http://schemas.openxmlformats.org/officeDocument/2006/relationships/image" Target="../media/image2436.png"/><Relationship Id="rId86" Type="http://schemas.openxmlformats.org/officeDocument/2006/relationships/customXml" Target="../ink/ink2407.xml"/><Relationship Id="rId130" Type="http://schemas.openxmlformats.org/officeDocument/2006/relationships/customXml" Target="../ink/ink2429.xml"/><Relationship Id="rId135" Type="http://schemas.openxmlformats.org/officeDocument/2006/relationships/image" Target="../media/image2463.png"/><Relationship Id="rId13" Type="http://schemas.openxmlformats.org/officeDocument/2006/relationships/image" Target="../media/image2402.png"/><Relationship Id="rId18" Type="http://schemas.openxmlformats.org/officeDocument/2006/relationships/customXml" Target="../ink/ink2373.xml"/><Relationship Id="rId39" Type="http://schemas.openxmlformats.org/officeDocument/2006/relationships/image" Target="../media/image2415.png"/><Relationship Id="rId109" Type="http://schemas.openxmlformats.org/officeDocument/2006/relationships/image" Target="../media/image2450.png"/><Relationship Id="rId34" Type="http://schemas.openxmlformats.org/officeDocument/2006/relationships/customXml" Target="../ink/ink2381.xml"/><Relationship Id="rId50" Type="http://schemas.openxmlformats.org/officeDocument/2006/relationships/customXml" Target="../ink/ink2389.xml"/><Relationship Id="rId55" Type="http://schemas.openxmlformats.org/officeDocument/2006/relationships/image" Target="../media/image2423.png"/><Relationship Id="rId76" Type="http://schemas.openxmlformats.org/officeDocument/2006/relationships/customXml" Target="../ink/ink2402.xml"/><Relationship Id="rId97" Type="http://schemas.openxmlformats.org/officeDocument/2006/relationships/image" Target="../media/image2444.png"/><Relationship Id="rId104" Type="http://schemas.openxmlformats.org/officeDocument/2006/relationships/customXml" Target="../ink/ink2416.xml"/><Relationship Id="rId120" Type="http://schemas.openxmlformats.org/officeDocument/2006/relationships/customXml" Target="../ink/ink2424.xml"/><Relationship Id="rId125" Type="http://schemas.openxmlformats.org/officeDocument/2006/relationships/image" Target="../media/image2458.png"/><Relationship Id="rId141" Type="http://schemas.openxmlformats.org/officeDocument/2006/relationships/image" Target="../media/image2466.png"/><Relationship Id="rId146" Type="http://schemas.openxmlformats.org/officeDocument/2006/relationships/customXml" Target="../ink/ink2437.xml"/><Relationship Id="rId7" Type="http://schemas.openxmlformats.org/officeDocument/2006/relationships/image" Target="../media/image2399.png"/><Relationship Id="rId71" Type="http://schemas.openxmlformats.org/officeDocument/2006/relationships/image" Target="../media/image2431.png"/><Relationship Id="rId92" Type="http://schemas.openxmlformats.org/officeDocument/2006/relationships/customXml" Target="../ink/ink2410.xml"/><Relationship Id="rId2" Type="http://schemas.openxmlformats.org/officeDocument/2006/relationships/customXml" Target="../ink/ink2365.xml"/><Relationship Id="rId29" Type="http://schemas.openxmlformats.org/officeDocument/2006/relationships/image" Target="../media/image2410.png"/><Relationship Id="rId24" Type="http://schemas.openxmlformats.org/officeDocument/2006/relationships/customXml" Target="../ink/ink2376.xml"/><Relationship Id="rId40" Type="http://schemas.openxmlformats.org/officeDocument/2006/relationships/customXml" Target="../ink/ink2384.xml"/><Relationship Id="rId45" Type="http://schemas.openxmlformats.org/officeDocument/2006/relationships/image" Target="../media/image2418.png"/><Relationship Id="rId66" Type="http://schemas.openxmlformats.org/officeDocument/2006/relationships/customXml" Target="../ink/ink2397.xml"/><Relationship Id="rId87" Type="http://schemas.openxmlformats.org/officeDocument/2006/relationships/image" Target="../media/image2439.png"/><Relationship Id="rId110" Type="http://schemas.openxmlformats.org/officeDocument/2006/relationships/customXml" Target="../ink/ink2419.xml"/><Relationship Id="rId115" Type="http://schemas.openxmlformats.org/officeDocument/2006/relationships/image" Target="../media/image2453.png"/><Relationship Id="rId131" Type="http://schemas.openxmlformats.org/officeDocument/2006/relationships/image" Target="../media/image2461.png"/><Relationship Id="rId136" Type="http://schemas.openxmlformats.org/officeDocument/2006/relationships/customXml" Target="../ink/ink2432.xml"/><Relationship Id="rId61" Type="http://schemas.openxmlformats.org/officeDocument/2006/relationships/image" Target="../media/image2426.png"/><Relationship Id="rId82" Type="http://schemas.openxmlformats.org/officeDocument/2006/relationships/customXml" Target="../ink/ink2405.xml"/><Relationship Id="rId19" Type="http://schemas.openxmlformats.org/officeDocument/2006/relationships/image" Target="../media/image2405.png"/><Relationship Id="rId14" Type="http://schemas.openxmlformats.org/officeDocument/2006/relationships/customXml" Target="../ink/ink2371.xml"/><Relationship Id="rId30" Type="http://schemas.openxmlformats.org/officeDocument/2006/relationships/customXml" Target="../ink/ink2379.xml"/><Relationship Id="rId35" Type="http://schemas.openxmlformats.org/officeDocument/2006/relationships/image" Target="../media/image2413.png"/><Relationship Id="rId56" Type="http://schemas.openxmlformats.org/officeDocument/2006/relationships/customXml" Target="../ink/ink2392.xml"/><Relationship Id="rId77" Type="http://schemas.openxmlformats.org/officeDocument/2006/relationships/image" Target="../media/image2434.png"/><Relationship Id="rId100" Type="http://schemas.openxmlformats.org/officeDocument/2006/relationships/customXml" Target="../ink/ink2414.xml"/><Relationship Id="rId105" Type="http://schemas.openxmlformats.org/officeDocument/2006/relationships/image" Target="../media/image2448.png"/><Relationship Id="rId126" Type="http://schemas.openxmlformats.org/officeDocument/2006/relationships/customXml" Target="../ink/ink2427.xml"/><Relationship Id="rId147" Type="http://schemas.openxmlformats.org/officeDocument/2006/relationships/image" Target="../media/image2469.png"/><Relationship Id="rId8" Type="http://schemas.openxmlformats.org/officeDocument/2006/relationships/customXml" Target="../ink/ink2368.xml"/><Relationship Id="rId51" Type="http://schemas.openxmlformats.org/officeDocument/2006/relationships/image" Target="../media/image2421.png"/><Relationship Id="rId72" Type="http://schemas.openxmlformats.org/officeDocument/2006/relationships/customXml" Target="../ink/ink2400.xml"/><Relationship Id="rId93" Type="http://schemas.openxmlformats.org/officeDocument/2006/relationships/image" Target="../media/image2442.png"/><Relationship Id="rId98" Type="http://schemas.openxmlformats.org/officeDocument/2006/relationships/customXml" Target="../ink/ink2413.xml"/><Relationship Id="rId121" Type="http://schemas.openxmlformats.org/officeDocument/2006/relationships/image" Target="../media/image2456.png"/><Relationship Id="rId142" Type="http://schemas.openxmlformats.org/officeDocument/2006/relationships/customXml" Target="../ink/ink2435.xml"/><Relationship Id="rId3" Type="http://schemas.openxmlformats.org/officeDocument/2006/relationships/image" Target="../media/image2397.png"/><Relationship Id="rId25" Type="http://schemas.openxmlformats.org/officeDocument/2006/relationships/image" Target="../media/image2408.png"/><Relationship Id="rId46" Type="http://schemas.openxmlformats.org/officeDocument/2006/relationships/customXml" Target="../ink/ink2387.xml"/><Relationship Id="rId67" Type="http://schemas.openxmlformats.org/officeDocument/2006/relationships/image" Target="../media/image2429.png"/><Relationship Id="rId116" Type="http://schemas.openxmlformats.org/officeDocument/2006/relationships/customXml" Target="../ink/ink2422.xml"/><Relationship Id="rId137" Type="http://schemas.openxmlformats.org/officeDocument/2006/relationships/image" Target="../media/image2464.png"/><Relationship Id="rId20" Type="http://schemas.openxmlformats.org/officeDocument/2006/relationships/customXml" Target="../ink/ink2374.xml"/><Relationship Id="rId41" Type="http://schemas.openxmlformats.org/officeDocument/2006/relationships/image" Target="../media/image2416.png"/><Relationship Id="rId62" Type="http://schemas.openxmlformats.org/officeDocument/2006/relationships/customXml" Target="../ink/ink2395.xml"/><Relationship Id="rId83" Type="http://schemas.openxmlformats.org/officeDocument/2006/relationships/image" Target="../media/image2437.png"/><Relationship Id="rId88" Type="http://schemas.openxmlformats.org/officeDocument/2006/relationships/customXml" Target="../ink/ink2408.xml"/><Relationship Id="rId111" Type="http://schemas.openxmlformats.org/officeDocument/2006/relationships/image" Target="../media/image2451.png"/><Relationship Id="rId132" Type="http://schemas.openxmlformats.org/officeDocument/2006/relationships/customXml" Target="../ink/ink2430.xml"/><Relationship Id="rId15" Type="http://schemas.openxmlformats.org/officeDocument/2006/relationships/image" Target="../media/image2403.png"/><Relationship Id="rId36" Type="http://schemas.openxmlformats.org/officeDocument/2006/relationships/customXml" Target="../ink/ink2382.xml"/><Relationship Id="rId57" Type="http://schemas.openxmlformats.org/officeDocument/2006/relationships/image" Target="../media/image2424.png"/><Relationship Id="rId106" Type="http://schemas.openxmlformats.org/officeDocument/2006/relationships/customXml" Target="../ink/ink2417.xml"/><Relationship Id="rId127" Type="http://schemas.openxmlformats.org/officeDocument/2006/relationships/image" Target="../media/image2459.png"/><Relationship Id="rId10" Type="http://schemas.openxmlformats.org/officeDocument/2006/relationships/customXml" Target="../ink/ink2369.xml"/><Relationship Id="rId31" Type="http://schemas.openxmlformats.org/officeDocument/2006/relationships/image" Target="../media/image2411.png"/><Relationship Id="rId52" Type="http://schemas.openxmlformats.org/officeDocument/2006/relationships/customXml" Target="../ink/ink2390.xml"/><Relationship Id="rId73" Type="http://schemas.openxmlformats.org/officeDocument/2006/relationships/image" Target="../media/image2432.png"/><Relationship Id="rId78" Type="http://schemas.openxmlformats.org/officeDocument/2006/relationships/customXml" Target="../ink/ink2403.xml"/><Relationship Id="rId94" Type="http://schemas.openxmlformats.org/officeDocument/2006/relationships/customXml" Target="../ink/ink2411.xml"/><Relationship Id="rId99" Type="http://schemas.openxmlformats.org/officeDocument/2006/relationships/image" Target="../media/image2445.png"/><Relationship Id="rId101" Type="http://schemas.openxmlformats.org/officeDocument/2006/relationships/image" Target="../media/image2446.png"/><Relationship Id="rId122" Type="http://schemas.openxmlformats.org/officeDocument/2006/relationships/customXml" Target="../ink/ink2425.xml"/><Relationship Id="rId143" Type="http://schemas.openxmlformats.org/officeDocument/2006/relationships/image" Target="../media/image2467.png"/><Relationship Id="rId4" Type="http://schemas.openxmlformats.org/officeDocument/2006/relationships/customXml" Target="../ink/ink2366.xml"/><Relationship Id="rId9" Type="http://schemas.openxmlformats.org/officeDocument/2006/relationships/image" Target="../media/image2400.png"/><Relationship Id="rId26" Type="http://schemas.openxmlformats.org/officeDocument/2006/relationships/customXml" Target="../ink/ink2377.xml"/><Relationship Id="rId47" Type="http://schemas.openxmlformats.org/officeDocument/2006/relationships/image" Target="../media/image2419.png"/><Relationship Id="rId68" Type="http://schemas.openxmlformats.org/officeDocument/2006/relationships/customXml" Target="../ink/ink2398.xml"/><Relationship Id="rId89" Type="http://schemas.openxmlformats.org/officeDocument/2006/relationships/image" Target="../media/image2440.png"/><Relationship Id="rId112" Type="http://schemas.openxmlformats.org/officeDocument/2006/relationships/customXml" Target="../ink/ink2420.xml"/><Relationship Id="rId133" Type="http://schemas.openxmlformats.org/officeDocument/2006/relationships/image" Target="../media/image2462.png"/><Relationship Id="rId16" Type="http://schemas.openxmlformats.org/officeDocument/2006/relationships/customXml" Target="../ink/ink2372.xml"/><Relationship Id="rId37" Type="http://schemas.openxmlformats.org/officeDocument/2006/relationships/image" Target="../media/image2414.png"/><Relationship Id="rId58" Type="http://schemas.openxmlformats.org/officeDocument/2006/relationships/customXml" Target="../ink/ink2393.xml"/><Relationship Id="rId79" Type="http://schemas.openxmlformats.org/officeDocument/2006/relationships/image" Target="../media/image2435.png"/><Relationship Id="rId102" Type="http://schemas.openxmlformats.org/officeDocument/2006/relationships/customXml" Target="../ink/ink2415.xml"/><Relationship Id="rId123" Type="http://schemas.openxmlformats.org/officeDocument/2006/relationships/image" Target="../media/image2457.png"/><Relationship Id="rId144" Type="http://schemas.openxmlformats.org/officeDocument/2006/relationships/customXml" Target="../ink/ink24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2.jpeg"/><Relationship Id="rId2" Type="http://schemas.openxmlformats.org/officeDocument/2006/relationships/image" Target="../media/image237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2.jpeg"/><Relationship Id="rId2" Type="http://schemas.openxmlformats.org/officeDocument/2006/relationships/image" Target="../media/image237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27.png"/><Relationship Id="rId21" Type="http://schemas.openxmlformats.org/officeDocument/2006/relationships/image" Target="../media/image2479.png"/><Relationship Id="rId42" Type="http://schemas.openxmlformats.org/officeDocument/2006/relationships/customXml" Target="../ink/ink2458.xml"/><Relationship Id="rId63" Type="http://schemas.openxmlformats.org/officeDocument/2006/relationships/image" Target="../media/image2500.png"/><Relationship Id="rId84" Type="http://schemas.openxmlformats.org/officeDocument/2006/relationships/customXml" Target="../ink/ink2479.xml"/><Relationship Id="rId138" Type="http://schemas.openxmlformats.org/officeDocument/2006/relationships/customXml" Target="../ink/ink2506.xml"/><Relationship Id="rId107" Type="http://schemas.openxmlformats.org/officeDocument/2006/relationships/image" Target="../media/image2522.png"/><Relationship Id="rId11" Type="http://schemas.openxmlformats.org/officeDocument/2006/relationships/image" Target="../media/image2474.png"/><Relationship Id="rId32" Type="http://schemas.openxmlformats.org/officeDocument/2006/relationships/customXml" Target="../ink/ink2453.xml"/><Relationship Id="rId37" Type="http://schemas.openxmlformats.org/officeDocument/2006/relationships/image" Target="../media/image2487.png"/><Relationship Id="rId53" Type="http://schemas.openxmlformats.org/officeDocument/2006/relationships/image" Target="../media/image2495.png"/><Relationship Id="rId58" Type="http://schemas.openxmlformats.org/officeDocument/2006/relationships/customXml" Target="../ink/ink2466.xml"/><Relationship Id="rId74" Type="http://schemas.openxmlformats.org/officeDocument/2006/relationships/customXml" Target="../ink/ink2474.xml"/><Relationship Id="rId79" Type="http://schemas.openxmlformats.org/officeDocument/2006/relationships/image" Target="../media/image2508.png"/><Relationship Id="rId102" Type="http://schemas.openxmlformats.org/officeDocument/2006/relationships/customXml" Target="../ink/ink2488.xml"/><Relationship Id="rId123" Type="http://schemas.openxmlformats.org/officeDocument/2006/relationships/image" Target="../media/image2530.png"/><Relationship Id="rId128" Type="http://schemas.openxmlformats.org/officeDocument/2006/relationships/customXml" Target="../ink/ink2501.xml"/><Relationship Id="rId5" Type="http://schemas.openxmlformats.org/officeDocument/2006/relationships/image" Target="../media/image2471.png"/><Relationship Id="rId90" Type="http://schemas.openxmlformats.org/officeDocument/2006/relationships/customXml" Target="../ink/ink2482.xml"/><Relationship Id="rId95" Type="http://schemas.openxmlformats.org/officeDocument/2006/relationships/image" Target="../media/image2516.png"/><Relationship Id="rId22" Type="http://schemas.openxmlformats.org/officeDocument/2006/relationships/customXml" Target="../ink/ink2448.xml"/><Relationship Id="rId27" Type="http://schemas.openxmlformats.org/officeDocument/2006/relationships/image" Target="../media/image2482.png"/><Relationship Id="rId43" Type="http://schemas.openxmlformats.org/officeDocument/2006/relationships/image" Target="../media/image2490.png"/><Relationship Id="rId48" Type="http://schemas.openxmlformats.org/officeDocument/2006/relationships/customXml" Target="../ink/ink2461.xml"/><Relationship Id="rId64" Type="http://schemas.openxmlformats.org/officeDocument/2006/relationships/customXml" Target="../ink/ink2469.xml"/><Relationship Id="rId69" Type="http://schemas.openxmlformats.org/officeDocument/2006/relationships/image" Target="../media/image2503.png"/><Relationship Id="rId113" Type="http://schemas.openxmlformats.org/officeDocument/2006/relationships/image" Target="../media/image2525.png"/><Relationship Id="rId118" Type="http://schemas.openxmlformats.org/officeDocument/2006/relationships/customXml" Target="../ink/ink2496.xml"/><Relationship Id="rId134" Type="http://schemas.openxmlformats.org/officeDocument/2006/relationships/customXml" Target="../ink/ink2504.xml"/><Relationship Id="rId139" Type="http://schemas.openxmlformats.org/officeDocument/2006/relationships/image" Target="../media/image2538.png"/><Relationship Id="rId80" Type="http://schemas.openxmlformats.org/officeDocument/2006/relationships/customXml" Target="../ink/ink2477.xml"/><Relationship Id="rId85" Type="http://schemas.openxmlformats.org/officeDocument/2006/relationships/image" Target="../media/image2511.png"/><Relationship Id="rId12" Type="http://schemas.openxmlformats.org/officeDocument/2006/relationships/customXml" Target="../ink/ink2443.xml"/><Relationship Id="rId17" Type="http://schemas.openxmlformats.org/officeDocument/2006/relationships/image" Target="../media/image2477.png"/><Relationship Id="rId33" Type="http://schemas.openxmlformats.org/officeDocument/2006/relationships/image" Target="../media/image2485.png"/><Relationship Id="rId38" Type="http://schemas.openxmlformats.org/officeDocument/2006/relationships/customXml" Target="../ink/ink2456.xml"/><Relationship Id="rId59" Type="http://schemas.openxmlformats.org/officeDocument/2006/relationships/image" Target="../media/image2498.png"/><Relationship Id="rId103" Type="http://schemas.openxmlformats.org/officeDocument/2006/relationships/image" Target="../media/image2520.png"/><Relationship Id="rId108" Type="http://schemas.openxmlformats.org/officeDocument/2006/relationships/customXml" Target="../ink/ink2491.xml"/><Relationship Id="rId124" Type="http://schemas.openxmlformats.org/officeDocument/2006/relationships/customXml" Target="../ink/ink2499.xml"/><Relationship Id="rId129" Type="http://schemas.openxmlformats.org/officeDocument/2006/relationships/image" Target="../media/image2533.png"/><Relationship Id="rId54" Type="http://schemas.openxmlformats.org/officeDocument/2006/relationships/customXml" Target="../ink/ink2464.xml"/><Relationship Id="rId70" Type="http://schemas.openxmlformats.org/officeDocument/2006/relationships/customXml" Target="../ink/ink2472.xml"/><Relationship Id="rId75" Type="http://schemas.openxmlformats.org/officeDocument/2006/relationships/image" Target="../media/image2506.png"/><Relationship Id="rId91" Type="http://schemas.openxmlformats.org/officeDocument/2006/relationships/image" Target="../media/image2514.png"/><Relationship Id="rId96" Type="http://schemas.openxmlformats.org/officeDocument/2006/relationships/customXml" Target="../ink/ink2485.xml"/><Relationship Id="rId140" Type="http://schemas.openxmlformats.org/officeDocument/2006/relationships/customXml" Target="../ink/ink25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40.xml"/><Relationship Id="rId23" Type="http://schemas.openxmlformats.org/officeDocument/2006/relationships/image" Target="../media/image2480.png"/><Relationship Id="rId28" Type="http://schemas.openxmlformats.org/officeDocument/2006/relationships/customXml" Target="../ink/ink2451.xml"/><Relationship Id="rId49" Type="http://schemas.openxmlformats.org/officeDocument/2006/relationships/image" Target="../media/image2493.png"/><Relationship Id="rId114" Type="http://schemas.openxmlformats.org/officeDocument/2006/relationships/customXml" Target="../ink/ink2494.xml"/><Relationship Id="rId119" Type="http://schemas.openxmlformats.org/officeDocument/2006/relationships/image" Target="../media/image2528.png"/><Relationship Id="rId44" Type="http://schemas.openxmlformats.org/officeDocument/2006/relationships/customXml" Target="../ink/ink2459.xml"/><Relationship Id="rId60" Type="http://schemas.openxmlformats.org/officeDocument/2006/relationships/customXml" Target="../ink/ink2467.xml"/><Relationship Id="rId65" Type="http://schemas.openxmlformats.org/officeDocument/2006/relationships/image" Target="../media/image2501.png"/><Relationship Id="rId81" Type="http://schemas.openxmlformats.org/officeDocument/2006/relationships/image" Target="../media/image2509.png"/><Relationship Id="rId86" Type="http://schemas.openxmlformats.org/officeDocument/2006/relationships/customXml" Target="../ink/ink2480.xml"/><Relationship Id="rId130" Type="http://schemas.openxmlformats.org/officeDocument/2006/relationships/customXml" Target="../ink/ink2502.xml"/><Relationship Id="rId135" Type="http://schemas.openxmlformats.org/officeDocument/2006/relationships/image" Target="../media/image2536.png"/><Relationship Id="rId13" Type="http://schemas.openxmlformats.org/officeDocument/2006/relationships/image" Target="../media/image2475.png"/><Relationship Id="rId18" Type="http://schemas.openxmlformats.org/officeDocument/2006/relationships/customXml" Target="../ink/ink2446.xml"/><Relationship Id="rId39" Type="http://schemas.openxmlformats.org/officeDocument/2006/relationships/image" Target="../media/image2488.png"/><Relationship Id="rId109" Type="http://schemas.openxmlformats.org/officeDocument/2006/relationships/image" Target="../media/image2523.png"/><Relationship Id="rId34" Type="http://schemas.openxmlformats.org/officeDocument/2006/relationships/customXml" Target="../ink/ink2454.xml"/><Relationship Id="rId50" Type="http://schemas.openxmlformats.org/officeDocument/2006/relationships/customXml" Target="../ink/ink2462.xml"/><Relationship Id="rId55" Type="http://schemas.openxmlformats.org/officeDocument/2006/relationships/image" Target="../media/image2496.png"/><Relationship Id="rId76" Type="http://schemas.openxmlformats.org/officeDocument/2006/relationships/customXml" Target="../ink/ink2475.xml"/><Relationship Id="rId97" Type="http://schemas.openxmlformats.org/officeDocument/2006/relationships/image" Target="../media/image2517.png"/><Relationship Id="rId104" Type="http://schemas.openxmlformats.org/officeDocument/2006/relationships/customXml" Target="../ink/ink2489.xml"/><Relationship Id="rId120" Type="http://schemas.openxmlformats.org/officeDocument/2006/relationships/customXml" Target="../ink/ink2497.xml"/><Relationship Id="rId125" Type="http://schemas.openxmlformats.org/officeDocument/2006/relationships/image" Target="../media/image2531.png"/><Relationship Id="rId141" Type="http://schemas.openxmlformats.org/officeDocument/2006/relationships/image" Target="../media/image2539.png"/><Relationship Id="rId7" Type="http://schemas.openxmlformats.org/officeDocument/2006/relationships/image" Target="../media/image2472.png"/><Relationship Id="rId71" Type="http://schemas.openxmlformats.org/officeDocument/2006/relationships/image" Target="../media/image2504.png"/><Relationship Id="rId92" Type="http://schemas.openxmlformats.org/officeDocument/2006/relationships/customXml" Target="../ink/ink2483.xml"/><Relationship Id="rId2" Type="http://schemas.openxmlformats.org/officeDocument/2006/relationships/customXml" Target="../ink/ink2438.xml"/><Relationship Id="rId29" Type="http://schemas.openxmlformats.org/officeDocument/2006/relationships/image" Target="../media/image2483.png"/><Relationship Id="rId24" Type="http://schemas.openxmlformats.org/officeDocument/2006/relationships/customXml" Target="../ink/ink2449.xml"/><Relationship Id="rId40" Type="http://schemas.openxmlformats.org/officeDocument/2006/relationships/customXml" Target="../ink/ink2457.xml"/><Relationship Id="rId45" Type="http://schemas.openxmlformats.org/officeDocument/2006/relationships/image" Target="../media/image2491.png"/><Relationship Id="rId66" Type="http://schemas.openxmlformats.org/officeDocument/2006/relationships/customXml" Target="../ink/ink2470.xml"/><Relationship Id="rId87" Type="http://schemas.openxmlformats.org/officeDocument/2006/relationships/image" Target="../media/image2512.png"/><Relationship Id="rId110" Type="http://schemas.openxmlformats.org/officeDocument/2006/relationships/customXml" Target="../ink/ink2492.xml"/><Relationship Id="rId115" Type="http://schemas.openxmlformats.org/officeDocument/2006/relationships/image" Target="../media/image2526.png"/><Relationship Id="rId131" Type="http://schemas.openxmlformats.org/officeDocument/2006/relationships/image" Target="../media/image2534.png"/><Relationship Id="rId136" Type="http://schemas.openxmlformats.org/officeDocument/2006/relationships/customXml" Target="../ink/ink2505.xml"/><Relationship Id="rId61" Type="http://schemas.openxmlformats.org/officeDocument/2006/relationships/image" Target="../media/image2499.png"/><Relationship Id="rId82" Type="http://schemas.openxmlformats.org/officeDocument/2006/relationships/customXml" Target="../ink/ink2478.xml"/><Relationship Id="rId19" Type="http://schemas.openxmlformats.org/officeDocument/2006/relationships/image" Target="../media/image2478.png"/><Relationship Id="rId14" Type="http://schemas.openxmlformats.org/officeDocument/2006/relationships/customXml" Target="../ink/ink2444.xml"/><Relationship Id="rId30" Type="http://schemas.openxmlformats.org/officeDocument/2006/relationships/customXml" Target="../ink/ink2452.xml"/><Relationship Id="rId35" Type="http://schemas.openxmlformats.org/officeDocument/2006/relationships/image" Target="../media/image2486.png"/><Relationship Id="rId56" Type="http://schemas.openxmlformats.org/officeDocument/2006/relationships/customXml" Target="../ink/ink2465.xml"/><Relationship Id="rId77" Type="http://schemas.openxmlformats.org/officeDocument/2006/relationships/image" Target="../media/image2507.png"/><Relationship Id="rId100" Type="http://schemas.openxmlformats.org/officeDocument/2006/relationships/customXml" Target="../ink/ink2487.xml"/><Relationship Id="rId105" Type="http://schemas.openxmlformats.org/officeDocument/2006/relationships/image" Target="../media/image2521.png"/><Relationship Id="rId126" Type="http://schemas.openxmlformats.org/officeDocument/2006/relationships/customXml" Target="../ink/ink2500.xml"/><Relationship Id="rId8" Type="http://schemas.openxmlformats.org/officeDocument/2006/relationships/customXml" Target="../ink/ink2441.xml"/><Relationship Id="rId51" Type="http://schemas.openxmlformats.org/officeDocument/2006/relationships/image" Target="../media/image2494.png"/><Relationship Id="rId72" Type="http://schemas.openxmlformats.org/officeDocument/2006/relationships/customXml" Target="../ink/ink2473.xml"/><Relationship Id="rId93" Type="http://schemas.openxmlformats.org/officeDocument/2006/relationships/image" Target="../media/image2515.png"/><Relationship Id="rId98" Type="http://schemas.openxmlformats.org/officeDocument/2006/relationships/customXml" Target="../ink/ink2486.xml"/><Relationship Id="rId121" Type="http://schemas.openxmlformats.org/officeDocument/2006/relationships/image" Target="../media/image2529.png"/><Relationship Id="rId142" Type="http://schemas.openxmlformats.org/officeDocument/2006/relationships/customXml" Target="../ink/ink2508.xml"/><Relationship Id="rId3" Type="http://schemas.openxmlformats.org/officeDocument/2006/relationships/image" Target="../media/image2470.png"/><Relationship Id="rId25" Type="http://schemas.openxmlformats.org/officeDocument/2006/relationships/image" Target="../media/image2481.png"/><Relationship Id="rId46" Type="http://schemas.openxmlformats.org/officeDocument/2006/relationships/customXml" Target="../ink/ink2460.xml"/><Relationship Id="rId67" Type="http://schemas.openxmlformats.org/officeDocument/2006/relationships/image" Target="../media/image2502.png"/><Relationship Id="rId116" Type="http://schemas.openxmlformats.org/officeDocument/2006/relationships/customXml" Target="../ink/ink2495.xml"/><Relationship Id="rId137" Type="http://schemas.openxmlformats.org/officeDocument/2006/relationships/image" Target="../media/image2537.png"/><Relationship Id="rId20" Type="http://schemas.openxmlformats.org/officeDocument/2006/relationships/customXml" Target="../ink/ink2447.xml"/><Relationship Id="rId41" Type="http://schemas.openxmlformats.org/officeDocument/2006/relationships/image" Target="../media/image2489.png"/><Relationship Id="rId62" Type="http://schemas.openxmlformats.org/officeDocument/2006/relationships/customXml" Target="../ink/ink2468.xml"/><Relationship Id="rId83" Type="http://schemas.openxmlformats.org/officeDocument/2006/relationships/image" Target="../media/image2510.png"/><Relationship Id="rId88" Type="http://schemas.openxmlformats.org/officeDocument/2006/relationships/customXml" Target="../ink/ink2481.xml"/><Relationship Id="rId111" Type="http://schemas.openxmlformats.org/officeDocument/2006/relationships/image" Target="../media/image2524.png"/><Relationship Id="rId132" Type="http://schemas.openxmlformats.org/officeDocument/2006/relationships/customXml" Target="../ink/ink2503.xml"/><Relationship Id="rId15" Type="http://schemas.openxmlformats.org/officeDocument/2006/relationships/image" Target="../media/image2476.png"/><Relationship Id="rId36" Type="http://schemas.openxmlformats.org/officeDocument/2006/relationships/customXml" Target="../ink/ink2455.xml"/><Relationship Id="rId57" Type="http://schemas.openxmlformats.org/officeDocument/2006/relationships/image" Target="../media/image2497.png"/><Relationship Id="rId106" Type="http://schemas.openxmlformats.org/officeDocument/2006/relationships/customXml" Target="../ink/ink2490.xml"/><Relationship Id="rId127" Type="http://schemas.openxmlformats.org/officeDocument/2006/relationships/image" Target="../media/image2532.png"/><Relationship Id="rId10" Type="http://schemas.openxmlformats.org/officeDocument/2006/relationships/customXml" Target="../ink/ink2442.xml"/><Relationship Id="rId31" Type="http://schemas.openxmlformats.org/officeDocument/2006/relationships/image" Target="../media/image2484.png"/><Relationship Id="rId52" Type="http://schemas.openxmlformats.org/officeDocument/2006/relationships/customXml" Target="../ink/ink2463.xml"/><Relationship Id="rId73" Type="http://schemas.openxmlformats.org/officeDocument/2006/relationships/image" Target="../media/image2505.png"/><Relationship Id="rId78" Type="http://schemas.openxmlformats.org/officeDocument/2006/relationships/customXml" Target="../ink/ink2476.xml"/><Relationship Id="rId94" Type="http://schemas.openxmlformats.org/officeDocument/2006/relationships/customXml" Target="../ink/ink2484.xml"/><Relationship Id="rId99" Type="http://schemas.openxmlformats.org/officeDocument/2006/relationships/image" Target="../media/image2518.png"/><Relationship Id="rId101" Type="http://schemas.openxmlformats.org/officeDocument/2006/relationships/image" Target="../media/image2519.png"/><Relationship Id="rId122" Type="http://schemas.openxmlformats.org/officeDocument/2006/relationships/customXml" Target="../ink/ink2498.xml"/><Relationship Id="rId143" Type="http://schemas.openxmlformats.org/officeDocument/2006/relationships/image" Target="../media/image2540.png"/><Relationship Id="rId4" Type="http://schemas.openxmlformats.org/officeDocument/2006/relationships/customXml" Target="../ink/ink2439.xml"/><Relationship Id="rId9" Type="http://schemas.openxmlformats.org/officeDocument/2006/relationships/image" Target="../media/image2473.png"/><Relationship Id="rId26" Type="http://schemas.openxmlformats.org/officeDocument/2006/relationships/customXml" Target="../ink/ink2450.xml"/><Relationship Id="rId47" Type="http://schemas.openxmlformats.org/officeDocument/2006/relationships/image" Target="../media/image2492.png"/><Relationship Id="rId68" Type="http://schemas.openxmlformats.org/officeDocument/2006/relationships/customXml" Target="../ink/ink2471.xml"/><Relationship Id="rId89" Type="http://schemas.openxmlformats.org/officeDocument/2006/relationships/image" Target="../media/image2513.png"/><Relationship Id="rId112" Type="http://schemas.openxmlformats.org/officeDocument/2006/relationships/customXml" Target="../ink/ink2493.xml"/><Relationship Id="rId133" Type="http://schemas.openxmlformats.org/officeDocument/2006/relationships/image" Target="../media/image2535.png"/><Relationship Id="rId16" Type="http://schemas.openxmlformats.org/officeDocument/2006/relationships/customXml" Target="../ink/ink24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97.png"/><Relationship Id="rId21" Type="http://schemas.openxmlformats.org/officeDocument/2006/relationships/image" Target="../media/image2550.png"/><Relationship Id="rId42" Type="http://schemas.openxmlformats.org/officeDocument/2006/relationships/customXml" Target="../ink/ink2529.xml"/><Relationship Id="rId63" Type="http://schemas.openxmlformats.org/officeDocument/2006/relationships/image" Target="../media/image2571.png"/><Relationship Id="rId84" Type="http://schemas.openxmlformats.org/officeDocument/2006/relationships/customXml" Target="../ink/ink2550.xml"/><Relationship Id="rId138" Type="http://schemas.openxmlformats.org/officeDocument/2006/relationships/customXml" Target="../ink/ink2577.xml"/><Relationship Id="rId159" Type="http://schemas.openxmlformats.org/officeDocument/2006/relationships/image" Target="../media/image2618.png"/><Relationship Id="rId170" Type="http://schemas.openxmlformats.org/officeDocument/2006/relationships/customXml" Target="../ink/ink2593.xml"/><Relationship Id="rId107" Type="http://schemas.openxmlformats.org/officeDocument/2006/relationships/image" Target="../media/image2593.png"/><Relationship Id="rId11" Type="http://schemas.openxmlformats.org/officeDocument/2006/relationships/image" Target="../media/image2545.png"/><Relationship Id="rId32" Type="http://schemas.openxmlformats.org/officeDocument/2006/relationships/customXml" Target="../ink/ink2524.xml"/><Relationship Id="rId53" Type="http://schemas.openxmlformats.org/officeDocument/2006/relationships/image" Target="../media/image2566.png"/><Relationship Id="rId74" Type="http://schemas.openxmlformats.org/officeDocument/2006/relationships/customXml" Target="../ink/ink2545.xml"/><Relationship Id="rId128" Type="http://schemas.openxmlformats.org/officeDocument/2006/relationships/customXml" Target="../ink/ink2572.xml"/><Relationship Id="rId149" Type="http://schemas.openxmlformats.org/officeDocument/2006/relationships/image" Target="../media/image2613.png"/><Relationship Id="rId5" Type="http://schemas.openxmlformats.org/officeDocument/2006/relationships/image" Target="../media/image2542.png"/><Relationship Id="rId95" Type="http://schemas.openxmlformats.org/officeDocument/2006/relationships/image" Target="../media/image2587.png"/><Relationship Id="rId160" Type="http://schemas.openxmlformats.org/officeDocument/2006/relationships/customXml" Target="../ink/ink2588.xml"/><Relationship Id="rId22" Type="http://schemas.openxmlformats.org/officeDocument/2006/relationships/customXml" Target="../ink/ink2519.xml"/><Relationship Id="rId43" Type="http://schemas.openxmlformats.org/officeDocument/2006/relationships/image" Target="../media/image2561.png"/><Relationship Id="rId64" Type="http://schemas.openxmlformats.org/officeDocument/2006/relationships/customXml" Target="../ink/ink2540.xml"/><Relationship Id="rId118" Type="http://schemas.openxmlformats.org/officeDocument/2006/relationships/customXml" Target="../ink/ink2567.xml"/><Relationship Id="rId139" Type="http://schemas.openxmlformats.org/officeDocument/2006/relationships/image" Target="../media/image2608.png"/><Relationship Id="rId85" Type="http://schemas.openxmlformats.org/officeDocument/2006/relationships/image" Target="../media/image2582.png"/><Relationship Id="rId150" Type="http://schemas.openxmlformats.org/officeDocument/2006/relationships/customXml" Target="../ink/ink2583.xml"/><Relationship Id="rId171" Type="http://schemas.openxmlformats.org/officeDocument/2006/relationships/image" Target="../media/image2624.png"/><Relationship Id="rId12" Type="http://schemas.openxmlformats.org/officeDocument/2006/relationships/customXml" Target="../ink/ink2514.xml"/><Relationship Id="rId33" Type="http://schemas.openxmlformats.org/officeDocument/2006/relationships/image" Target="../media/image2556.png"/><Relationship Id="rId108" Type="http://schemas.openxmlformats.org/officeDocument/2006/relationships/customXml" Target="../ink/ink2562.xml"/><Relationship Id="rId129" Type="http://schemas.openxmlformats.org/officeDocument/2006/relationships/image" Target="../media/image2603.png"/><Relationship Id="rId54" Type="http://schemas.openxmlformats.org/officeDocument/2006/relationships/customXml" Target="../ink/ink2535.xml"/><Relationship Id="rId75" Type="http://schemas.openxmlformats.org/officeDocument/2006/relationships/image" Target="../media/image2577.png"/><Relationship Id="rId96" Type="http://schemas.openxmlformats.org/officeDocument/2006/relationships/customXml" Target="../ink/ink2556.xml"/><Relationship Id="rId140" Type="http://schemas.openxmlformats.org/officeDocument/2006/relationships/customXml" Target="../ink/ink2578.xml"/><Relationship Id="rId161" Type="http://schemas.openxmlformats.org/officeDocument/2006/relationships/image" Target="../media/image2619.png"/><Relationship Id="rId6" Type="http://schemas.openxmlformats.org/officeDocument/2006/relationships/customXml" Target="../ink/ink2511.xml"/><Relationship Id="rId23" Type="http://schemas.openxmlformats.org/officeDocument/2006/relationships/image" Target="../media/image2551.png"/><Relationship Id="rId28" Type="http://schemas.openxmlformats.org/officeDocument/2006/relationships/customXml" Target="../ink/ink2522.xml"/><Relationship Id="rId49" Type="http://schemas.openxmlformats.org/officeDocument/2006/relationships/image" Target="../media/image2564.png"/><Relationship Id="rId114" Type="http://schemas.openxmlformats.org/officeDocument/2006/relationships/customXml" Target="../ink/ink2565.xml"/><Relationship Id="rId119" Type="http://schemas.openxmlformats.org/officeDocument/2006/relationships/image" Target="../media/image2598.png"/><Relationship Id="rId44" Type="http://schemas.openxmlformats.org/officeDocument/2006/relationships/customXml" Target="../ink/ink2530.xml"/><Relationship Id="rId60" Type="http://schemas.openxmlformats.org/officeDocument/2006/relationships/customXml" Target="../ink/ink2538.xml"/><Relationship Id="rId65" Type="http://schemas.openxmlformats.org/officeDocument/2006/relationships/image" Target="../media/image2572.png"/><Relationship Id="rId81" Type="http://schemas.openxmlformats.org/officeDocument/2006/relationships/image" Target="../media/image2580.png"/><Relationship Id="rId86" Type="http://schemas.openxmlformats.org/officeDocument/2006/relationships/customXml" Target="../ink/ink2551.xml"/><Relationship Id="rId130" Type="http://schemas.openxmlformats.org/officeDocument/2006/relationships/customXml" Target="../ink/ink2573.xml"/><Relationship Id="rId135" Type="http://schemas.openxmlformats.org/officeDocument/2006/relationships/image" Target="../media/image2606.png"/><Relationship Id="rId151" Type="http://schemas.openxmlformats.org/officeDocument/2006/relationships/image" Target="../media/image2614.png"/><Relationship Id="rId156" Type="http://schemas.openxmlformats.org/officeDocument/2006/relationships/customXml" Target="../ink/ink2586.xml"/><Relationship Id="rId177" Type="http://schemas.openxmlformats.org/officeDocument/2006/relationships/image" Target="../media/image2627.png"/><Relationship Id="rId172" Type="http://schemas.openxmlformats.org/officeDocument/2006/relationships/customXml" Target="../ink/ink2594.xml"/><Relationship Id="rId13" Type="http://schemas.openxmlformats.org/officeDocument/2006/relationships/image" Target="../media/image2546.png"/><Relationship Id="rId18" Type="http://schemas.openxmlformats.org/officeDocument/2006/relationships/customXml" Target="../ink/ink2517.xml"/><Relationship Id="rId39" Type="http://schemas.openxmlformats.org/officeDocument/2006/relationships/image" Target="../media/image2559.png"/><Relationship Id="rId109" Type="http://schemas.openxmlformats.org/officeDocument/2006/relationships/image" Target="../media/image2594.png"/><Relationship Id="rId34" Type="http://schemas.openxmlformats.org/officeDocument/2006/relationships/customXml" Target="../ink/ink2525.xml"/><Relationship Id="rId50" Type="http://schemas.openxmlformats.org/officeDocument/2006/relationships/customXml" Target="../ink/ink2533.xml"/><Relationship Id="rId55" Type="http://schemas.openxmlformats.org/officeDocument/2006/relationships/image" Target="../media/image2567.png"/><Relationship Id="rId76" Type="http://schemas.openxmlformats.org/officeDocument/2006/relationships/customXml" Target="../ink/ink2546.xml"/><Relationship Id="rId97" Type="http://schemas.openxmlformats.org/officeDocument/2006/relationships/image" Target="../media/image2588.png"/><Relationship Id="rId104" Type="http://schemas.openxmlformats.org/officeDocument/2006/relationships/customXml" Target="../ink/ink2560.xml"/><Relationship Id="rId120" Type="http://schemas.openxmlformats.org/officeDocument/2006/relationships/customXml" Target="../ink/ink2568.xml"/><Relationship Id="rId125" Type="http://schemas.openxmlformats.org/officeDocument/2006/relationships/image" Target="../media/image2601.png"/><Relationship Id="rId141" Type="http://schemas.openxmlformats.org/officeDocument/2006/relationships/image" Target="../media/image2609.png"/><Relationship Id="rId146" Type="http://schemas.openxmlformats.org/officeDocument/2006/relationships/customXml" Target="../ink/ink2581.xml"/><Relationship Id="rId167" Type="http://schemas.openxmlformats.org/officeDocument/2006/relationships/image" Target="../media/image2622.png"/><Relationship Id="rId7" Type="http://schemas.openxmlformats.org/officeDocument/2006/relationships/image" Target="../media/image2543.png"/><Relationship Id="rId71" Type="http://schemas.openxmlformats.org/officeDocument/2006/relationships/image" Target="../media/image2575.png"/><Relationship Id="rId92" Type="http://schemas.openxmlformats.org/officeDocument/2006/relationships/customXml" Target="../ink/ink2554.xml"/><Relationship Id="rId162" Type="http://schemas.openxmlformats.org/officeDocument/2006/relationships/customXml" Target="../ink/ink2589.xml"/><Relationship Id="rId2" Type="http://schemas.openxmlformats.org/officeDocument/2006/relationships/customXml" Target="../ink/ink2509.xml"/><Relationship Id="rId29" Type="http://schemas.openxmlformats.org/officeDocument/2006/relationships/image" Target="../media/image2554.png"/><Relationship Id="rId24" Type="http://schemas.openxmlformats.org/officeDocument/2006/relationships/customXml" Target="../ink/ink2520.xml"/><Relationship Id="rId40" Type="http://schemas.openxmlformats.org/officeDocument/2006/relationships/customXml" Target="../ink/ink2528.xml"/><Relationship Id="rId45" Type="http://schemas.openxmlformats.org/officeDocument/2006/relationships/image" Target="../media/image2562.png"/><Relationship Id="rId66" Type="http://schemas.openxmlformats.org/officeDocument/2006/relationships/customXml" Target="../ink/ink2541.xml"/><Relationship Id="rId87" Type="http://schemas.openxmlformats.org/officeDocument/2006/relationships/image" Target="../media/image2583.png"/><Relationship Id="rId110" Type="http://schemas.openxmlformats.org/officeDocument/2006/relationships/customXml" Target="../ink/ink2563.xml"/><Relationship Id="rId115" Type="http://schemas.openxmlformats.org/officeDocument/2006/relationships/image" Target="../media/image2596.png"/><Relationship Id="rId131" Type="http://schemas.openxmlformats.org/officeDocument/2006/relationships/image" Target="../media/image2604.png"/><Relationship Id="rId136" Type="http://schemas.openxmlformats.org/officeDocument/2006/relationships/customXml" Target="../ink/ink2576.xml"/><Relationship Id="rId157" Type="http://schemas.openxmlformats.org/officeDocument/2006/relationships/image" Target="../media/image2617.png"/><Relationship Id="rId178" Type="http://schemas.openxmlformats.org/officeDocument/2006/relationships/customXml" Target="../ink/ink2597.xml"/><Relationship Id="rId61" Type="http://schemas.openxmlformats.org/officeDocument/2006/relationships/image" Target="../media/image2570.png"/><Relationship Id="rId82" Type="http://schemas.openxmlformats.org/officeDocument/2006/relationships/customXml" Target="../ink/ink2549.xml"/><Relationship Id="rId152" Type="http://schemas.openxmlformats.org/officeDocument/2006/relationships/customXml" Target="../ink/ink2584.xml"/><Relationship Id="rId173" Type="http://schemas.openxmlformats.org/officeDocument/2006/relationships/image" Target="../media/image2625.png"/><Relationship Id="rId19" Type="http://schemas.openxmlformats.org/officeDocument/2006/relationships/image" Target="../media/image2549.png"/><Relationship Id="rId14" Type="http://schemas.openxmlformats.org/officeDocument/2006/relationships/customXml" Target="../ink/ink2515.xml"/><Relationship Id="rId30" Type="http://schemas.openxmlformats.org/officeDocument/2006/relationships/customXml" Target="../ink/ink2523.xml"/><Relationship Id="rId35" Type="http://schemas.openxmlformats.org/officeDocument/2006/relationships/image" Target="../media/image2557.png"/><Relationship Id="rId56" Type="http://schemas.openxmlformats.org/officeDocument/2006/relationships/customXml" Target="../ink/ink2536.xml"/><Relationship Id="rId77" Type="http://schemas.openxmlformats.org/officeDocument/2006/relationships/image" Target="../media/image2578.png"/><Relationship Id="rId100" Type="http://schemas.openxmlformats.org/officeDocument/2006/relationships/customXml" Target="../ink/ink2558.xml"/><Relationship Id="rId105" Type="http://schemas.openxmlformats.org/officeDocument/2006/relationships/image" Target="../media/image2592.png"/><Relationship Id="rId126" Type="http://schemas.openxmlformats.org/officeDocument/2006/relationships/customXml" Target="../ink/ink2571.xml"/><Relationship Id="rId147" Type="http://schemas.openxmlformats.org/officeDocument/2006/relationships/image" Target="../media/image2612.png"/><Relationship Id="rId168" Type="http://schemas.openxmlformats.org/officeDocument/2006/relationships/customXml" Target="../ink/ink2592.xml"/><Relationship Id="rId8" Type="http://schemas.openxmlformats.org/officeDocument/2006/relationships/customXml" Target="../ink/ink2512.xml"/><Relationship Id="rId51" Type="http://schemas.openxmlformats.org/officeDocument/2006/relationships/image" Target="../media/image2565.png"/><Relationship Id="rId72" Type="http://schemas.openxmlformats.org/officeDocument/2006/relationships/customXml" Target="../ink/ink2544.xml"/><Relationship Id="rId93" Type="http://schemas.openxmlformats.org/officeDocument/2006/relationships/image" Target="../media/image2586.png"/><Relationship Id="rId98" Type="http://schemas.openxmlformats.org/officeDocument/2006/relationships/customXml" Target="../ink/ink2557.xml"/><Relationship Id="rId121" Type="http://schemas.openxmlformats.org/officeDocument/2006/relationships/image" Target="../media/image2599.png"/><Relationship Id="rId142" Type="http://schemas.openxmlformats.org/officeDocument/2006/relationships/customXml" Target="../ink/ink2579.xml"/><Relationship Id="rId163" Type="http://schemas.openxmlformats.org/officeDocument/2006/relationships/image" Target="../media/image2620.png"/><Relationship Id="rId3" Type="http://schemas.openxmlformats.org/officeDocument/2006/relationships/image" Target="../media/image2541.png"/><Relationship Id="rId25" Type="http://schemas.openxmlformats.org/officeDocument/2006/relationships/image" Target="../media/image2552.png"/><Relationship Id="rId46" Type="http://schemas.openxmlformats.org/officeDocument/2006/relationships/customXml" Target="../ink/ink2531.xml"/><Relationship Id="rId67" Type="http://schemas.openxmlformats.org/officeDocument/2006/relationships/image" Target="../media/image2573.png"/><Relationship Id="rId116" Type="http://schemas.openxmlformats.org/officeDocument/2006/relationships/customXml" Target="../ink/ink2566.xml"/><Relationship Id="rId137" Type="http://schemas.openxmlformats.org/officeDocument/2006/relationships/image" Target="../media/image2607.png"/><Relationship Id="rId158" Type="http://schemas.openxmlformats.org/officeDocument/2006/relationships/customXml" Target="../ink/ink2587.xml"/><Relationship Id="rId20" Type="http://schemas.openxmlformats.org/officeDocument/2006/relationships/customXml" Target="../ink/ink2518.xml"/><Relationship Id="rId41" Type="http://schemas.openxmlformats.org/officeDocument/2006/relationships/image" Target="../media/image2560.png"/><Relationship Id="rId62" Type="http://schemas.openxmlformats.org/officeDocument/2006/relationships/customXml" Target="../ink/ink2539.xml"/><Relationship Id="rId83" Type="http://schemas.openxmlformats.org/officeDocument/2006/relationships/image" Target="../media/image2581.png"/><Relationship Id="rId88" Type="http://schemas.openxmlformats.org/officeDocument/2006/relationships/customXml" Target="../ink/ink2552.xml"/><Relationship Id="rId111" Type="http://schemas.openxmlformats.org/officeDocument/2006/relationships/image" Target="../media/image790.png"/><Relationship Id="rId132" Type="http://schemas.openxmlformats.org/officeDocument/2006/relationships/customXml" Target="../ink/ink2574.xml"/><Relationship Id="rId153" Type="http://schemas.openxmlformats.org/officeDocument/2006/relationships/image" Target="../media/image2615.png"/><Relationship Id="rId174" Type="http://schemas.openxmlformats.org/officeDocument/2006/relationships/customXml" Target="../ink/ink2595.xml"/><Relationship Id="rId179" Type="http://schemas.openxmlformats.org/officeDocument/2006/relationships/image" Target="../media/image2628.png"/><Relationship Id="rId15" Type="http://schemas.openxmlformats.org/officeDocument/2006/relationships/image" Target="../media/image2547.png"/><Relationship Id="rId36" Type="http://schemas.openxmlformats.org/officeDocument/2006/relationships/customXml" Target="../ink/ink2526.xml"/><Relationship Id="rId57" Type="http://schemas.openxmlformats.org/officeDocument/2006/relationships/image" Target="../media/image2568.png"/><Relationship Id="rId106" Type="http://schemas.openxmlformats.org/officeDocument/2006/relationships/customXml" Target="../ink/ink2561.xml"/><Relationship Id="rId127" Type="http://schemas.openxmlformats.org/officeDocument/2006/relationships/image" Target="../media/image2602.png"/><Relationship Id="rId10" Type="http://schemas.openxmlformats.org/officeDocument/2006/relationships/customXml" Target="../ink/ink2513.xml"/><Relationship Id="rId31" Type="http://schemas.openxmlformats.org/officeDocument/2006/relationships/image" Target="../media/image2555.png"/><Relationship Id="rId52" Type="http://schemas.openxmlformats.org/officeDocument/2006/relationships/customXml" Target="../ink/ink2534.xml"/><Relationship Id="rId73" Type="http://schemas.openxmlformats.org/officeDocument/2006/relationships/image" Target="../media/image2576.png"/><Relationship Id="rId78" Type="http://schemas.openxmlformats.org/officeDocument/2006/relationships/customXml" Target="../ink/ink2547.xml"/><Relationship Id="rId94" Type="http://schemas.openxmlformats.org/officeDocument/2006/relationships/customXml" Target="../ink/ink2555.xml"/><Relationship Id="rId99" Type="http://schemas.openxmlformats.org/officeDocument/2006/relationships/image" Target="../media/image2589.png"/><Relationship Id="rId101" Type="http://schemas.openxmlformats.org/officeDocument/2006/relationships/image" Target="../media/image2590.png"/><Relationship Id="rId122" Type="http://schemas.openxmlformats.org/officeDocument/2006/relationships/customXml" Target="../ink/ink2569.xml"/><Relationship Id="rId143" Type="http://schemas.openxmlformats.org/officeDocument/2006/relationships/image" Target="../media/image2610.png"/><Relationship Id="rId148" Type="http://schemas.openxmlformats.org/officeDocument/2006/relationships/customXml" Target="../ink/ink2582.xml"/><Relationship Id="rId164" Type="http://schemas.openxmlformats.org/officeDocument/2006/relationships/customXml" Target="../ink/ink2590.xml"/><Relationship Id="rId169" Type="http://schemas.openxmlformats.org/officeDocument/2006/relationships/image" Target="../media/image2623.png"/><Relationship Id="rId4" Type="http://schemas.openxmlformats.org/officeDocument/2006/relationships/customXml" Target="../ink/ink2510.xml"/><Relationship Id="rId9" Type="http://schemas.openxmlformats.org/officeDocument/2006/relationships/image" Target="../media/image2544.png"/><Relationship Id="rId26" Type="http://schemas.openxmlformats.org/officeDocument/2006/relationships/customXml" Target="../ink/ink2521.xml"/><Relationship Id="rId47" Type="http://schemas.openxmlformats.org/officeDocument/2006/relationships/image" Target="../media/image2563.png"/><Relationship Id="rId68" Type="http://schemas.openxmlformats.org/officeDocument/2006/relationships/customXml" Target="../ink/ink2542.xml"/><Relationship Id="rId89" Type="http://schemas.openxmlformats.org/officeDocument/2006/relationships/image" Target="../media/image2584.png"/><Relationship Id="rId112" Type="http://schemas.openxmlformats.org/officeDocument/2006/relationships/customXml" Target="../ink/ink2564.xml"/><Relationship Id="rId133" Type="http://schemas.openxmlformats.org/officeDocument/2006/relationships/image" Target="../media/image2605.png"/><Relationship Id="rId154" Type="http://schemas.openxmlformats.org/officeDocument/2006/relationships/customXml" Target="../ink/ink2585.xml"/><Relationship Id="rId175" Type="http://schemas.openxmlformats.org/officeDocument/2006/relationships/image" Target="../media/image2626.png"/><Relationship Id="rId16" Type="http://schemas.openxmlformats.org/officeDocument/2006/relationships/customXml" Target="../ink/ink2516.xml"/><Relationship Id="rId37" Type="http://schemas.openxmlformats.org/officeDocument/2006/relationships/image" Target="../media/image2558.png"/><Relationship Id="rId58" Type="http://schemas.openxmlformats.org/officeDocument/2006/relationships/customXml" Target="../ink/ink2537.xml"/><Relationship Id="rId79" Type="http://schemas.openxmlformats.org/officeDocument/2006/relationships/image" Target="../media/image2579.png"/><Relationship Id="rId102" Type="http://schemas.openxmlformats.org/officeDocument/2006/relationships/customXml" Target="../ink/ink2559.xml"/><Relationship Id="rId123" Type="http://schemas.openxmlformats.org/officeDocument/2006/relationships/image" Target="../media/image2600.png"/><Relationship Id="rId144" Type="http://schemas.openxmlformats.org/officeDocument/2006/relationships/customXml" Target="../ink/ink2580.xml"/><Relationship Id="rId90" Type="http://schemas.openxmlformats.org/officeDocument/2006/relationships/customXml" Target="../ink/ink2553.xml"/><Relationship Id="rId165" Type="http://schemas.openxmlformats.org/officeDocument/2006/relationships/image" Target="../media/image2621.png"/><Relationship Id="rId27" Type="http://schemas.openxmlformats.org/officeDocument/2006/relationships/image" Target="../media/image2553.png"/><Relationship Id="rId48" Type="http://schemas.openxmlformats.org/officeDocument/2006/relationships/customXml" Target="../ink/ink2532.xml"/><Relationship Id="rId69" Type="http://schemas.openxmlformats.org/officeDocument/2006/relationships/image" Target="../media/image2574.png"/><Relationship Id="rId113" Type="http://schemas.openxmlformats.org/officeDocument/2006/relationships/image" Target="../media/image2595.png"/><Relationship Id="rId134" Type="http://schemas.openxmlformats.org/officeDocument/2006/relationships/customXml" Target="../ink/ink2575.xml"/><Relationship Id="rId80" Type="http://schemas.openxmlformats.org/officeDocument/2006/relationships/customXml" Target="../ink/ink2548.xml"/><Relationship Id="rId155" Type="http://schemas.openxmlformats.org/officeDocument/2006/relationships/image" Target="../media/image2616.png"/><Relationship Id="rId176" Type="http://schemas.openxmlformats.org/officeDocument/2006/relationships/customXml" Target="../ink/ink2596.xml"/><Relationship Id="rId17" Type="http://schemas.openxmlformats.org/officeDocument/2006/relationships/image" Target="../media/image2548.png"/><Relationship Id="rId38" Type="http://schemas.openxmlformats.org/officeDocument/2006/relationships/customXml" Target="../ink/ink2527.xml"/><Relationship Id="rId59" Type="http://schemas.openxmlformats.org/officeDocument/2006/relationships/image" Target="../media/image2569.png"/><Relationship Id="rId103" Type="http://schemas.openxmlformats.org/officeDocument/2006/relationships/image" Target="../media/image2591.png"/><Relationship Id="rId124" Type="http://schemas.openxmlformats.org/officeDocument/2006/relationships/customXml" Target="../ink/ink2570.xml"/><Relationship Id="rId70" Type="http://schemas.openxmlformats.org/officeDocument/2006/relationships/customXml" Target="../ink/ink2543.xml"/><Relationship Id="rId91" Type="http://schemas.openxmlformats.org/officeDocument/2006/relationships/image" Target="../media/image2585.png"/><Relationship Id="rId145" Type="http://schemas.openxmlformats.org/officeDocument/2006/relationships/image" Target="../media/image2611.png"/><Relationship Id="rId166" Type="http://schemas.openxmlformats.org/officeDocument/2006/relationships/customXml" Target="../ink/ink259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641.png"/><Relationship Id="rId21" Type="http://schemas.openxmlformats.org/officeDocument/2006/relationships/customXml" Target="../ink/ink2607.xml"/><Relationship Id="rId42" Type="http://schemas.openxmlformats.org/officeDocument/2006/relationships/image" Target="../media/image2649.png"/><Relationship Id="rId47" Type="http://schemas.openxmlformats.org/officeDocument/2006/relationships/customXml" Target="../ink/ink2620.xml"/><Relationship Id="rId63" Type="http://schemas.openxmlformats.org/officeDocument/2006/relationships/customXml" Target="../ink/ink2628.xml"/><Relationship Id="rId68" Type="http://schemas.openxmlformats.org/officeDocument/2006/relationships/image" Target="../media/image2662.png"/><Relationship Id="rId16" Type="http://schemas.openxmlformats.org/officeDocument/2006/relationships/image" Target="../media/image2636.png"/><Relationship Id="rId11" Type="http://schemas.openxmlformats.org/officeDocument/2006/relationships/customXml" Target="../ink/ink2602.xml"/><Relationship Id="rId24" Type="http://schemas.openxmlformats.org/officeDocument/2006/relationships/image" Target="../media/image2640.png"/><Relationship Id="rId32" Type="http://schemas.openxmlformats.org/officeDocument/2006/relationships/image" Target="../media/image2644.png"/><Relationship Id="rId37" Type="http://schemas.openxmlformats.org/officeDocument/2006/relationships/customXml" Target="../ink/ink2615.xml"/><Relationship Id="rId40" Type="http://schemas.openxmlformats.org/officeDocument/2006/relationships/image" Target="../media/image2648.png"/><Relationship Id="rId45" Type="http://schemas.openxmlformats.org/officeDocument/2006/relationships/customXml" Target="../ink/ink2619.xml"/><Relationship Id="rId53" Type="http://schemas.openxmlformats.org/officeDocument/2006/relationships/customXml" Target="../ink/ink2623.xml"/><Relationship Id="rId58" Type="http://schemas.openxmlformats.org/officeDocument/2006/relationships/image" Target="../media/image2657.png"/><Relationship Id="rId66" Type="http://schemas.openxmlformats.org/officeDocument/2006/relationships/image" Target="../media/image2661.png"/><Relationship Id="rId74" Type="http://schemas.openxmlformats.org/officeDocument/2006/relationships/image" Target="../media/image2665.png"/><Relationship Id="rId5" Type="http://schemas.openxmlformats.org/officeDocument/2006/relationships/customXml" Target="../ink/ink2599.xml"/><Relationship Id="rId61" Type="http://schemas.openxmlformats.org/officeDocument/2006/relationships/customXml" Target="../ink/ink2627.xml"/><Relationship Id="rId19" Type="http://schemas.openxmlformats.org/officeDocument/2006/relationships/customXml" Target="../ink/ink2606.xml"/><Relationship Id="rId14" Type="http://schemas.openxmlformats.org/officeDocument/2006/relationships/image" Target="../media/image2635.png"/><Relationship Id="rId22" Type="http://schemas.openxmlformats.org/officeDocument/2006/relationships/image" Target="../media/image2639.png"/><Relationship Id="rId27" Type="http://schemas.openxmlformats.org/officeDocument/2006/relationships/customXml" Target="../ink/ink2610.xml"/><Relationship Id="rId30" Type="http://schemas.openxmlformats.org/officeDocument/2006/relationships/image" Target="../media/image2643.png"/><Relationship Id="rId35" Type="http://schemas.openxmlformats.org/officeDocument/2006/relationships/customXml" Target="../ink/ink2614.xml"/><Relationship Id="rId43" Type="http://schemas.openxmlformats.org/officeDocument/2006/relationships/customXml" Target="../ink/ink2618.xml"/><Relationship Id="rId48" Type="http://schemas.openxmlformats.org/officeDocument/2006/relationships/image" Target="../media/image2652.png"/><Relationship Id="rId56" Type="http://schemas.openxmlformats.org/officeDocument/2006/relationships/image" Target="../media/image2656.png"/><Relationship Id="rId64" Type="http://schemas.openxmlformats.org/officeDocument/2006/relationships/image" Target="../media/image2660.png"/><Relationship Id="rId69" Type="http://schemas.openxmlformats.org/officeDocument/2006/relationships/customXml" Target="../ink/ink2631.xml"/><Relationship Id="rId77" Type="http://schemas.openxmlformats.org/officeDocument/2006/relationships/customXml" Target="../ink/ink2635.xml"/><Relationship Id="rId8" Type="http://schemas.openxmlformats.org/officeDocument/2006/relationships/image" Target="../media/image2632.png"/><Relationship Id="rId51" Type="http://schemas.openxmlformats.org/officeDocument/2006/relationships/customXml" Target="../ink/ink2622.xml"/><Relationship Id="rId72" Type="http://schemas.openxmlformats.org/officeDocument/2006/relationships/image" Target="../media/image2664.png"/><Relationship Id="rId3" Type="http://schemas.openxmlformats.org/officeDocument/2006/relationships/customXml" Target="../ink/ink2598.xml"/><Relationship Id="rId12" Type="http://schemas.openxmlformats.org/officeDocument/2006/relationships/image" Target="../media/image2634.png"/><Relationship Id="rId17" Type="http://schemas.openxmlformats.org/officeDocument/2006/relationships/customXml" Target="../ink/ink2605.xml"/><Relationship Id="rId25" Type="http://schemas.openxmlformats.org/officeDocument/2006/relationships/customXml" Target="../ink/ink2609.xml"/><Relationship Id="rId33" Type="http://schemas.openxmlformats.org/officeDocument/2006/relationships/customXml" Target="../ink/ink2613.xml"/><Relationship Id="rId38" Type="http://schemas.openxmlformats.org/officeDocument/2006/relationships/image" Target="../media/image2647.png"/><Relationship Id="rId46" Type="http://schemas.openxmlformats.org/officeDocument/2006/relationships/image" Target="../media/image2651.png"/><Relationship Id="rId59" Type="http://schemas.openxmlformats.org/officeDocument/2006/relationships/customXml" Target="../ink/ink2626.xml"/><Relationship Id="rId67" Type="http://schemas.openxmlformats.org/officeDocument/2006/relationships/customXml" Target="../ink/ink2630.xml"/><Relationship Id="rId20" Type="http://schemas.openxmlformats.org/officeDocument/2006/relationships/image" Target="../media/image2638.png"/><Relationship Id="rId41" Type="http://schemas.openxmlformats.org/officeDocument/2006/relationships/customXml" Target="../ink/ink2617.xml"/><Relationship Id="rId54" Type="http://schemas.openxmlformats.org/officeDocument/2006/relationships/image" Target="../media/image2655.png"/><Relationship Id="rId62" Type="http://schemas.openxmlformats.org/officeDocument/2006/relationships/image" Target="../media/image2659.png"/><Relationship Id="rId70" Type="http://schemas.openxmlformats.org/officeDocument/2006/relationships/image" Target="../media/image2663.png"/><Relationship Id="rId75" Type="http://schemas.openxmlformats.org/officeDocument/2006/relationships/customXml" Target="../ink/ink26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1.png"/><Relationship Id="rId15" Type="http://schemas.openxmlformats.org/officeDocument/2006/relationships/customXml" Target="../ink/ink2604.xml"/><Relationship Id="rId23" Type="http://schemas.openxmlformats.org/officeDocument/2006/relationships/customXml" Target="../ink/ink2608.xml"/><Relationship Id="rId28" Type="http://schemas.openxmlformats.org/officeDocument/2006/relationships/image" Target="../media/image2642.png"/><Relationship Id="rId36" Type="http://schemas.openxmlformats.org/officeDocument/2006/relationships/image" Target="../media/image2646.png"/><Relationship Id="rId49" Type="http://schemas.openxmlformats.org/officeDocument/2006/relationships/customXml" Target="../ink/ink2621.xml"/><Relationship Id="rId57" Type="http://schemas.openxmlformats.org/officeDocument/2006/relationships/customXml" Target="../ink/ink2625.xml"/><Relationship Id="rId10" Type="http://schemas.openxmlformats.org/officeDocument/2006/relationships/image" Target="../media/image2633.png"/><Relationship Id="rId31" Type="http://schemas.openxmlformats.org/officeDocument/2006/relationships/customXml" Target="../ink/ink2612.xml"/><Relationship Id="rId44" Type="http://schemas.openxmlformats.org/officeDocument/2006/relationships/image" Target="../media/image2650.png"/><Relationship Id="rId52" Type="http://schemas.openxmlformats.org/officeDocument/2006/relationships/image" Target="../media/image2654.png"/><Relationship Id="rId60" Type="http://schemas.openxmlformats.org/officeDocument/2006/relationships/image" Target="../media/image2658.png"/><Relationship Id="rId65" Type="http://schemas.openxmlformats.org/officeDocument/2006/relationships/customXml" Target="../ink/ink2629.xml"/><Relationship Id="rId73" Type="http://schemas.openxmlformats.org/officeDocument/2006/relationships/customXml" Target="../ink/ink2633.xml"/><Relationship Id="rId78" Type="http://schemas.openxmlformats.org/officeDocument/2006/relationships/image" Target="../media/image2667.png"/><Relationship Id="rId4" Type="http://schemas.openxmlformats.org/officeDocument/2006/relationships/image" Target="../media/image2630.png"/><Relationship Id="rId9" Type="http://schemas.openxmlformats.org/officeDocument/2006/relationships/customXml" Target="../ink/ink2601.xml"/><Relationship Id="rId13" Type="http://schemas.openxmlformats.org/officeDocument/2006/relationships/customXml" Target="../ink/ink2603.xml"/><Relationship Id="rId18" Type="http://schemas.openxmlformats.org/officeDocument/2006/relationships/image" Target="../media/image2637.png"/><Relationship Id="rId39" Type="http://schemas.openxmlformats.org/officeDocument/2006/relationships/customXml" Target="../ink/ink2616.xml"/><Relationship Id="rId34" Type="http://schemas.openxmlformats.org/officeDocument/2006/relationships/image" Target="../media/image2645.png"/><Relationship Id="rId50" Type="http://schemas.openxmlformats.org/officeDocument/2006/relationships/image" Target="../media/image2653.png"/><Relationship Id="rId55" Type="http://schemas.openxmlformats.org/officeDocument/2006/relationships/customXml" Target="../ink/ink2624.xml"/><Relationship Id="rId76" Type="http://schemas.openxmlformats.org/officeDocument/2006/relationships/image" Target="../media/image2666.png"/><Relationship Id="rId7" Type="http://schemas.openxmlformats.org/officeDocument/2006/relationships/customXml" Target="../ink/ink2600.xml"/><Relationship Id="rId71" Type="http://schemas.openxmlformats.org/officeDocument/2006/relationships/customXml" Target="../ink/ink2632.xml"/><Relationship Id="rId2" Type="http://schemas.openxmlformats.org/officeDocument/2006/relationships/image" Target="../media/image2629.png"/><Relationship Id="rId29" Type="http://schemas.openxmlformats.org/officeDocument/2006/relationships/customXml" Target="../ink/ink2611.xml"/></Relationships>
</file>

<file path=ppt/slides/_rels/slide6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25.png"/><Relationship Id="rId299" Type="http://schemas.openxmlformats.org/officeDocument/2006/relationships/image" Target="../media/image2816.png"/><Relationship Id="rId21" Type="http://schemas.openxmlformats.org/officeDocument/2006/relationships/image" Target="../media/image2677.png"/><Relationship Id="rId63" Type="http://schemas.openxmlformats.org/officeDocument/2006/relationships/image" Target="../media/image2698.png"/><Relationship Id="rId159" Type="http://schemas.openxmlformats.org/officeDocument/2006/relationships/image" Target="../media/image2746.png"/><Relationship Id="rId324" Type="http://schemas.openxmlformats.org/officeDocument/2006/relationships/customXml" Target="../ink/ink2797.xml"/><Relationship Id="rId170" Type="http://schemas.openxmlformats.org/officeDocument/2006/relationships/customXml" Target="../ink/ink2720.xml"/><Relationship Id="rId226" Type="http://schemas.openxmlformats.org/officeDocument/2006/relationships/customXml" Target="../ink/ink2748.xml"/><Relationship Id="rId268" Type="http://schemas.openxmlformats.org/officeDocument/2006/relationships/customXml" Target="../ink/ink2769.xml"/><Relationship Id="rId32" Type="http://schemas.openxmlformats.org/officeDocument/2006/relationships/customXml" Target="../ink/ink2651.xml"/><Relationship Id="rId74" Type="http://schemas.openxmlformats.org/officeDocument/2006/relationships/customXml" Target="../ink/ink2672.xml"/><Relationship Id="rId128" Type="http://schemas.openxmlformats.org/officeDocument/2006/relationships/customXml" Target="../ink/ink2699.xml"/><Relationship Id="rId335" Type="http://schemas.openxmlformats.org/officeDocument/2006/relationships/image" Target="../media/image2833.png"/><Relationship Id="rId5" Type="http://schemas.openxmlformats.org/officeDocument/2006/relationships/image" Target="../media/image2669.png"/><Relationship Id="rId181" Type="http://schemas.openxmlformats.org/officeDocument/2006/relationships/image" Target="../media/image2757.png"/><Relationship Id="rId237" Type="http://schemas.openxmlformats.org/officeDocument/2006/relationships/image" Target="../media/image2785.png"/><Relationship Id="rId279" Type="http://schemas.openxmlformats.org/officeDocument/2006/relationships/image" Target="../media/image2806.png"/><Relationship Id="rId43" Type="http://schemas.openxmlformats.org/officeDocument/2006/relationships/image" Target="../media/image2688.png"/><Relationship Id="rId139" Type="http://schemas.openxmlformats.org/officeDocument/2006/relationships/image" Target="../media/image2736.png"/><Relationship Id="rId290" Type="http://schemas.openxmlformats.org/officeDocument/2006/relationships/customXml" Target="../ink/ink2780.xml"/><Relationship Id="rId304" Type="http://schemas.openxmlformats.org/officeDocument/2006/relationships/customXml" Target="../ink/ink2787.xml"/><Relationship Id="rId346" Type="http://schemas.openxmlformats.org/officeDocument/2006/relationships/customXml" Target="../ink/ink2808.xml"/><Relationship Id="rId85" Type="http://schemas.openxmlformats.org/officeDocument/2006/relationships/image" Target="../media/image2709.png"/><Relationship Id="rId150" Type="http://schemas.openxmlformats.org/officeDocument/2006/relationships/customXml" Target="../ink/ink2710.xml"/><Relationship Id="rId192" Type="http://schemas.openxmlformats.org/officeDocument/2006/relationships/customXml" Target="../ink/ink2731.xml"/><Relationship Id="rId206" Type="http://schemas.openxmlformats.org/officeDocument/2006/relationships/customXml" Target="../ink/ink2738.xml"/><Relationship Id="rId248" Type="http://schemas.openxmlformats.org/officeDocument/2006/relationships/customXml" Target="../ink/ink2759.xml"/><Relationship Id="rId12" Type="http://schemas.openxmlformats.org/officeDocument/2006/relationships/customXml" Target="../ink/ink2641.xml"/><Relationship Id="rId108" Type="http://schemas.openxmlformats.org/officeDocument/2006/relationships/customXml" Target="../ink/ink2689.xml"/><Relationship Id="rId315" Type="http://schemas.openxmlformats.org/officeDocument/2006/relationships/image" Target="../media/image790.png"/><Relationship Id="rId357" Type="http://schemas.openxmlformats.org/officeDocument/2006/relationships/image" Target="../media/image2844.png"/><Relationship Id="rId54" Type="http://schemas.openxmlformats.org/officeDocument/2006/relationships/customXml" Target="../ink/ink2662.xml"/><Relationship Id="rId96" Type="http://schemas.openxmlformats.org/officeDocument/2006/relationships/customXml" Target="../ink/ink2683.xml"/><Relationship Id="rId161" Type="http://schemas.openxmlformats.org/officeDocument/2006/relationships/image" Target="../media/image2747.png"/><Relationship Id="rId217" Type="http://schemas.openxmlformats.org/officeDocument/2006/relationships/image" Target="../media/image2775.png"/><Relationship Id="rId259" Type="http://schemas.openxmlformats.org/officeDocument/2006/relationships/image" Target="../media/image2796.png"/><Relationship Id="rId23" Type="http://schemas.openxmlformats.org/officeDocument/2006/relationships/image" Target="../media/image2678.png"/><Relationship Id="rId119" Type="http://schemas.openxmlformats.org/officeDocument/2006/relationships/image" Target="../media/image2726.png"/><Relationship Id="rId270" Type="http://schemas.openxmlformats.org/officeDocument/2006/relationships/customXml" Target="../ink/ink2770.xml"/><Relationship Id="rId326" Type="http://schemas.openxmlformats.org/officeDocument/2006/relationships/customXml" Target="../ink/ink2798.xml"/><Relationship Id="rId65" Type="http://schemas.openxmlformats.org/officeDocument/2006/relationships/image" Target="../media/image2699.png"/><Relationship Id="rId130" Type="http://schemas.openxmlformats.org/officeDocument/2006/relationships/customXml" Target="../ink/ink2700.xml"/><Relationship Id="rId172" Type="http://schemas.openxmlformats.org/officeDocument/2006/relationships/customXml" Target="../ink/ink2721.xml"/><Relationship Id="rId228" Type="http://schemas.openxmlformats.org/officeDocument/2006/relationships/customXml" Target="../ink/ink2749.xml"/><Relationship Id="rId281" Type="http://schemas.openxmlformats.org/officeDocument/2006/relationships/image" Target="../media/image2807.png"/><Relationship Id="rId337" Type="http://schemas.openxmlformats.org/officeDocument/2006/relationships/image" Target="../media/image2834.png"/><Relationship Id="rId34" Type="http://schemas.openxmlformats.org/officeDocument/2006/relationships/customXml" Target="../ink/ink2652.xml"/><Relationship Id="rId76" Type="http://schemas.openxmlformats.org/officeDocument/2006/relationships/customXml" Target="../ink/ink2673.xml"/><Relationship Id="rId141" Type="http://schemas.openxmlformats.org/officeDocument/2006/relationships/image" Target="../media/image2737.png"/><Relationship Id="rId7" Type="http://schemas.openxmlformats.org/officeDocument/2006/relationships/image" Target="../media/image2670.png"/><Relationship Id="rId183" Type="http://schemas.openxmlformats.org/officeDocument/2006/relationships/image" Target="../media/image2758.png"/><Relationship Id="rId239" Type="http://schemas.openxmlformats.org/officeDocument/2006/relationships/image" Target="../media/image2786.png"/><Relationship Id="rId250" Type="http://schemas.openxmlformats.org/officeDocument/2006/relationships/customXml" Target="../ink/ink2760.xml"/><Relationship Id="rId292" Type="http://schemas.openxmlformats.org/officeDocument/2006/relationships/customXml" Target="../ink/ink2781.xml"/><Relationship Id="rId306" Type="http://schemas.openxmlformats.org/officeDocument/2006/relationships/customXml" Target="../ink/ink2788.xml"/><Relationship Id="rId45" Type="http://schemas.openxmlformats.org/officeDocument/2006/relationships/image" Target="../media/image2689.png"/><Relationship Id="rId87" Type="http://schemas.openxmlformats.org/officeDocument/2006/relationships/image" Target="../media/image2710.png"/><Relationship Id="rId110" Type="http://schemas.openxmlformats.org/officeDocument/2006/relationships/customXml" Target="../ink/ink2690.xml"/><Relationship Id="rId348" Type="http://schemas.openxmlformats.org/officeDocument/2006/relationships/customXml" Target="../ink/ink2809.xml"/><Relationship Id="rId152" Type="http://schemas.openxmlformats.org/officeDocument/2006/relationships/customXml" Target="../ink/ink2711.xml"/><Relationship Id="rId194" Type="http://schemas.openxmlformats.org/officeDocument/2006/relationships/customXml" Target="../ink/ink2732.xml"/><Relationship Id="rId208" Type="http://schemas.openxmlformats.org/officeDocument/2006/relationships/customXml" Target="../ink/ink2739.xml"/><Relationship Id="rId261" Type="http://schemas.openxmlformats.org/officeDocument/2006/relationships/image" Target="../media/image2797.png"/><Relationship Id="rId14" Type="http://schemas.openxmlformats.org/officeDocument/2006/relationships/customXml" Target="../ink/ink2642.xml"/><Relationship Id="rId56" Type="http://schemas.openxmlformats.org/officeDocument/2006/relationships/customXml" Target="../ink/ink2663.xml"/><Relationship Id="rId317" Type="http://schemas.openxmlformats.org/officeDocument/2006/relationships/image" Target="../media/image2824.png"/><Relationship Id="rId98" Type="http://schemas.openxmlformats.org/officeDocument/2006/relationships/customXml" Target="../ink/ink2684.xml"/><Relationship Id="rId121" Type="http://schemas.openxmlformats.org/officeDocument/2006/relationships/image" Target="../media/image2727.png"/><Relationship Id="rId163" Type="http://schemas.openxmlformats.org/officeDocument/2006/relationships/image" Target="../media/image2748.png"/><Relationship Id="rId219" Type="http://schemas.openxmlformats.org/officeDocument/2006/relationships/image" Target="../media/image2776.png"/><Relationship Id="rId230" Type="http://schemas.openxmlformats.org/officeDocument/2006/relationships/customXml" Target="../ink/ink2750.xml"/><Relationship Id="rId25" Type="http://schemas.openxmlformats.org/officeDocument/2006/relationships/image" Target="../media/image2679.png"/><Relationship Id="rId46" Type="http://schemas.openxmlformats.org/officeDocument/2006/relationships/customXml" Target="../ink/ink2658.xml"/><Relationship Id="rId67" Type="http://schemas.openxmlformats.org/officeDocument/2006/relationships/image" Target="../media/image2700.png"/><Relationship Id="rId272" Type="http://schemas.openxmlformats.org/officeDocument/2006/relationships/customXml" Target="../ink/ink2771.xml"/><Relationship Id="rId293" Type="http://schemas.openxmlformats.org/officeDocument/2006/relationships/image" Target="../media/image2813.png"/><Relationship Id="rId307" Type="http://schemas.openxmlformats.org/officeDocument/2006/relationships/image" Target="../media/image2820.png"/><Relationship Id="rId328" Type="http://schemas.openxmlformats.org/officeDocument/2006/relationships/customXml" Target="../ink/ink2799.xml"/><Relationship Id="rId349" Type="http://schemas.openxmlformats.org/officeDocument/2006/relationships/image" Target="../media/image2840.png"/><Relationship Id="rId88" Type="http://schemas.openxmlformats.org/officeDocument/2006/relationships/customXml" Target="../ink/ink2679.xml"/><Relationship Id="rId111" Type="http://schemas.openxmlformats.org/officeDocument/2006/relationships/image" Target="../media/image2722.png"/><Relationship Id="rId132" Type="http://schemas.openxmlformats.org/officeDocument/2006/relationships/customXml" Target="../ink/ink2701.xml"/><Relationship Id="rId153" Type="http://schemas.openxmlformats.org/officeDocument/2006/relationships/image" Target="../media/image2743.png"/><Relationship Id="rId174" Type="http://schemas.openxmlformats.org/officeDocument/2006/relationships/customXml" Target="../ink/ink2722.xml"/><Relationship Id="rId195" Type="http://schemas.openxmlformats.org/officeDocument/2006/relationships/image" Target="../media/image2764.png"/><Relationship Id="rId209" Type="http://schemas.openxmlformats.org/officeDocument/2006/relationships/image" Target="../media/image2771.png"/><Relationship Id="rId220" Type="http://schemas.openxmlformats.org/officeDocument/2006/relationships/customXml" Target="../ink/ink2745.xml"/><Relationship Id="rId241" Type="http://schemas.openxmlformats.org/officeDocument/2006/relationships/image" Target="../media/image2787.png"/><Relationship Id="rId15" Type="http://schemas.openxmlformats.org/officeDocument/2006/relationships/image" Target="../media/image2674.png"/><Relationship Id="rId36" Type="http://schemas.openxmlformats.org/officeDocument/2006/relationships/customXml" Target="../ink/ink2653.xml"/><Relationship Id="rId57" Type="http://schemas.openxmlformats.org/officeDocument/2006/relationships/image" Target="../media/image2695.png"/><Relationship Id="rId262" Type="http://schemas.openxmlformats.org/officeDocument/2006/relationships/customXml" Target="../ink/ink2766.xml"/><Relationship Id="rId283" Type="http://schemas.openxmlformats.org/officeDocument/2006/relationships/image" Target="../media/image2808.png"/><Relationship Id="rId318" Type="http://schemas.openxmlformats.org/officeDocument/2006/relationships/customXml" Target="../ink/ink2794.xml"/><Relationship Id="rId339" Type="http://schemas.openxmlformats.org/officeDocument/2006/relationships/image" Target="../media/image2835.png"/><Relationship Id="rId78" Type="http://schemas.openxmlformats.org/officeDocument/2006/relationships/customXml" Target="../ink/ink2674.xml"/><Relationship Id="rId99" Type="http://schemas.openxmlformats.org/officeDocument/2006/relationships/image" Target="../media/image2716.png"/><Relationship Id="rId101" Type="http://schemas.openxmlformats.org/officeDocument/2006/relationships/image" Target="../media/image2717.png"/><Relationship Id="rId122" Type="http://schemas.openxmlformats.org/officeDocument/2006/relationships/customXml" Target="../ink/ink2696.xml"/><Relationship Id="rId143" Type="http://schemas.openxmlformats.org/officeDocument/2006/relationships/image" Target="../media/image2738.png"/><Relationship Id="rId164" Type="http://schemas.openxmlformats.org/officeDocument/2006/relationships/customXml" Target="../ink/ink2717.xml"/><Relationship Id="rId185" Type="http://schemas.openxmlformats.org/officeDocument/2006/relationships/image" Target="../media/image2759.png"/><Relationship Id="rId350" Type="http://schemas.openxmlformats.org/officeDocument/2006/relationships/customXml" Target="../ink/ink2810.xml"/><Relationship Id="rId9" Type="http://schemas.openxmlformats.org/officeDocument/2006/relationships/image" Target="../media/image2671.png"/><Relationship Id="rId210" Type="http://schemas.openxmlformats.org/officeDocument/2006/relationships/customXml" Target="../ink/ink2740.xml"/><Relationship Id="rId26" Type="http://schemas.openxmlformats.org/officeDocument/2006/relationships/customXml" Target="../ink/ink2648.xml"/><Relationship Id="rId231" Type="http://schemas.openxmlformats.org/officeDocument/2006/relationships/image" Target="../media/image2782.png"/><Relationship Id="rId252" Type="http://schemas.openxmlformats.org/officeDocument/2006/relationships/customXml" Target="../ink/ink2761.xml"/><Relationship Id="rId273" Type="http://schemas.openxmlformats.org/officeDocument/2006/relationships/image" Target="../media/image2803.png"/><Relationship Id="rId294" Type="http://schemas.openxmlformats.org/officeDocument/2006/relationships/customXml" Target="../ink/ink2782.xml"/><Relationship Id="rId308" Type="http://schemas.openxmlformats.org/officeDocument/2006/relationships/customXml" Target="../ink/ink2789.xml"/><Relationship Id="rId329" Type="http://schemas.openxmlformats.org/officeDocument/2006/relationships/image" Target="../media/image2830.png"/><Relationship Id="rId47" Type="http://schemas.openxmlformats.org/officeDocument/2006/relationships/image" Target="../media/image2690.png"/><Relationship Id="rId68" Type="http://schemas.openxmlformats.org/officeDocument/2006/relationships/customXml" Target="../ink/ink2669.xml"/><Relationship Id="rId89" Type="http://schemas.openxmlformats.org/officeDocument/2006/relationships/image" Target="../media/image2711.png"/><Relationship Id="rId112" Type="http://schemas.openxmlformats.org/officeDocument/2006/relationships/customXml" Target="../ink/ink2691.xml"/><Relationship Id="rId133" Type="http://schemas.openxmlformats.org/officeDocument/2006/relationships/image" Target="../media/image2733.png"/><Relationship Id="rId154" Type="http://schemas.openxmlformats.org/officeDocument/2006/relationships/customXml" Target="../ink/ink2712.xml"/><Relationship Id="rId175" Type="http://schemas.openxmlformats.org/officeDocument/2006/relationships/image" Target="../media/image2754.png"/><Relationship Id="rId340" Type="http://schemas.openxmlformats.org/officeDocument/2006/relationships/customXml" Target="../ink/ink2805.xml"/><Relationship Id="rId196" Type="http://schemas.openxmlformats.org/officeDocument/2006/relationships/customXml" Target="../ink/ink2733.xml"/><Relationship Id="rId200" Type="http://schemas.openxmlformats.org/officeDocument/2006/relationships/customXml" Target="../ink/ink2735.xml"/><Relationship Id="rId16" Type="http://schemas.openxmlformats.org/officeDocument/2006/relationships/customXml" Target="../ink/ink2643.xml"/><Relationship Id="rId221" Type="http://schemas.openxmlformats.org/officeDocument/2006/relationships/image" Target="../media/image2777.png"/><Relationship Id="rId242" Type="http://schemas.openxmlformats.org/officeDocument/2006/relationships/customXml" Target="../ink/ink2756.xml"/><Relationship Id="rId263" Type="http://schemas.openxmlformats.org/officeDocument/2006/relationships/image" Target="../media/image2798.png"/><Relationship Id="rId284" Type="http://schemas.openxmlformats.org/officeDocument/2006/relationships/customXml" Target="../ink/ink2777.xml"/><Relationship Id="rId319" Type="http://schemas.openxmlformats.org/officeDocument/2006/relationships/image" Target="../media/image2825.png"/><Relationship Id="rId37" Type="http://schemas.openxmlformats.org/officeDocument/2006/relationships/image" Target="../media/image2685.png"/><Relationship Id="rId58" Type="http://schemas.openxmlformats.org/officeDocument/2006/relationships/customXml" Target="../ink/ink2664.xml"/><Relationship Id="rId79" Type="http://schemas.openxmlformats.org/officeDocument/2006/relationships/image" Target="../media/image2706.png"/><Relationship Id="rId102" Type="http://schemas.openxmlformats.org/officeDocument/2006/relationships/customXml" Target="../ink/ink2686.xml"/><Relationship Id="rId123" Type="http://schemas.openxmlformats.org/officeDocument/2006/relationships/image" Target="../media/image2728.png"/><Relationship Id="rId144" Type="http://schemas.openxmlformats.org/officeDocument/2006/relationships/customXml" Target="../ink/ink2707.xml"/><Relationship Id="rId330" Type="http://schemas.openxmlformats.org/officeDocument/2006/relationships/customXml" Target="../ink/ink2800.xml"/><Relationship Id="rId90" Type="http://schemas.openxmlformats.org/officeDocument/2006/relationships/customXml" Target="../ink/ink2680.xml"/><Relationship Id="rId165" Type="http://schemas.openxmlformats.org/officeDocument/2006/relationships/image" Target="../media/image2749.png"/><Relationship Id="rId186" Type="http://schemas.openxmlformats.org/officeDocument/2006/relationships/customXml" Target="../ink/ink2728.xml"/><Relationship Id="rId351" Type="http://schemas.openxmlformats.org/officeDocument/2006/relationships/image" Target="../media/image2841.png"/><Relationship Id="rId211" Type="http://schemas.openxmlformats.org/officeDocument/2006/relationships/image" Target="../media/image2772.png"/><Relationship Id="rId232" Type="http://schemas.openxmlformats.org/officeDocument/2006/relationships/customXml" Target="../ink/ink2751.xml"/><Relationship Id="rId253" Type="http://schemas.openxmlformats.org/officeDocument/2006/relationships/image" Target="../media/image2793.png"/><Relationship Id="rId274" Type="http://schemas.openxmlformats.org/officeDocument/2006/relationships/customXml" Target="../ink/ink2772.xml"/><Relationship Id="rId295" Type="http://schemas.openxmlformats.org/officeDocument/2006/relationships/image" Target="../media/image2814.png"/><Relationship Id="rId309" Type="http://schemas.openxmlformats.org/officeDocument/2006/relationships/image" Target="../media/image2821.png"/><Relationship Id="rId27" Type="http://schemas.openxmlformats.org/officeDocument/2006/relationships/image" Target="../media/image2680.png"/><Relationship Id="rId48" Type="http://schemas.openxmlformats.org/officeDocument/2006/relationships/customXml" Target="../ink/ink2659.xml"/><Relationship Id="rId69" Type="http://schemas.openxmlformats.org/officeDocument/2006/relationships/image" Target="../media/image2701.png"/><Relationship Id="rId113" Type="http://schemas.openxmlformats.org/officeDocument/2006/relationships/image" Target="../media/image2723.png"/><Relationship Id="rId134" Type="http://schemas.openxmlformats.org/officeDocument/2006/relationships/customXml" Target="../ink/ink2702.xml"/><Relationship Id="rId320" Type="http://schemas.openxmlformats.org/officeDocument/2006/relationships/customXml" Target="../ink/ink2795.xml"/><Relationship Id="rId80" Type="http://schemas.openxmlformats.org/officeDocument/2006/relationships/customXml" Target="../ink/ink2675.xml"/><Relationship Id="rId155" Type="http://schemas.openxmlformats.org/officeDocument/2006/relationships/image" Target="../media/image2744.png"/><Relationship Id="rId176" Type="http://schemas.openxmlformats.org/officeDocument/2006/relationships/customXml" Target="../ink/ink2723.xml"/><Relationship Id="rId197" Type="http://schemas.openxmlformats.org/officeDocument/2006/relationships/image" Target="../media/image2765.png"/><Relationship Id="rId341" Type="http://schemas.openxmlformats.org/officeDocument/2006/relationships/image" Target="../media/image2836.png"/><Relationship Id="rId201" Type="http://schemas.openxmlformats.org/officeDocument/2006/relationships/image" Target="../media/image2767.png"/><Relationship Id="rId222" Type="http://schemas.openxmlformats.org/officeDocument/2006/relationships/customXml" Target="../ink/ink2746.xml"/><Relationship Id="rId243" Type="http://schemas.openxmlformats.org/officeDocument/2006/relationships/image" Target="../media/image2788.png"/><Relationship Id="rId264" Type="http://schemas.openxmlformats.org/officeDocument/2006/relationships/customXml" Target="../ink/ink2767.xml"/><Relationship Id="rId285" Type="http://schemas.openxmlformats.org/officeDocument/2006/relationships/image" Target="../media/image2809.png"/><Relationship Id="rId17" Type="http://schemas.openxmlformats.org/officeDocument/2006/relationships/image" Target="../media/image2675.png"/><Relationship Id="rId38" Type="http://schemas.openxmlformats.org/officeDocument/2006/relationships/customXml" Target="../ink/ink2654.xml"/><Relationship Id="rId59" Type="http://schemas.openxmlformats.org/officeDocument/2006/relationships/image" Target="../media/image2696.png"/><Relationship Id="rId103" Type="http://schemas.openxmlformats.org/officeDocument/2006/relationships/image" Target="../media/image2718.png"/><Relationship Id="rId124" Type="http://schemas.openxmlformats.org/officeDocument/2006/relationships/customXml" Target="../ink/ink2697.xml"/><Relationship Id="rId310" Type="http://schemas.openxmlformats.org/officeDocument/2006/relationships/customXml" Target="../ink/ink2790.xml"/><Relationship Id="rId70" Type="http://schemas.openxmlformats.org/officeDocument/2006/relationships/customXml" Target="../ink/ink2670.xml"/><Relationship Id="rId91" Type="http://schemas.openxmlformats.org/officeDocument/2006/relationships/image" Target="../media/image2712.png"/><Relationship Id="rId145" Type="http://schemas.openxmlformats.org/officeDocument/2006/relationships/image" Target="../media/image2739.png"/><Relationship Id="rId166" Type="http://schemas.openxmlformats.org/officeDocument/2006/relationships/customXml" Target="../ink/ink2718.xml"/><Relationship Id="rId187" Type="http://schemas.openxmlformats.org/officeDocument/2006/relationships/image" Target="../media/image2760.png"/><Relationship Id="rId331" Type="http://schemas.openxmlformats.org/officeDocument/2006/relationships/image" Target="../media/image2831.png"/><Relationship Id="rId352" Type="http://schemas.openxmlformats.org/officeDocument/2006/relationships/customXml" Target="../ink/ink281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41.xml"/><Relationship Id="rId233" Type="http://schemas.openxmlformats.org/officeDocument/2006/relationships/image" Target="../media/image2783.png"/><Relationship Id="rId254" Type="http://schemas.openxmlformats.org/officeDocument/2006/relationships/customXml" Target="../ink/ink2762.xml"/><Relationship Id="rId28" Type="http://schemas.openxmlformats.org/officeDocument/2006/relationships/customXml" Target="../ink/ink2649.xml"/><Relationship Id="rId49" Type="http://schemas.openxmlformats.org/officeDocument/2006/relationships/image" Target="../media/image2691.png"/><Relationship Id="rId114" Type="http://schemas.openxmlformats.org/officeDocument/2006/relationships/customXml" Target="../ink/ink2692.xml"/><Relationship Id="rId275" Type="http://schemas.openxmlformats.org/officeDocument/2006/relationships/image" Target="../media/image2804.png"/><Relationship Id="rId296" Type="http://schemas.openxmlformats.org/officeDocument/2006/relationships/customXml" Target="../ink/ink2783.xml"/><Relationship Id="rId300" Type="http://schemas.openxmlformats.org/officeDocument/2006/relationships/customXml" Target="../ink/ink2785.xml"/><Relationship Id="rId60" Type="http://schemas.openxmlformats.org/officeDocument/2006/relationships/customXml" Target="../ink/ink2665.xml"/><Relationship Id="rId81" Type="http://schemas.openxmlformats.org/officeDocument/2006/relationships/image" Target="../media/image2707.png"/><Relationship Id="rId135" Type="http://schemas.openxmlformats.org/officeDocument/2006/relationships/image" Target="../media/image2734.png"/><Relationship Id="rId156" Type="http://schemas.openxmlformats.org/officeDocument/2006/relationships/customXml" Target="../ink/ink2713.xml"/><Relationship Id="rId177" Type="http://schemas.openxmlformats.org/officeDocument/2006/relationships/image" Target="../media/image2755.png"/><Relationship Id="rId198" Type="http://schemas.openxmlformats.org/officeDocument/2006/relationships/customXml" Target="../ink/ink2734.xml"/><Relationship Id="rId321" Type="http://schemas.openxmlformats.org/officeDocument/2006/relationships/image" Target="../media/image2826.png"/><Relationship Id="rId342" Type="http://schemas.openxmlformats.org/officeDocument/2006/relationships/customXml" Target="../ink/ink2806.xml"/><Relationship Id="rId202" Type="http://schemas.openxmlformats.org/officeDocument/2006/relationships/customXml" Target="../ink/ink2736.xml"/><Relationship Id="rId223" Type="http://schemas.openxmlformats.org/officeDocument/2006/relationships/image" Target="../media/image2778.png"/><Relationship Id="rId244" Type="http://schemas.openxmlformats.org/officeDocument/2006/relationships/customXml" Target="../ink/ink2757.xml"/><Relationship Id="rId18" Type="http://schemas.openxmlformats.org/officeDocument/2006/relationships/customXml" Target="../ink/ink2644.xml"/><Relationship Id="rId39" Type="http://schemas.openxmlformats.org/officeDocument/2006/relationships/image" Target="../media/image2686.png"/><Relationship Id="rId265" Type="http://schemas.openxmlformats.org/officeDocument/2006/relationships/image" Target="../media/image2799.png"/><Relationship Id="rId286" Type="http://schemas.openxmlformats.org/officeDocument/2006/relationships/customXml" Target="../ink/ink2778.xml"/><Relationship Id="rId50" Type="http://schemas.openxmlformats.org/officeDocument/2006/relationships/customXml" Target="../ink/ink2660.xml"/><Relationship Id="rId104" Type="http://schemas.openxmlformats.org/officeDocument/2006/relationships/customXml" Target="../ink/ink2687.xml"/><Relationship Id="rId125" Type="http://schemas.openxmlformats.org/officeDocument/2006/relationships/image" Target="../media/image2729.png"/><Relationship Id="rId146" Type="http://schemas.openxmlformats.org/officeDocument/2006/relationships/customXml" Target="../ink/ink2708.xml"/><Relationship Id="rId167" Type="http://schemas.openxmlformats.org/officeDocument/2006/relationships/image" Target="../media/image2750.png"/><Relationship Id="rId188" Type="http://schemas.openxmlformats.org/officeDocument/2006/relationships/customXml" Target="../ink/ink2729.xml"/><Relationship Id="rId311" Type="http://schemas.openxmlformats.org/officeDocument/2006/relationships/image" Target="../media/image2822.png"/><Relationship Id="rId332" Type="http://schemas.openxmlformats.org/officeDocument/2006/relationships/customXml" Target="../ink/ink2801.xml"/><Relationship Id="rId353" Type="http://schemas.openxmlformats.org/officeDocument/2006/relationships/image" Target="../media/image2842.png"/><Relationship Id="rId71" Type="http://schemas.openxmlformats.org/officeDocument/2006/relationships/image" Target="../media/image2702.png"/><Relationship Id="rId92" Type="http://schemas.openxmlformats.org/officeDocument/2006/relationships/customXml" Target="../ink/ink2681.xml"/><Relationship Id="rId213" Type="http://schemas.openxmlformats.org/officeDocument/2006/relationships/image" Target="../media/image2773.png"/><Relationship Id="rId234" Type="http://schemas.openxmlformats.org/officeDocument/2006/relationships/customXml" Target="../ink/ink2752.xml"/><Relationship Id="rId2" Type="http://schemas.openxmlformats.org/officeDocument/2006/relationships/customXml" Target="../ink/ink2636.xml"/><Relationship Id="rId29" Type="http://schemas.openxmlformats.org/officeDocument/2006/relationships/image" Target="../media/image2681.png"/><Relationship Id="rId255" Type="http://schemas.openxmlformats.org/officeDocument/2006/relationships/image" Target="../media/image2794.png"/><Relationship Id="rId276" Type="http://schemas.openxmlformats.org/officeDocument/2006/relationships/customXml" Target="../ink/ink2773.xml"/><Relationship Id="rId297" Type="http://schemas.openxmlformats.org/officeDocument/2006/relationships/image" Target="../media/image2815.png"/><Relationship Id="rId40" Type="http://schemas.openxmlformats.org/officeDocument/2006/relationships/customXml" Target="../ink/ink2655.xml"/><Relationship Id="rId115" Type="http://schemas.openxmlformats.org/officeDocument/2006/relationships/image" Target="../media/image2724.png"/><Relationship Id="rId136" Type="http://schemas.openxmlformats.org/officeDocument/2006/relationships/customXml" Target="../ink/ink2703.xml"/><Relationship Id="rId157" Type="http://schemas.openxmlformats.org/officeDocument/2006/relationships/image" Target="../media/image2745.png"/><Relationship Id="rId178" Type="http://schemas.openxmlformats.org/officeDocument/2006/relationships/customXml" Target="../ink/ink2724.xml"/><Relationship Id="rId301" Type="http://schemas.openxmlformats.org/officeDocument/2006/relationships/image" Target="../media/image2817.png"/><Relationship Id="rId322" Type="http://schemas.openxmlformats.org/officeDocument/2006/relationships/customXml" Target="../ink/ink2796.xml"/><Relationship Id="rId343" Type="http://schemas.openxmlformats.org/officeDocument/2006/relationships/image" Target="../media/image2837.png"/><Relationship Id="rId61" Type="http://schemas.openxmlformats.org/officeDocument/2006/relationships/image" Target="../media/image2697.png"/><Relationship Id="rId82" Type="http://schemas.openxmlformats.org/officeDocument/2006/relationships/customXml" Target="../ink/ink2676.xml"/><Relationship Id="rId199" Type="http://schemas.openxmlformats.org/officeDocument/2006/relationships/image" Target="../media/image2766.png"/><Relationship Id="rId203" Type="http://schemas.openxmlformats.org/officeDocument/2006/relationships/image" Target="../media/image2768.png"/><Relationship Id="rId19" Type="http://schemas.openxmlformats.org/officeDocument/2006/relationships/image" Target="../media/image2676.png"/><Relationship Id="rId224" Type="http://schemas.openxmlformats.org/officeDocument/2006/relationships/customXml" Target="../ink/ink2747.xml"/><Relationship Id="rId245" Type="http://schemas.openxmlformats.org/officeDocument/2006/relationships/image" Target="../media/image2789.png"/><Relationship Id="rId266" Type="http://schemas.openxmlformats.org/officeDocument/2006/relationships/customXml" Target="../ink/ink2768.xml"/><Relationship Id="rId287" Type="http://schemas.openxmlformats.org/officeDocument/2006/relationships/image" Target="../media/image2810.png"/><Relationship Id="rId30" Type="http://schemas.openxmlformats.org/officeDocument/2006/relationships/customXml" Target="../ink/ink2650.xml"/><Relationship Id="rId105" Type="http://schemas.openxmlformats.org/officeDocument/2006/relationships/image" Target="../media/image2719.png"/><Relationship Id="rId126" Type="http://schemas.openxmlformats.org/officeDocument/2006/relationships/customXml" Target="../ink/ink2698.xml"/><Relationship Id="rId147" Type="http://schemas.openxmlformats.org/officeDocument/2006/relationships/image" Target="../media/image2740.png"/><Relationship Id="rId168" Type="http://schemas.openxmlformats.org/officeDocument/2006/relationships/customXml" Target="../ink/ink2719.xml"/><Relationship Id="rId312" Type="http://schemas.openxmlformats.org/officeDocument/2006/relationships/customXml" Target="../ink/ink2791.xml"/><Relationship Id="rId333" Type="http://schemas.openxmlformats.org/officeDocument/2006/relationships/image" Target="../media/image2832.png"/><Relationship Id="rId354" Type="http://schemas.openxmlformats.org/officeDocument/2006/relationships/customXml" Target="../ink/ink2812.xml"/><Relationship Id="rId51" Type="http://schemas.openxmlformats.org/officeDocument/2006/relationships/image" Target="../media/image2692.png"/><Relationship Id="rId72" Type="http://schemas.openxmlformats.org/officeDocument/2006/relationships/customXml" Target="../ink/ink2671.xml"/><Relationship Id="rId93" Type="http://schemas.openxmlformats.org/officeDocument/2006/relationships/image" Target="../media/image2713.png"/><Relationship Id="rId189" Type="http://schemas.openxmlformats.org/officeDocument/2006/relationships/image" Target="../media/image2761.png"/><Relationship Id="rId3" Type="http://schemas.openxmlformats.org/officeDocument/2006/relationships/image" Target="../media/image2668.png"/><Relationship Id="rId214" Type="http://schemas.openxmlformats.org/officeDocument/2006/relationships/customXml" Target="../ink/ink2742.xml"/><Relationship Id="rId235" Type="http://schemas.openxmlformats.org/officeDocument/2006/relationships/image" Target="../media/image2784.png"/><Relationship Id="rId256" Type="http://schemas.openxmlformats.org/officeDocument/2006/relationships/customXml" Target="../ink/ink2763.xml"/><Relationship Id="rId277" Type="http://schemas.openxmlformats.org/officeDocument/2006/relationships/image" Target="../media/image2805.png"/><Relationship Id="rId298" Type="http://schemas.openxmlformats.org/officeDocument/2006/relationships/customXml" Target="../ink/ink2784.xml"/><Relationship Id="rId116" Type="http://schemas.openxmlformats.org/officeDocument/2006/relationships/customXml" Target="../ink/ink2693.xml"/><Relationship Id="rId137" Type="http://schemas.openxmlformats.org/officeDocument/2006/relationships/image" Target="../media/image2735.png"/><Relationship Id="rId158" Type="http://schemas.openxmlformats.org/officeDocument/2006/relationships/customXml" Target="../ink/ink2714.xml"/><Relationship Id="rId302" Type="http://schemas.openxmlformats.org/officeDocument/2006/relationships/customXml" Target="../ink/ink2786.xml"/><Relationship Id="rId323" Type="http://schemas.openxmlformats.org/officeDocument/2006/relationships/image" Target="../media/image2827.png"/><Relationship Id="rId344" Type="http://schemas.openxmlformats.org/officeDocument/2006/relationships/customXml" Target="../ink/ink2807.xml"/><Relationship Id="rId20" Type="http://schemas.openxmlformats.org/officeDocument/2006/relationships/customXml" Target="../ink/ink2645.xml"/><Relationship Id="rId41" Type="http://schemas.openxmlformats.org/officeDocument/2006/relationships/image" Target="../media/image2687.png"/><Relationship Id="rId62" Type="http://schemas.openxmlformats.org/officeDocument/2006/relationships/customXml" Target="../ink/ink2666.xml"/><Relationship Id="rId83" Type="http://schemas.openxmlformats.org/officeDocument/2006/relationships/image" Target="../media/image2708.png"/><Relationship Id="rId179" Type="http://schemas.openxmlformats.org/officeDocument/2006/relationships/image" Target="../media/image2756.png"/><Relationship Id="rId190" Type="http://schemas.openxmlformats.org/officeDocument/2006/relationships/customXml" Target="../ink/ink2730.xml"/><Relationship Id="rId204" Type="http://schemas.openxmlformats.org/officeDocument/2006/relationships/customXml" Target="../ink/ink2737.xml"/><Relationship Id="rId225" Type="http://schemas.openxmlformats.org/officeDocument/2006/relationships/image" Target="../media/image2779.png"/><Relationship Id="rId246" Type="http://schemas.openxmlformats.org/officeDocument/2006/relationships/customXml" Target="../ink/ink2758.xml"/><Relationship Id="rId267" Type="http://schemas.openxmlformats.org/officeDocument/2006/relationships/image" Target="../media/image2800.png"/><Relationship Id="rId288" Type="http://schemas.openxmlformats.org/officeDocument/2006/relationships/customXml" Target="../ink/ink2779.xml"/><Relationship Id="rId106" Type="http://schemas.openxmlformats.org/officeDocument/2006/relationships/customXml" Target="../ink/ink2688.xml"/><Relationship Id="rId127" Type="http://schemas.openxmlformats.org/officeDocument/2006/relationships/image" Target="../media/image2730.png"/><Relationship Id="rId313" Type="http://schemas.openxmlformats.org/officeDocument/2006/relationships/image" Target="../media/image2823.png"/><Relationship Id="rId10" Type="http://schemas.openxmlformats.org/officeDocument/2006/relationships/customXml" Target="../ink/ink2640.xml"/><Relationship Id="rId31" Type="http://schemas.openxmlformats.org/officeDocument/2006/relationships/image" Target="../media/image2682.png"/><Relationship Id="rId52" Type="http://schemas.openxmlformats.org/officeDocument/2006/relationships/customXml" Target="../ink/ink2661.xml"/><Relationship Id="rId73" Type="http://schemas.openxmlformats.org/officeDocument/2006/relationships/image" Target="../media/image2703.png"/><Relationship Id="rId94" Type="http://schemas.openxmlformats.org/officeDocument/2006/relationships/customXml" Target="../ink/ink2682.xml"/><Relationship Id="rId148" Type="http://schemas.openxmlformats.org/officeDocument/2006/relationships/customXml" Target="../ink/ink2709.xml"/><Relationship Id="rId169" Type="http://schemas.openxmlformats.org/officeDocument/2006/relationships/image" Target="../media/image2751.png"/><Relationship Id="rId334" Type="http://schemas.openxmlformats.org/officeDocument/2006/relationships/customXml" Target="../ink/ink2802.xml"/><Relationship Id="rId355" Type="http://schemas.openxmlformats.org/officeDocument/2006/relationships/image" Target="../media/image2843.png"/><Relationship Id="rId4" Type="http://schemas.openxmlformats.org/officeDocument/2006/relationships/customXml" Target="../ink/ink2637.xml"/><Relationship Id="rId180" Type="http://schemas.openxmlformats.org/officeDocument/2006/relationships/customXml" Target="../ink/ink2725.xml"/><Relationship Id="rId215" Type="http://schemas.openxmlformats.org/officeDocument/2006/relationships/image" Target="../media/image2774.png"/><Relationship Id="rId236" Type="http://schemas.openxmlformats.org/officeDocument/2006/relationships/customXml" Target="../ink/ink2753.xml"/><Relationship Id="rId257" Type="http://schemas.openxmlformats.org/officeDocument/2006/relationships/image" Target="../media/image2795.png"/><Relationship Id="rId278" Type="http://schemas.openxmlformats.org/officeDocument/2006/relationships/customXml" Target="../ink/ink2774.xml"/><Relationship Id="rId303" Type="http://schemas.openxmlformats.org/officeDocument/2006/relationships/image" Target="../media/image2818.png"/><Relationship Id="rId42" Type="http://schemas.openxmlformats.org/officeDocument/2006/relationships/customXml" Target="../ink/ink2656.xml"/><Relationship Id="rId84" Type="http://schemas.openxmlformats.org/officeDocument/2006/relationships/customXml" Target="../ink/ink2677.xml"/><Relationship Id="rId138" Type="http://schemas.openxmlformats.org/officeDocument/2006/relationships/customXml" Target="../ink/ink2704.xml"/><Relationship Id="rId345" Type="http://schemas.openxmlformats.org/officeDocument/2006/relationships/image" Target="../media/image2838.png"/><Relationship Id="rId191" Type="http://schemas.openxmlformats.org/officeDocument/2006/relationships/image" Target="../media/image2762.png"/><Relationship Id="rId205" Type="http://schemas.openxmlformats.org/officeDocument/2006/relationships/image" Target="../media/image2769.png"/><Relationship Id="rId247" Type="http://schemas.openxmlformats.org/officeDocument/2006/relationships/image" Target="../media/image2790.png"/><Relationship Id="rId107" Type="http://schemas.openxmlformats.org/officeDocument/2006/relationships/image" Target="../media/image2720.png"/><Relationship Id="rId289" Type="http://schemas.openxmlformats.org/officeDocument/2006/relationships/image" Target="../media/image2811.png"/><Relationship Id="rId11" Type="http://schemas.openxmlformats.org/officeDocument/2006/relationships/image" Target="../media/image2672.png"/><Relationship Id="rId53" Type="http://schemas.openxmlformats.org/officeDocument/2006/relationships/image" Target="../media/image2693.png"/><Relationship Id="rId149" Type="http://schemas.openxmlformats.org/officeDocument/2006/relationships/image" Target="../media/image2741.png"/><Relationship Id="rId314" Type="http://schemas.openxmlformats.org/officeDocument/2006/relationships/customXml" Target="../ink/ink2792.xml"/><Relationship Id="rId356" Type="http://schemas.openxmlformats.org/officeDocument/2006/relationships/customXml" Target="../ink/ink2813.xml"/><Relationship Id="rId95" Type="http://schemas.openxmlformats.org/officeDocument/2006/relationships/image" Target="../media/image2714.png"/><Relationship Id="rId160" Type="http://schemas.openxmlformats.org/officeDocument/2006/relationships/customXml" Target="../ink/ink2715.xml"/><Relationship Id="rId216" Type="http://schemas.openxmlformats.org/officeDocument/2006/relationships/customXml" Target="../ink/ink2743.xml"/><Relationship Id="rId258" Type="http://schemas.openxmlformats.org/officeDocument/2006/relationships/customXml" Target="../ink/ink2764.xml"/><Relationship Id="rId22" Type="http://schemas.openxmlformats.org/officeDocument/2006/relationships/customXml" Target="../ink/ink2646.xml"/><Relationship Id="rId64" Type="http://schemas.openxmlformats.org/officeDocument/2006/relationships/customXml" Target="../ink/ink2667.xml"/><Relationship Id="rId118" Type="http://schemas.openxmlformats.org/officeDocument/2006/relationships/customXml" Target="../ink/ink2694.xml"/><Relationship Id="rId325" Type="http://schemas.openxmlformats.org/officeDocument/2006/relationships/image" Target="../media/image2828.png"/><Relationship Id="rId171" Type="http://schemas.openxmlformats.org/officeDocument/2006/relationships/image" Target="../media/image2752.png"/><Relationship Id="rId227" Type="http://schemas.openxmlformats.org/officeDocument/2006/relationships/image" Target="../media/image2780.png"/><Relationship Id="rId269" Type="http://schemas.openxmlformats.org/officeDocument/2006/relationships/image" Target="../media/image2801.png"/><Relationship Id="rId33" Type="http://schemas.openxmlformats.org/officeDocument/2006/relationships/image" Target="../media/image2683.png"/><Relationship Id="rId129" Type="http://schemas.openxmlformats.org/officeDocument/2006/relationships/image" Target="../media/image2731.png"/><Relationship Id="rId280" Type="http://schemas.openxmlformats.org/officeDocument/2006/relationships/customXml" Target="../ink/ink2775.xml"/><Relationship Id="rId336" Type="http://schemas.openxmlformats.org/officeDocument/2006/relationships/customXml" Target="../ink/ink2803.xml"/><Relationship Id="rId75" Type="http://schemas.openxmlformats.org/officeDocument/2006/relationships/image" Target="../media/image2704.png"/><Relationship Id="rId140" Type="http://schemas.openxmlformats.org/officeDocument/2006/relationships/customXml" Target="../ink/ink2705.xml"/><Relationship Id="rId182" Type="http://schemas.openxmlformats.org/officeDocument/2006/relationships/customXml" Target="../ink/ink2726.xml"/><Relationship Id="rId6" Type="http://schemas.openxmlformats.org/officeDocument/2006/relationships/customXml" Target="../ink/ink2638.xml"/><Relationship Id="rId238" Type="http://schemas.openxmlformats.org/officeDocument/2006/relationships/customXml" Target="../ink/ink2754.xml"/><Relationship Id="rId291" Type="http://schemas.openxmlformats.org/officeDocument/2006/relationships/image" Target="../media/image2812.png"/><Relationship Id="rId305" Type="http://schemas.openxmlformats.org/officeDocument/2006/relationships/image" Target="../media/image2819.png"/><Relationship Id="rId347" Type="http://schemas.openxmlformats.org/officeDocument/2006/relationships/image" Target="../media/image2839.png"/><Relationship Id="rId44" Type="http://schemas.openxmlformats.org/officeDocument/2006/relationships/customXml" Target="../ink/ink2657.xml"/><Relationship Id="rId86" Type="http://schemas.openxmlformats.org/officeDocument/2006/relationships/customXml" Target="../ink/ink2678.xml"/><Relationship Id="rId151" Type="http://schemas.openxmlformats.org/officeDocument/2006/relationships/image" Target="../media/image2742.png"/><Relationship Id="rId193" Type="http://schemas.openxmlformats.org/officeDocument/2006/relationships/image" Target="../media/image2763.png"/><Relationship Id="rId207" Type="http://schemas.openxmlformats.org/officeDocument/2006/relationships/image" Target="../media/image2770.png"/><Relationship Id="rId249" Type="http://schemas.openxmlformats.org/officeDocument/2006/relationships/image" Target="../media/image2791.png"/><Relationship Id="rId13" Type="http://schemas.openxmlformats.org/officeDocument/2006/relationships/image" Target="../media/image2673.png"/><Relationship Id="rId109" Type="http://schemas.openxmlformats.org/officeDocument/2006/relationships/image" Target="../media/image2721.png"/><Relationship Id="rId260" Type="http://schemas.openxmlformats.org/officeDocument/2006/relationships/customXml" Target="../ink/ink2765.xml"/><Relationship Id="rId316" Type="http://schemas.openxmlformats.org/officeDocument/2006/relationships/customXml" Target="../ink/ink2793.xml"/><Relationship Id="rId55" Type="http://schemas.openxmlformats.org/officeDocument/2006/relationships/image" Target="../media/image2694.png"/><Relationship Id="rId97" Type="http://schemas.openxmlformats.org/officeDocument/2006/relationships/image" Target="../media/image2715.png"/><Relationship Id="rId120" Type="http://schemas.openxmlformats.org/officeDocument/2006/relationships/customXml" Target="../ink/ink2695.xml"/><Relationship Id="rId162" Type="http://schemas.openxmlformats.org/officeDocument/2006/relationships/customXml" Target="../ink/ink2716.xml"/><Relationship Id="rId218" Type="http://schemas.openxmlformats.org/officeDocument/2006/relationships/customXml" Target="../ink/ink2744.xml"/><Relationship Id="rId271" Type="http://schemas.openxmlformats.org/officeDocument/2006/relationships/image" Target="../media/image2802.png"/><Relationship Id="rId24" Type="http://schemas.openxmlformats.org/officeDocument/2006/relationships/customXml" Target="../ink/ink2647.xml"/><Relationship Id="rId66" Type="http://schemas.openxmlformats.org/officeDocument/2006/relationships/customXml" Target="../ink/ink2668.xml"/><Relationship Id="rId131" Type="http://schemas.openxmlformats.org/officeDocument/2006/relationships/image" Target="../media/image2732.png"/><Relationship Id="rId327" Type="http://schemas.openxmlformats.org/officeDocument/2006/relationships/image" Target="../media/image2829.png"/><Relationship Id="rId173" Type="http://schemas.openxmlformats.org/officeDocument/2006/relationships/image" Target="../media/image2753.png"/><Relationship Id="rId229" Type="http://schemas.openxmlformats.org/officeDocument/2006/relationships/image" Target="../media/image2781.png"/><Relationship Id="rId240" Type="http://schemas.openxmlformats.org/officeDocument/2006/relationships/customXml" Target="../ink/ink2755.xml"/><Relationship Id="rId35" Type="http://schemas.openxmlformats.org/officeDocument/2006/relationships/image" Target="../media/image2684.png"/><Relationship Id="rId77" Type="http://schemas.openxmlformats.org/officeDocument/2006/relationships/image" Target="../media/image2705.png"/><Relationship Id="rId100" Type="http://schemas.openxmlformats.org/officeDocument/2006/relationships/customXml" Target="../ink/ink2685.xml"/><Relationship Id="rId282" Type="http://schemas.openxmlformats.org/officeDocument/2006/relationships/customXml" Target="../ink/ink2776.xml"/><Relationship Id="rId338" Type="http://schemas.openxmlformats.org/officeDocument/2006/relationships/customXml" Target="../ink/ink2804.xml"/><Relationship Id="rId8" Type="http://schemas.openxmlformats.org/officeDocument/2006/relationships/customXml" Target="../ink/ink2639.xml"/><Relationship Id="rId142" Type="http://schemas.openxmlformats.org/officeDocument/2006/relationships/customXml" Target="../ink/ink2706.xml"/><Relationship Id="rId184" Type="http://schemas.openxmlformats.org/officeDocument/2006/relationships/customXml" Target="../ink/ink2727.xml"/><Relationship Id="rId251" Type="http://schemas.openxmlformats.org/officeDocument/2006/relationships/image" Target="../media/image279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1.png"/><Relationship Id="rId18" Type="http://schemas.openxmlformats.org/officeDocument/2006/relationships/customXml" Target="../ink/ink2822.xml"/><Relationship Id="rId26" Type="http://schemas.openxmlformats.org/officeDocument/2006/relationships/customXml" Target="../ink/ink2826.xml"/><Relationship Id="rId39" Type="http://schemas.openxmlformats.org/officeDocument/2006/relationships/image" Target="../media/image2864.png"/><Relationship Id="rId21" Type="http://schemas.openxmlformats.org/officeDocument/2006/relationships/image" Target="../media/image2855.png"/><Relationship Id="rId34" Type="http://schemas.openxmlformats.org/officeDocument/2006/relationships/customXml" Target="../ink/ink2830.xml"/><Relationship Id="rId42" Type="http://schemas.openxmlformats.org/officeDocument/2006/relationships/customXml" Target="../ink/ink2834.xml"/><Relationship Id="rId7" Type="http://schemas.openxmlformats.org/officeDocument/2006/relationships/image" Target="../media/image2848.png"/><Relationship Id="rId2" Type="http://schemas.openxmlformats.org/officeDocument/2006/relationships/customXml" Target="../ink/ink2814.xml"/><Relationship Id="rId16" Type="http://schemas.openxmlformats.org/officeDocument/2006/relationships/customXml" Target="../ink/ink2821.xml"/><Relationship Id="rId29" Type="http://schemas.openxmlformats.org/officeDocument/2006/relationships/image" Target="../media/image285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16.xml"/><Relationship Id="rId11" Type="http://schemas.openxmlformats.org/officeDocument/2006/relationships/image" Target="../media/image2850.png"/><Relationship Id="rId24" Type="http://schemas.openxmlformats.org/officeDocument/2006/relationships/customXml" Target="../ink/ink2825.xml"/><Relationship Id="rId32" Type="http://schemas.openxmlformats.org/officeDocument/2006/relationships/customXml" Target="../ink/ink2829.xml"/><Relationship Id="rId37" Type="http://schemas.openxmlformats.org/officeDocument/2006/relationships/image" Target="../media/image2863.png"/><Relationship Id="rId40" Type="http://schemas.openxmlformats.org/officeDocument/2006/relationships/customXml" Target="../ink/ink2833.xml"/><Relationship Id="rId45" Type="http://schemas.openxmlformats.org/officeDocument/2006/relationships/image" Target="../media/image2867.png"/><Relationship Id="rId5" Type="http://schemas.openxmlformats.org/officeDocument/2006/relationships/image" Target="../media/image2847.png"/><Relationship Id="rId15" Type="http://schemas.openxmlformats.org/officeDocument/2006/relationships/image" Target="../media/image2852.png"/><Relationship Id="rId23" Type="http://schemas.openxmlformats.org/officeDocument/2006/relationships/image" Target="../media/image2856.png"/><Relationship Id="rId28" Type="http://schemas.openxmlformats.org/officeDocument/2006/relationships/customXml" Target="../ink/ink2827.xml"/><Relationship Id="rId36" Type="http://schemas.openxmlformats.org/officeDocument/2006/relationships/customXml" Target="../ink/ink2831.xml"/><Relationship Id="rId10" Type="http://schemas.openxmlformats.org/officeDocument/2006/relationships/customXml" Target="../ink/ink2818.xml"/><Relationship Id="rId19" Type="http://schemas.openxmlformats.org/officeDocument/2006/relationships/image" Target="../media/image2854.png"/><Relationship Id="rId31" Type="http://schemas.openxmlformats.org/officeDocument/2006/relationships/image" Target="../media/image2860.png"/><Relationship Id="rId44" Type="http://schemas.openxmlformats.org/officeDocument/2006/relationships/customXml" Target="../ink/ink2835.xml"/><Relationship Id="rId4" Type="http://schemas.openxmlformats.org/officeDocument/2006/relationships/customXml" Target="../ink/ink2815.xml"/><Relationship Id="rId9" Type="http://schemas.openxmlformats.org/officeDocument/2006/relationships/image" Target="../media/image2849.png"/><Relationship Id="rId14" Type="http://schemas.openxmlformats.org/officeDocument/2006/relationships/customXml" Target="../ink/ink2820.xml"/><Relationship Id="rId22" Type="http://schemas.openxmlformats.org/officeDocument/2006/relationships/customXml" Target="../ink/ink2824.xml"/><Relationship Id="rId27" Type="http://schemas.openxmlformats.org/officeDocument/2006/relationships/image" Target="../media/image2858.png"/><Relationship Id="rId30" Type="http://schemas.openxmlformats.org/officeDocument/2006/relationships/customXml" Target="../ink/ink2828.xml"/><Relationship Id="rId35" Type="http://schemas.openxmlformats.org/officeDocument/2006/relationships/image" Target="../media/image2862.png"/><Relationship Id="rId43" Type="http://schemas.openxmlformats.org/officeDocument/2006/relationships/image" Target="../media/image2866.png"/><Relationship Id="rId8" Type="http://schemas.openxmlformats.org/officeDocument/2006/relationships/customXml" Target="../ink/ink2817.xml"/><Relationship Id="rId3" Type="http://schemas.openxmlformats.org/officeDocument/2006/relationships/image" Target="../media/image2846.png"/><Relationship Id="rId12" Type="http://schemas.openxmlformats.org/officeDocument/2006/relationships/customXml" Target="../ink/ink2819.xml"/><Relationship Id="rId17" Type="http://schemas.openxmlformats.org/officeDocument/2006/relationships/image" Target="../media/image2853.png"/><Relationship Id="rId25" Type="http://schemas.openxmlformats.org/officeDocument/2006/relationships/image" Target="../media/image2857.png"/><Relationship Id="rId33" Type="http://schemas.openxmlformats.org/officeDocument/2006/relationships/image" Target="../media/image2861.png"/><Relationship Id="rId38" Type="http://schemas.openxmlformats.org/officeDocument/2006/relationships/customXml" Target="../ink/ink2832.xml"/><Relationship Id="rId20" Type="http://schemas.openxmlformats.org/officeDocument/2006/relationships/customXml" Target="../ink/ink2823.xml"/><Relationship Id="rId41" Type="http://schemas.openxmlformats.org/officeDocument/2006/relationships/image" Target="../media/image286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93.xml"/><Relationship Id="rId21" Type="http://schemas.openxmlformats.org/officeDocument/2006/relationships/customXml" Target="../ink/ink2845.xml"/><Relationship Id="rId324" Type="http://schemas.openxmlformats.org/officeDocument/2006/relationships/image" Target="../media/image3029.png"/><Relationship Id="rId531" Type="http://schemas.openxmlformats.org/officeDocument/2006/relationships/customXml" Target="../ink/ink3100.xml"/><Relationship Id="rId170" Type="http://schemas.openxmlformats.org/officeDocument/2006/relationships/image" Target="../media/image2952.png"/><Relationship Id="rId268" Type="http://schemas.openxmlformats.org/officeDocument/2006/relationships/image" Target="../media/image3001.png"/><Relationship Id="rId475" Type="http://schemas.openxmlformats.org/officeDocument/2006/relationships/customXml" Target="../ink/ink3072.xml"/><Relationship Id="rId32" Type="http://schemas.openxmlformats.org/officeDocument/2006/relationships/image" Target="../media/image2883.png"/><Relationship Id="rId128" Type="http://schemas.openxmlformats.org/officeDocument/2006/relationships/image" Target="../media/image2931.png"/><Relationship Id="rId335" Type="http://schemas.openxmlformats.org/officeDocument/2006/relationships/customXml" Target="../ink/ink3002.xml"/><Relationship Id="rId542" Type="http://schemas.openxmlformats.org/officeDocument/2006/relationships/image" Target="../media/image3137.png"/><Relationship Id="rId181" Type="http://schemas.openxmlformats.org/officeDocument/2006/relationships/customXml" Target="../ink/ink2925.xml"/><Relationship Id="rId402" Type="http://schemas.openxmlformats.org/officeDocument/2006/relationships/image" Target="../media/image3067.png"/><Relationship Id="rId279" Type="http://schemas.openxmlformats.org/officeDocument/2006/relationships/customXml" Target="../ink/ink2974.xml"/><Relationship Id="rId486" Type="http://schemas.openxmlformats.org/officeDocument/2006/relationships/image" Target="../media/image3109.png"/><Relationship Id="rId43" Type="http://schemas.openxmlformats.org/officeDocument/2006/relationships/customXml" Target="../ink/ink2856.xml"/><Relationship Id="rId139" Type="http://schemas.openxmlformats.org/officeDocument/2006/relationships/customXml" Target="../ink/ink2904.xml"/><Relationship Id="rId346" Type="http://schemas.openxmlformats.org/officeDocument/2006/relationships/image" Target="../media/image1634.png"/><Relationship Id="rId553" Type="http://schemas.openxmlformats.org/officeDocument/2006/relationships/customXml" Target="../ink/ink3111.xml"/><Relationship Id="rId192" Type="http://schemas.openxmlformats.org/officeDocument/2006/relationships/image" Target="../media/image2963.png"/><Relationship Id="rId206" Type="http://schemas.openxmlformats.org/officeDocument/2006/relationships/image" Target="../media/image2970.png"/><Relationship Id="rId413" Type="http://schemas.openxmlformats.org/officeDocument/2006/relationships/customXml" Target="../ink/ink3041.xml"/><Relationship Id="rId497" Type="http://schemas.openxmlformats.org/officeDocument/2006/relationships/customXml" Target="../ink/ink3083.xml"/><Relationship Id="rId357" Type="http://schemas.openxmlformats.org/officeDocument/2006/relationships/customXml" Target="../ink/ink3013.xml"/><Relationship Id="rId54" Type="http://schemas.openxmlformats.org/officeDocument/2006/relationships/image" Target="../media/image2894.png"/><Relationship Id="rId96" Type="http://schemas.openxmlformats.org/officeDocument/2006/relationships/image" Target="../media/image2915.png"/><Relationship Id="rId161" Type="http://schemas.openxmlformats.org/officeDocument/2006/relationships/customXml" Target="../ink/ink2915.xml"/><Relationship Id="rId217" Type="http://schemas.openxmlformats.org/officeDocument/2006/relationships/customXml" Target="../ink/ink2943.xml"/><Relationship Id="rId399" Type="http://schemas.openxmlformats.org/officeDocument/2006/relationships/customXml" Target="../ink/ink3034.xml"/><Relationship Id="rId259" Type="http://schemas.openxmlformats.org/officeDocument/2006/relationships/customXml" Target="../ink/ink2964.xml"/><Relationship Id="rId424" Type="http://schemas.openxmlformats.org/officeDocument/2006/relationships/image" Target="../media/image3078.png"/><Relationship Id="rId466" Type="http://schemas.openxmlformats.org/officeDocument/2006/relationships/image" Target="../media/image3099.png"/><Relationship Id="rId23" Type="http://schemas.openxmlformats.org/officeDocument/2006/relationships/customXml" Target="../ink/ink2846.xml"/><Relationship Id="rId119" Type="http://schemas.openxmlformats.org/officeDocument/2006/relationships/customXml" Target="../ink/ink2894.xml"/><Relationship Id="rId270" Type="http://schemas.openxmlformats.org/officeDocument/2006/relationships/image" Target="../media/image3002.png"/><Relationship Id="rId326" Type="http://schemas.openxmlformats.org/officeDocument/2006/relationships/image" Target="../media/image3030.png"/><Relationship Id="rId533" Type="http://schemas.openxmlformats.org/officeDocument/2006/relationships/customXml" Target="../ink/ink3101.xml"/><Relationship Id="rId65" Type="http://schemas.openxmlformats.org/officeDocument/2006/relationships/customXml" Target="../ink/ink2867.xml"/><Relationship Id="rId130" Type="http://schemas.openxmlformats.org/officeDocument/2006/relationships/image" Target="../media/image2932.png"/><Relationship Id="rId368" Type="http://schemas.openxmlformats.org/officeDocument/2006/relationships/image" Target="../media/image3050.png"/><Relationship Id="rId172" Type="http://schemas.openxmlformats.org/officeDocument/2006/relationships/image" Target="../media/image2953.png"/><Relationship Id="rId228" Type="http://schemas.openxmlformats.org/officeDocument/2006/relationships/image" Target="../media/image2981.png"/><Relationship Id="rId435" Type="http://schemas.openxmlformats.org/officeDocument/2006/relationships/customXml" Target="../ink/ink3052.xml"/><Relationship Id="rId477" Type="http://schemas.openxmlformats.org/officeDocument/2006/relationships/customXml" Target="../ink/ink3073.xml"/><Relationship Id="rId281" Type="http://schemas.openxmlformats.org/officeDocument/2006/relationships/customXml" Target="../ink/ink2975.xml"/><Relationship Id="rId337" Type="http://schemas.openxmlformats.org/officeDocument/2006/relationships/customXml" Target="../ink/ink3003.xml"/><Relationship Id="rId502" Type="http://schemas.openxmlformats.org/officeDocument/2006/relationships/image" Target="../media/image3117.png"/><Relationship Id="rId34" Type="http://schemas.openxmlformats.org/officeDocument/2006/relationships/image" Target="../media/image2884.png"/><Relationship Id="rId76" Type="http://schemas.openxmlformats.org/officeDocument/2006/relationships/image" Target="../media/image2905.png"/><Relationship Id="rId141" Type="http://schemas.openxmlformats.org/officeDocument/2006/relationships/customXml" Target="../ink/ink2905.xml"/><Relationship Id="rId379" Type="http://schemas.openxmlformats.org/officeDocument/2006/relationships/customXml" Target="../ink/ink3024.xml"/><Relationship Id="rId544" Type="http://schemas.openxmlformats.org/officeDocument/2006/relationships/image" Target="../media/image3138.png"/><Relationship Id="rId7" Type="http://schemas.openxmlformats.org/officeDocument/2006/relationships/customXml" Target="../ink/ink2838.xml"/><Relationship Id="rId183" Type="http://schemas.openxmlformats.org/officeDocument/2006/relationships/customXml" Target="../ink/ink2926.xml"/><Relationship Id="rId239" Type="http://schemas.openxmlformats.org/officeDocument/2006/relationships/customXml" Target="../ink/ink2954.xml"/><Relationship Id="rId390" Type="http://schemas.openxmlformats.org/officeDocument/2006/relationships/image" Target="../media/image3061.png"/><Relationship Id="rId404" Type="http://schemas.openxmlformats.org/officeDocument/2006/relationships/image" Target="../media/image3068.png"/><Relationship Id="rId446" Type="http://schemas.openxmlformats.org/officeDocument/2006/relationships/image" Target="../media/image3089.png"/><Relationship Id="rId250" Type="http://schemas.openxmlformats.org/officeDocument/2006/relationships/image" Target="../media/image2992.png"/><Relationship Id="rId292" Type="http://schemas.openxmlformats.org/officeDocument/2006/relationships/image" Target="../media/image3013.png"/><Relationship Id="rId306" Type="http://schemas.openxmlformats.org/officeDocument/2006/relationships/image" Target="../media/image3020.png"/><Relationship Id="rId488" Type="http://schemas.openxmlformats.org/officeDocument/2006/relationships/image" Target="../media/image3110.png"/><Relationship Id="rId45" Type="http://schemas.openxmlformats.org/officeDocument/2006/relationships/customXml" Target="../ink/ink2857.xml"/><Relationship Id="rId87" Type="http://schemas.openxmlformats.org/officeDocument/2006/relationships/customXml" Target="../ink/ink2878.xml"/><Relationship Id="rId110" Type="http://schemas.openxmlformats.org/officeDocument/2006/relationships/image" Target="../media/image2922.png"/><Relationship Id="rId348" Type="http://schemas.openxmlformats.org/officeDocument/2006/relationships/image" Target="../media/image3040.png"/><Relationship Id="rId513" Type="http://schemas.openxmlformats.org/officeDocument/2006/relationships/customXml" Target="../ink/ink3091.xml"/><Relationship Id="rId152" Type="http://schemas.openxmlformats.org/officeDocument/2006/relationships/image" Target="../media/image2943.png"/><Relationship Id="rId194" Type="http://schemas.openxmlformats.org/officeDocument/2006/relationships/image" Target="../media/image2964.png"/><Relationship Id="rId208" Type="http://schemas.openxmlformats.org/officeDocument/2006/relationships/image" Target="../media/image2971.png"/><Relationship Id="rId415" Type="http://schemas.openxmlformats.org/officeDocument/2006/relationships/customXml" Target="../ink/ink3042.xml"/><Relationship Id="rId457" Type="http://schemas.openxmlformats.org/officeDocument/2006/relationships/customXml" Target="../ink/ink3063.xml"/><Relationship Id="rId261" Type="http://schemas.openxmlformats.org/officeDocument/2006/relationships/customXml" Target="../ink/ink2965.xml"/><Relationship Id="rId499" Type="http://schemas.openxmlformats.org/officeDocument/2006/relationships/customXml" Target="../ink/ink3084.xml"/><Relationship Id="rId14" Type="http://schemas.openxmlformats.org/officeDocument/2006/relationships/image" Target="../media/image2874.png"/><Relationship Id="rId56" Type="http://schemas.openxmlformats.org/officeDocument/2006/relationships/image" Target="../media/image2895.png"/><Relationship Id="rId317" Type="http://schemas.openxmlformats.org/officeDocument/2006/relationships/customXml" Target="../ink/ink2993.xml"/><Relationship Id="rId359" Type="http://schemas.openxmlformats.org/officeDocument/2006/relationships/customXml" Target="../ink/ink3014.xml"/><Relationship Id="rId524" Type="http://schemas.openxmlformats.org/officeDocument/2006/relationships/image" Target="../media/image3128.png"/><Relationship Id="rId98" Type="http://schemas.openxmlformats.org/officeDocument/2006/relationships/image" Target="../media/image2916.png"/><Relationship Id="rId121" Type="http://schemas.openxmlformats.org/officeDocument/2006/relationships/customXml" Target="../ink/ink2895.xml"/><Relationship Id="rId163" Type="http://schemas.openxmlformats.org/officeDocument/2006/relationships/customXml" Target="../ink/ink2916.xml"/><Relationship Id="rId219" Type="http://schemas.openxmlformats.org/officeDocument/2006/relationships/customXml" Target="../ink/ink2944.xml"/><Relationship Id="rId370" Type="http://schemas.openxmlformats.org/officeDocument/2006/relationships/image" Target="../media/image3051.png"/><Relationship Id="rId426" Type="http://schemas.openxmlformats.org/officeDocument/2006/relationships/image" Target="../media/image3079.png"/><Relationship Id="rId230" Type="http://schemas.openxmlformats.org/officeDocument/2006/relationships/image" Target="../media/image2982.png"/><Relationship Id="rId468" Type="http://schemas.openxmlformats.org/officeDocument/2006/relationships/image" Target="../media/image3100.png"/><Relationship Id="rId25" Type="http://schemas.openxmlformats.org/officeDocument/2006/relationships/customXml" Target="../ink/ink2847.xml"/><Relationship Id="rId67" Type="http://schemas.openxmlformats.org/officeDocument/2006/relationships/customXml" Target="../ink/ink2868.xml"/><Relationship Id="rId272" Type="http://schemas.openxmlformats.org/officeDocument/2006/relationships/image" Target="../media/image3003.png"/><Relationship Id="rId328" Type="http://schemas.openxmlformats.org/officeDocument/2006/relationships/image" Target="../media/image3031.png"/><Relationship Id="rId535" Type="http://schemas.openxmlformats.org/officeDocument/2006/relationships/customXml" Target="../ink/ink3102.xml"/><Relationship Id="rId132" Type="http://schemas.openxmlformats.org/officeDocument/2006/relationships/image" Target="../media/image2933.png"/><Relationship Id="rId174" Type="http://schemas.openxmlformats.org/officeDocument/2006/relationships/image" Target="../media/image2954.png"/><Relationship Id="rId381" Type="http://schemas.openxmlformats.org/officeDocument/2006/relationships/customXml" Target="../ink/ink3025.xml"/><Relationship Id="rId241" Type="http://schemas.openxmlformats.org/officeDocument/2006/relationships/customXml" Target="../ink/ink2955.xml"/><Relationship Id="rId437" Type="http://schemas.openxmlformats.org/officeDocument/2006/relationships/customXml" Target="../ink/ink3053.xml"/><Relationship Id="rId479" Type="http://schemas.openxmlformats.org/officeDocument/2006/relationships/customXml" Target="../ink/ink3074.xml"/><Relationship Id="rId36" Type="http://schemas.openxmlformats.org/officeDocument/2006/relationships/image" Target="../media/image2885.png"/><Relationship Id="rId283" Type="http://schemas.openxmlformats.org/officeDocument/2006/relationships/customXml" Target="../ink/ink2976.xml"/><Relationship Id="rId339" Type="http://schemas.openxmlformats.org/officeDocument/2006/relationships/customXml" Target="../ink/ink3004.xml"/><Relationship Id="rId490" Type="http://schemas.openxmlformats.org/officeDocument/2006/relationships/image" Target="../media/image3111.png"/><Relationship Id="rId504" Type="http://schemas.openxmlformats.org/officeDocument/2006/relationships/image" Target="../media/image3118.png"/><Relationship Id="rId546" Type="http://schemas.openxmlformats.org/officeDocument/2006/relationships/image" Target="../media/image3139.png"/><Relationship Id="rId78" Type="http://schemas.openxmlformats.org/officeDocument/2006/relationships/image" Target="../media/image2906.png"/><Relationship Id="rId101" Type="http://schemas.openxmlformats.org/officeDocument/2006/relationships/customXml" Target="../ink/ink2885.xml"/><Relationship Id="rId143" Type="http://schemas.openxmlformats.org/officeDocument/2006/relationships/customXml" Target="../ink/ink2906.xml"/><Relationship Id="rId185" Type="http://schemas.openxmlformats.org/officeDocument/2006/relationships/customXml" Target="../ink/ink2927.xml"/><Relationship Id="rId350" Type="http://schemas.openxmlformats.org/officeDocument/2006/relationships/image" Target="../media/image3041.png"/><Relationship Id="rId406" Type="http://schemas.openxmlformats.org/officeDocument/2006/relationships/image" Target="../media/image3069.png"/><Relationship Id="rId9" Type="http://schemas.openxmlformats.org/officeDocument/2006/relationships/customXml" Target="../ink/ink2839.xml"/><Relationship Id="rId210" Type="http://schemas.openxmlformats.org/officeDocument/2006/relationships/image" Target="../media/image2972.png"/><Relationship Id="rId392" Type="http://schemas.openxmlformats.org/officeDocument/2006/relationships/image" Target="../media/image3062.png"/><Relationship Id="rId448" Type="http://schemas.openxmlformats.org/officeDocument/2006/relationships/image" Target="../media/image3090.png"/><Relationship Id="rId252" Type="http://schemas.openxmlformats.org/officeDocument/2006/relationships/image" Target="../media/image2993.png"/><Relationship Id="rId294" Type="http://schemas.openxmlformats.org/officeDocument/2006/relationships/image" Target="../media/image3014.png"/><Relationship Id="rId308" Type="http://schemas.openxmlformats.org/officeDocument/2006/relationships/image" Target="../media/image3021.png"/><Relationship Id="rId515" Type="http://schemas.openxmlformats.org/officeDocument/2006/relationships/customXml" Target="../ink/ink3092.xml"/><Relationship Id="rId47" Type="http://schemas.openxmlformats.org/officeDocument/2006/relationships/customXml" Target="../ink/ink2858.xml"/><Relationship Id="rId89" Type="http://schemas.openxmlformats.org/officeDocument/2006/relationships/customXml" Target="../ink/ink2879.xml"/><Relationship Id="rId112" Type="http://schemas.openxmlformats.org/officeDocument/2006/relationships/image" Target="../media/image2923.png"/><Relationship Id="rId154" Type="http://schemas.openxmlformats.org/officeDocument/2006/relationships/image" Target="../media/image2944.png"/><Relationship Id="rId361" Type="http://schemas.openxmlformats.org/officeDocument/2006/relationships/customXml" Target="../ink/ink3015.xml"/><Relationship Id="rId196" Type="http://schemas.openxmlformats.org/officeDocument/2006/relationships/image" Target="../media/image2965.png"/><Relationship Id="rId417" Type="http://schemas.openxmlformats.org/officeDocument/2006/relationships/customXml" Target="../ink/ink3043.xml"/><Relationship Id="rId459" Type="http://schemas.openxmlformats.org/officeDocument/2006/relationships/customXml" Target="../ink/ink3064.xml"/><Relationship Id="rId16" Type="http://schemas.openxmlformats.org/officeDocument/2006/relationships/image" Target="../media/image2875.png"/><Relationship Id="rId221" Type="http://schemas.openxmlformats.org/officeDocument/2006/relationships/customXml" Target="../ink/ink2945.xml"/><Relationship Id="rId263" Type="http://schemas.openxmlformats.org/officeDocument/2006/relationships/customXml" Target="../ink/ink2966.xml"/><Relationship Id="rId319" Type="http://schemas.openxmlformats.org/officeDocument/2006/relationships/customXml" Target="../ink/ink2994.xml"/><Relationship Id="rId470" Type="http://schemas.openxmlformats.org/officeDocument/2006/relationships/image" Target="../media/image3101.png"/><Relationship Id="rId526" Type="http://schemas.openxmlformats.org/officeDocument/2006/relationships/image" Target="../media/image3129.png"/><Relationship Id="rId58" Type="http://schemas.openxmlformats.org/officeDocument/2006/relationships/image" Target="../media/image2896.png"/><Relationship Id="rId123" Type="http://schemas.openxmlformats.org/officeDocument/2006/relationships/customXml" Target="../ink/ink2896.xml"/><Relationship Id="rId330" Type="http://schemas.openxmlformats.org/officeDocument/2006/relationships/image" Target="../media/image3032.png"/><Relationship Id="rId165" Type="http://schemas.openxmlformats.org/officeDocument/2006/relationships/customXml" Target="../ink/ink2917.xml"/><Relationship Id="rId372" Type="http://schemas.openxmlformats.org/officeDocument/2006/relationships/image" Target="../media/image3052.png"/><Relationship Id="rId428" Type="http://schemas.openxmlformats.org/officeDocument/2006/relationships/image" Target="../media/image3080.png"/><Relationship Id="rId232" Type="http://schemas.openxmlformats.org/officeDocument/2006/relationships/image" Target="../media/image2983.png"/><Relationship Id="rId274" Type="http://schemas.openxmlformats.org/officeDocument/2006/relationships/image" Target="../media/image3004.png"/><Relationship Id="rId481" Type="http://schemas.openxmlformats.org/officeDocument/2006/relationships/customXml" Target="../ink/ink3075.xml"/><Relationship Id="rId27" Type="http://schemas.openxmlformats.org/officeDocument/2006/relationships/customXml" Target="../ink/ink2848.xml"/><Relationship Id="rId69" Type="http://schemas.openxmlformats.org/officeDocument/2006/relationships/customXml" Target="../ink/ink2869.xml"/><Relationship Id="rId134" Type="http://schemas.openxmlformats.org/officeDocument/2006/relationships/image" Target="../media/image2934.png"/><Relationship Id="rId537" Type="http://schemas.openxmlformats.org/officeDocument/2006/relationships/customXml" Target="../ink/ink3103.xml"/><Relationship Id="rId80" Type="http://schemas.openxmlformats.org/officeDocument/2006/relationships/image" Target="../media/image2907.png"/><Relationship Id="rId176" Type="http://schemas.openxmlformats.org/officeDocument/2006/relationships/image" Target="../media/image2955.png"/><Relationship Id="rId341" Type="http://schemas.openxmlformats.org/officeDocument/2006/relationships/customXml" Target="../ink/ink3005.xml"/><Relationship Id="rId383" Type="http://schemas.openxmlformats.org/officeDocument/2006/relationships/customXml" Target="../ink/ink3026.xml"/><Relationship Id="rId439" Type="http://schemas.openxmlformats.org/officeDocument/2006/relationships/customXml" Target="../ink/ink3054.xml"/><Relationship Id="rId201" Type="http://schemas.openxmlformats.org/officeDocument/2006/relationships/customXml" Target="../ink/ink2935.xml"/><Relationship Id="rId243" Type="http://schemas.openxmlformats.org/officeDocument/2006/relationships/customXml" Target="../ink/ink2956.xml"/><Relationship Id="rId285" Type="http://schemas.openxmlformats.org/officeDocument/2006/relationships/customXml" Target="../ink/ink2977.xml"/><Relationship Id="rId450" Type="http://schemas.openxmlformats.org/officeDocument/2006/relationships/image" Target="../media/image3091.png"/><Relationship Id="rId506" Type="http://schemas.openxmlformats.org/officeDocument/2006/relationships/image" Target="../media/image3119.png"/><Relationship Id="rId38" Type="http://schemas.openxmlformats.org/officeDocument/2006/relationships/image" Target="../media/image2886.png"/><Relationship Id="rId103" Type="http://schemas.openxmlformats.org/officeDocument/2006/relationships/customXml" Target="../ink/ink2886.xml"/><Relationship Id="rId310" Type="http://schemas.openxmlformats.org/officeDocument/2006/relationships/image" Target="../media/image3022.png"/><Relationship Id="rId492" Type="http://schemas.openxmlformats.org/officeDocument/2006/relationships/image" Target="../media/image3112.png"/><Relationship Id="rId548" Type="http://schemas.openxmlformats.org/officeDocument/2006/relationships/image" Target="../media/image3140.png"/><Relationship Id="rId91" Type="http://schemas.openxmlformats.org/officeDocument/2006/relationships/customXml" Target="../ink/ink2880.xml"/><Relationship Id="rId145" Type="http://schemas.openxmlformats.org/officeDocument/2006/relationships/customXml" Target="../ink/ink2907.xml"/><Relationship Id="rId187" Type="http://schemas.openxmlformats.org/officeDocument/2006/relationships/customXml" Target="../ink/ink2928.xml"/><Relationship Id="rId352" Type="http://schemas.openxmlformats.org/officeDocument/2006/relationships/image" Target="../media/image3042.png"/><Relationship Id="rId394" Type="http://schemas.openxmlformats.org/officeDocument/2006/relationships/image" Target="../media/image3063.png"/><Relationship Id="rId408" Type="http://schemas.openxmlformats.org/officeDocument/2006/relationships/image" Target="../media/image3070.png"/><Relationship Id="rId212" Type="http://schemas.openxmlformats.org/officeDocument/2006/relationships/image" Target="../media/image2973.png"/><Relationship Id="rId254" Type="http://schemas.openxmlformats.org/officeDocument/2006/relationships/image" Target="../media/image2994.png"/><Relationship Id="rId49" Type="http://schemas.openxmlformats.org/officeDocument/2006/relationships/customXml" Target="../ink/ink2859.xml"/><Relationship Id="rId114" Type="http://schemas.openxmlformats.org/officeDocument/2006/relationships/image" Target="../media/image2924.png"/><Relationship Id="rId296" Type="http://schemas.openxmlformats.org/officeDocument/2006/relationships/image" Target="../media/image3015.png"/><Relationship Id="rId461" Type="http://schemas.openxmlformats.org/officeDocument/2006/relationships/customXml" Target="../ink/ink3065.xml"/><Relationship Id="rId517" Type="http://schemas.openxmlformats.org/officeDocument/2006/relationships/customXml" Target="../ink/ink3093.xml"/><Relationship Id="rId60" Type="http://schemas.openxmlformats.org/officeDocument/2006/relationships/image" Target="../media/image2897.png"/><Relationship Id="rId156" Type="http://schemas.openxmlformats.org/officeDocument/2006/relationships/image" Target="../media/image2945.png"/><Relationship Id="rId198" Type="http://schemas.openxmlformats.org/officeDocument/2006/relationships/image" Target="../media/image2966.png"/><Relationship Id="rId321" Type="http://schemas.openxmlformats.org/officeDocument/2006/relationships/customXml" Target="../ink/ink2995.xml"/><Relationship Id="rId363" Type="http://schemas.openxmlformats.org/officeDocument/2006/relationships/customXml" Target="../ink/ink3016.xml"/><Relationship Id="rId419" Type="http://schemas.openxmlformats.org/officeDocument/2006/relationships/customXml" Target="../ink/ink3044.xml"/><Relationship Id="rId223" Type="http://schemas.openxmlformats.org/officeDocument/2006/relationships/customXml" Target="../ink/ink2946.xml"/><Relationship Id="rId430" Type="http://schemas.openxmlformats.org/officeDocument/2006/relationships/image" Target="../media/image3081.png"/><Relationship Id="rId18" Type="http://schemas.openxmlformats.org/officeDocument/2006/relationships/image" Target="../media/image2876.png"/><Relationship Id="rId265" Type="http://schemas.openxmlformats.org/officeDocument/2006/relationships/customXml" Target="../ink/ink2967.xml"/><Relationship Id="rId472" Type="http://schemas.openxmlformats.org/officeDocument/2006/relationships/image" Target="../media/image3102.png"/><Relationship Id="rId528" Type="http://schemas.openxmlformats.org/officeDocument/2006/relationships/image" Target="../media/image3130.png"/><Relationship Id="rId125" Type="http://schemas.openxmlformats.org/officeDocument/2006/relationships/customXml" Target="../ink/ink2897.xml"/><Relationship Id="rId167" Type="http://schemas.openxmlformats.org/officeDocument/2006/relationships/customXml" Target="../ink/ink2918.xml"/><Relationship Id="rId332" Type="http://schemas.openxmlformats.org/officeDocument/2006/relationships/image" Target="../media/image3033.png"/><Relationship Id="rId374" Type="http://schemas.openxmlformats.org/officeDocument/2006/relationships/image" Target="../media/image3053.png"/><Relationship Id="rId71" Type="http://schemas.openxmlformats.org/officeDocument/2006/relationships/customXml" Target="../ink/ink2870.xml"/><Relationship Id="rId234" Type="http://schemas.openxmlformats.org/officeDocument/2006/relationships/image" Target="../media/image2984.png"/><Relationship Id="rId2" Type="http://schemas.openxmlformats.org/officeDocument/2006/relationships/image" Target="../media/image2868.jpg"/><Relationship Id="rId29" Type="http://schemas.openxmlformats.org/officeDocument/2006/relationships/customXml" Target="../ink/ink2849.xml"/><Relationship Id="rId276" Type="http://schemas.openxmlformats.org/officeDocument/2006/relationships/image" Target="../media/image3005.png"/><Relationship Id="rId441" Type="http://schemas.openxmlformats.org/officeDocument/2006/relationships/customXml" Target="../ink/ink3055.xml"/><Relationship Id="rId483" Type="http://schemas.openxmlformats.org/officeDocument/2006/relationships/customXml" Target="../ink/ink3076.xml"/><Relationship Id="rId539" Type="http://schemas.openxmlformats.org/officeDocument/2006/relationships/customXml" Target="../ink/ink3104.xml"/><Relationship Id="rId40" Type="http://schemas.openxmlformats.org/officeDocument/2006/relationships/image" Target="../media/image2887.png"/><Relationship Id="rId136" Type="http://schemas.openxmlformats.org/officeDocument/2006/relationships/image" Target="../media/image2935.png"/><Relationship Id="rId178" Type="http://schemas.openxmlformats.org/officeDocument/2006/relationships/image" Target="../media/image2956.png"/><Relationship Id="rId301" Type="http://schemas.openxmlformats.org/officeDocument/2006/relationships/customXml" Target="../ink/ink2985.xml"/><Relationship Id="rId343" Type="http://schemas.openxmlformats.org/officeDocument/2006/relationships/customXml" Target="../ink/ink3006.xml"/><Relationship Id="rId550" Type="http://schemas.openxmlformats.org/officeDocument/2006/relationships/image" Target="../media/image3141.png"/><Relationship Id="rId82" Type="http://schemas.openxmlformats.org/officeDocument/2006/relationships/image" Target="../media/image2908.png"/><Relationship Id="rId203" Type="http://schemas.openxmlformats.org/officeDocument/2006/relationships/customXml" Target="../ink/ink2936.xml"/><Relationship Id="rId385" Type="http://schemas.openxmlformats.org/officeDocument/2006/relationships/customXml" Target="../ink/ink3027.xml"/><Relationship Id="rId245" Type="http://schemas.openxmlformats.org/officeDocument/2006/relationships/customXml" Target="../ink/ink2957.xml"/><Relationship Id="rId287" Type="http://schemas.openxmlformats.org/officeDocument/2006/relationships/customXml" Target="../ink/ink2978.xml"/><Relationship Id="rId410" Type="http://schemas.openxmlformats.org/officeDocument/2006/relationships/image" Target="../media/image3071.png"/><Relationship Id="rId452" Type="http://schemas.openxmlformats.org/officeDocument/2006/relationships/image" Target="../media/image3092.png"/><Relationship Id="rId494" Type="http://schemas.openxmlformats.org/officeDocument/2006/relationships/image" Target="../media/image3113.png"/><Relationship Id="rId508" Type="http://schemas.openxmlformats.org/officeDocument/2006/relationships/image" Target="../media/image3120.png"/><Relationship Id="rId105" Type="http://schemas.openxmlformats.org/officeDocument/2006/relationships/customXml" Target="../ink/ink2887.xml"/><Relationship Id="rId147" Type="http://schemas.openxmlformats.org/officeDocument/2006/relationships/customXml" Target="../ink/ink2908.xml"/><Relationship Id="rId312" Type="http://schemas.openxmlformats.org/officeDocument/2006/relationships/image" Target="../media/image3023.png"/><Relationship Id="rId354" Type="http://schemas.openxmlformats.org/officeDocument/2006/relationships/image" Target="../media/image3043.png"/><Relationship Id="rId51" Type="http://schemas.openxmlformats.org/officeDocument/2006/relationships/customXml" Target="../ink/ink2860.xml"/><Relationship Id="rId93" Type="http://schemas.openxmlformats.org/officeDocument/2006/relationships/customXml" Target="../ink/ink2881.xml"/><Relationship Id="rId189" Type="http://schemas.openxmlformats.org/officeDocument/2006/relationships/customXml" Target="../ink/ink2929.xml"/><Relationship Id="rId396" Type="http://schemas.openxmlformats.org/officeDocument/2006/relationships/image" Target="../media/image3064.png"/><Relationship Id="rId214" Type="http://schemas.openxmlformats.org/officeDocument/2006/relationships/image" Target="../media/image2974.png"/><Relationship Id="rId256" Type="http://schemas.openxmlformats.org/officeDocument/2006/relationships/image" Target="../media/image2995.png"/><Relationship Id="rId298" Type="http://schemas.openxmlformats.org/officeDocument/2006/relationships/image" Target="../media/image3016.png"/><Relationship Id="rId421" Type="http://schemas.openxmlformats.org/officeDocument/2006/relationships/customXml" Target="../ink/ink3045.xml"/><Relationship Id="rId463" Type="http://schemas.openxmlformats.org/officeDocument/2006/relationships/customXml" Target="../ink/ink3066.xml"/><Relationship Id="rId519" Type="http://schemas.openxmlformats.org/officeDocument/2006/relationships/customXml" Target="../ink/ink3094.xml"/><Relationship Id="rId116" Type="http://schemas.openxmlformats.org/officeDocument/2006/relationships/image" Target="../media/image2925.png"/><Relationship Id="rId158" Type="http://schemas.openxmlformats.org/officeDocument/2006/relationships/image" Target="../media/image2946.png"/><Relationship Id="rId323" Type="http://schemas.openxmlformats.org/officeDocument/2006/relationships/customXml" Target="../ink/ink2996.xml"/><Relationship Id="rId530" Type="http://schemas.openxmlformats.org/officeDocument/2006/relationships/image" Target="../media/image3131.png"/><Relationship Id="rId20" Type="http://schemas.openxmlformats.org/officeDocument/2006/relationships/image" Target="../media/image2877.png"/><Relationship Id="rId62" Type="http://schemas.openxmlformats.org/officeDocument/2006/relationships/image" Target="../media/image2898.png"/><Relationship Id="rId365" Type="http://schemas.openxmlformats.org/officeDocument/2006/relationships/customXml" Target="../ink/ink3017.xml"/><Relationship Id="rId225" Type="http://schemas.openxmlformats.org/officeDocument/2006/relationships/customXml" Target="../ink/ink2947.xml"/><Relationship Id="rId267" Type="http://schemas.openxmlformats.org/officeDocument/2006/relationships/customXml" Target="../ink/ink2968.xml"/><Relationship Id="rId432" Type="http://schemas.openxmlformats.org/officeDocument/2006/relationships/image" Target="../media/image3082.png"/><Relationship Id="rId474" Type="http://schemas.openxmlformats.org/officeDocument/2006/relationships/image" Target="../media/image3103.png"/><Relationship Id="rId127" Type="http://schemas.openxmlformats.org/officeDocument/2006/relationships/customXml" Target="../ink/ink2898.xml"/><Relationship Id="rId31" Type="http://schemas.openxmlformats.org/officeDocument/2006/relationships/customXml" Target="../ink/ink2850.xml"/><Relationship Id="rId73" Type="http://schemas.openxmlformats.org/officeDocument/2006/relationships/customXml" Target="../ink/ink2871.xml"/><Relationship Id="rId169" Type="http://schemas.openxmlformats.org/officeDocument/2006/relationships/customXml" Target="../ink/ink2919.xml"/><Relationship Id="rId334" Type="http://schemas.openxmlformats.org/officeDocument/2006/relationships/image" Target="../media/image3034.png"/><Relationship Id="rId376" Type="http://schemas.openxmlformats.org/officeDocument/2006/relationships/image" Target="../media/image3054.png"/><Relationship Id="rId541" Type="http://schemas.openxmlformats.org/officeDocument/2006/relationships/customXml" Target="../ink/ink3105.xml"/><Relationship Id="rId4" Type="http://schemas.openxmlformats.org/officeDocument/2006/relationships/image" Target="../media/image2869.png"/><Relationship Id="rId180" Type="http://schemas.openxmlformats.org/officeDocument/2006/relationships/image" Target="../media/image2957.png"/><Relationship Id="rId236" Type="http://schemas.openxmlformats.org/officeDocument/2006/relationships/image" Target="../media/image2985.png"/><Relationship Id="rId278" Type="http://schemas.openxmlformats.org/officeDocument/2006/relationships/image" Target="../media/image3006.png"/><Relationship Id="rId401" Type="http://schemas.openxmlformats.org/officeDocument/2006/relationships/customXml" Target="../ink/ink3035.xml"/><Relationship Id="rId443" Type="http://schemas.openxmlformats.org/officeDocument/2006/relationships/customXml" Target="../ink/ink3056.xml"/><Relationship Id="rId303" Type="http://schemas.openxmlformats.org/officeDocument/2006/relationships/customXml" Target="../ink/ink2986.xml"/><Relationship Id="rId485" Type="http://schemas.openxmlformats.org/officeDocument/2006/relationships/customXml" Target="../ink/ink3077.xml"/><Relationship Id="rId42" Type="http://schemas.openxmlformats.org/officeDocument/2006/relationships/image" Target="../media/image2888.png"/><Relationship Id="rId84" Type="http://schemas.openxmlformats.org/officeDocument/2006/relationships/image" Target="../media/image2909.png"/><Relationship Id="rId138" Type="http://schemas.openxmlformats.org/officeDocument/2006/relationships/image" Target="../media/image2936.png"/><Relationship Id="rId345" Type="http://schemas.openxmlformats.org/officeDocument/2006/relationships/customXml" Target="../ink/ink3007.xml"/><Relationship Id="rId387" Type="http://schemas.openxmlformats.org/officeDocument/2006/relationships/customXml" Target="../ink/ink3028.xml"/><Relationship Id="rId510" Type="http://schemas.openxmlformats.org/officeDocument/2006/relationships/image" Target="../media/image3121.png"/><Relationship Id="rId552" Type="http://schemas.openxmlformats.org/officeDocument/2006/relationships/image" Target="../media/image3142.png"/><Relationship Id="rId191" Type="http://schemas.openxmlformats.org/officeDocument/2006/relationships/customXml" Target="../ink/ink2930.xml"/><Relationship Id="rId205" Type="http://schemas.openxmlformats.org/officeDocument/2006/relationships/customXml" Target="../ink/ink2937.xml"/><Relationship Id="rId247" Type="http://schemas.openxmlformats.org/officeDocument/2006/relationships/customXml" Target="../ink/ink2958.xml"/><Relationship Id="rId412" Type="http://schemas.openxmlformats.org/officeDocument/2006/relationships/image" Target="../media/image3072.png"/><Relationship Id="rId107" Type="http://schemas.openxmlformats.org/officeDocument/2006/relationships/customXml" Target="../ink/ink2888.xml"/><Relationship Id="rId289" Type="http://schemas.openxmlformats.org/officeDocument/2006/relationships/customXml" Target="../ink/ink2979.xml"/><Relationship Id="rId454" Type="http://schemas.openxmlformats.org/officeDocument/2006/relationships/image" Target="../media/image3093.png"/><Relationship Id="rId496" Type="http://schemas.openxmlformats.org/officeDocument/2006/relationships/image" Target="../media/image3114.png"/><Relationship Id="rId11" Type="http://schemas.openxmlformats.org/officeDocument/2006/relationships/customXml" Target="../ink/ink2840.xml"/><Relationship Id="rId53" Type="http://schemas.openxmlformats.org/officeDocument/2006/relationships/customXml" Target="../ink/ink2861.xml"/><Relationship Id="rId149" Type="http://schemas.openxmlformats.org/officeDocument/2006/relationships/customXml" Target="../ink/ink2909.xml"/><Relationship Id="rId314" Type="http://schemas.openxmlformats.org/officeDocument/2006/relationships/image" Target="../media/image3024.png"/><Relationship Id="rId356" Type="http://schemas.openxmlformats.org/officeDocument/2006/relationships/image" Target="../media/image3044.png"/><Relationship Id="rId398" Type="http://schemas.openxmlformats.org/officeDocument/2006/relationships/image" Target="../media/image3065.png"/><Relationship Id="rId521" Type="http://schemas.openxmlformats.org/officeDocument/2006/relationships/customXml" Target="../ink/ink3095.xml"/><Relationship Id="rId95" Type="http://schemas.openxmlformats.org/officeDocument/2006/relationships/customXml" Target="../ink/ink2882.xml"/><Relationship Id="rId160" Type="http://schemas.openxmlformats.org/officeDocument/2006/relationships/image" Target="../media/image2947.png"/><Relationship Id="rId216" Type="http://schemas.openxmlformats.org/officeDocument/2006/relationships/image" Target="../media/image2975.png"/><Relationship Id="rId423" Type="http://schemas.openxmlformats.org/officeDocument/2006/relationships/customXml" Target="../ink/ink3046.xml"/><Relationship Id="rId258" Type="http://schemas.openxmlformats.org/officeDocument/2006/relationships/image" Target="../media/image2996.png"/><Relationship Id="rId465" Type="http://schemas.openxmlformats.org/officeDocument/2006/relationships/customXml" Target="../ink/ink3067.xml"/><Relationship Id="rId22" Type="http://schemas.openxmlformats.org/officeDocument/2006/relationships/image" Target="../media/image2878.png"/><Relationship Id="rId64" Type="http://schemas.openxmlformats.org/officeDocument/2006/relationships/image" Target="../media/image2899.png"/><Relationship Id="rId118" Type="http://schemas.openxmlformats.org/officeDocument/2006/relationships/image" Target="../media/image2926.png"/><Relationship Id="rId325" Type="http://schemas.openxmlformats.org/officeDocument/2006/relationships/customXml" Target="../ink/ink2997.xml"/><Relationship Id="rId367" Type="http://schemas.openxmlformats.org/officeDocument/2006/relationships/customXml" Target="../ink/ink3018.xml"/><Relationship Id="rId532" Type="http://schemas.openxmlformats.org/officeDocument/2006/relationships/image" Target="../media/image3132.png"/><Relationship Id="rId171" Type="http://schemas.openxmlformats.org/officeDocument/2006/relationships/customXml" Target="../ink/ink2920.xml"/><Relationship Id="rId227" Type="http://schemas.openxmlformats.org/officeDocument/2006/relationships/customXml" Target="../ink/ink2948.xml"/><Relationship Id="rId269" Type="http://schemas.openxmlformats.org/officeDocument/2006/relationships/customXml" Target="../ink/ink2969.xml"/><Relationship Id="rId434" Type="http://schemas.openxmlformats.org/officeDocument/2006/relationships/image" Target="../media/image3083.png"/><Relationship Id="rId476" Type="http://schemas.openxmlformats.org/officeDocument/2006/relationships/image" Target="../media/image3104.png"/><Relationship Id="rId33" Type="http://schemas.openxmlformats.org/officeDocument/2006/relationships/customXml" Target="../ink/ink2851.xml"/><Relationship Id="rId129" Type="http://schemas.openxmlformats.org/officeDocument/2006/relationships/customXml" Target="../ink/ink2899.xml"/><Relationship Id="rId280" Type="http://schemas.openxmlformats.org/officeDocument/2006/relationships/image" Target="../media/image3007.png"/><Relationship Id="rId336" Type="http://schemas.openxmlformats.org/officeDocument/2006/relationships/image" Target="../media/image3035.png"/><Relationship Id="rId501" Type="http://schemas.openxmlformats.org/officeDocument/2006/relationships/customXml" Target="../ink/ink3085.xml"/><Relationship Id="rId543" Type="http://schemas.openxmlformats.org/officeDocument/2006/relationships/customXml" Target="../ink/ink3106.xml"/><Relationship Id="rId75" Type="http://schemas.openxmlformats.org/officeDocument/2006/relationships/customXml" Target="../ink/ink2872.xml"/><Relationship Id="rId140" Type="http://schemas.openxmlformats.org/officeDocument/2006/relationships/image" Target="../media/image2937.png"/><Relationship Id="rId182" Type="http://schemas.openxmlformats.org/officeDocument/2006/relationships/image" Target="../media/image2958.png"/><Relationship Id="rId378" Type="http://schemas.openxmlformats.org/officeDocument/2006/relationships/image" Target="../media/image3055.png"/><Relationship Id="rId403" Type="http://schemas.openxmlformats.org/officeDocument/2006/relationships/customXml" Target="../ink/ink3036.xml"/><Relationship Id="rId6" Type="http://schemas.openxmlformats.org/officeDocument/2006/relationships/image" Target="../media/image2870.png"/><Relationship Id="rId238" Type="http://schemas.openxmlformats.org/officeDocument/2006/relationships/image" Target="../media/image2986.png"/><Relationship Id="rId445" Type="http://schemas.openxmlformats.org/officeDocument/2006/relationships/customXml" Target="../ink/ink3057.xml"/><Relationship Id="rId487" Type="http://schemas.openxmlformats.org/officeDocument/2006/relationships/customXml" Target="../ink/ink3078.xml"/><Relationship Id="rId291" Type="http://schemas.openxmlformats.org/officeDocument/2006/relationships/customXml" Target="../ink/ink2980.xml"/><Relationship Id="rId305" Type="http://schemas.openxmlformats.org/officeDocument/2006/relationships/customXml" Target="../ink/ink2987.xml"/><Relationship Id="rId347" Type="http://schemas.openxmlformats.org/officeDocument/2006/relationships/customXml" Target="../ink/ink3008.xml"/><Relationship Id="rId512" Type="http://schemas.openxmlformats.org/officeDocument/2006/relationships/image" Target="../media/image3122.png"/><Relationship Id="rId44" Type="http://schemas.openxmlformats.org/officeDocument/2006/relationships/image" Target="../media/image2889.png"/><Relationship Id="rId86" Type="http://schemas.openxmlformats.org/officeDocument/2006/relationships/image" Target="../media/image2910.png"/><Relationship Id="rId151" Type="http://schemas.openxmlformats.org/officeDocument/2006/relationships/customXml" Target="../ink/ink2910.xml"/><Relationship Id="rId389" Type="http://schemas.openxmlformats.org/officeDocument/2006/relationships/customXml" Target="../ink/ink3029.xml"/><Relationship Id="rId554" Type="http://schemas.openxmlformats.org/officeDocument/2006/relationships/image" Target="../media/image3143.png"/><Relationship Id="rId193" Type="http://schemas.openxmlformats.org/officeDocument/2006/relationships/customXml" Target="../ink/ink2931.xml"/><Relationship Id="rId207" Type="http://schemas.openxmlformats.org/officeDocument/2006/relationships/customXml" Target="../ink/ink2938.xml"/><Relationship Id="rId249" Type="http://schemas.openxmlformats.org/officeDocument/2006/relationships/customXml" Target="../ink/ink2959.xml"/><Relationship Id="rId414" Type="http://schemas.openxmlformats.org/officeDocument/2006/relationships/image" Target="../media/image3073.png"/><Relationship Id="rId456" Type="http://schemas.openxmlformats.org/officeDocument/2006/relationships/image" Target="../media/image3094.png"/><Relationship Id="rId498" Type="http://schemas.openxmlformats.org/officeDocument/2006/relationships/image" Target="../media/image3115.png"/><Relationship Id="rId13" Type="http://schemas.openxmlformats.org/officeDocument/2006/relationships/customXml" Target="../ink/ink2841.xml"/><Relationship Id="rId109" Type="http://schemas.openxmlformats.org/officeDocument/2006/relationships/customXml" Target="../ink/ink2889.xml"/><Relationship Id="rId260" Type="http://schemas.openxmlformats.org/officeDocument/2006/relationships/image" Target="../media/image2997.png"/><Relationship Id="rId316" Type="http://schemas.openxmlformats.org/officeDocument/2006/relationships/image" Target="../media/image3025.png"/><Relationship Id="rId523" Type="http://schemas.openxmlformats.org/officeDocument/2006/relationships/customXml" Target="../ink/ink3096.xml"/><Relationship Id="rId55" Type="http://schemas.openxmlformats.org/officeDocument/2006/relationships/customXml" Target="../ink/ink2862.xml"/><Relationship Id="rId97" Type="http://schemas.openxmlformats.org/officeDocument/2006/relationships/customXml" Target="../ink/ink2883.xml"/><Relationship Id="rId120" Type="http://schemas.openxmlformats.org/officeDocument/2006/relationships/image" Target="../media/image2927.png"/><Relationship Id="rId358" Type="http://schemas.openxmlformats.org/officeDocument/2006/relationships/image" Target="../media/image3045.png"/><Relationship Id="rId162" Type="http://schemas.openxmlformats.org/officeDocument/2006/relationships/image" Target="../media/image2948.png"/><Relationship Id="rId218" Type="http://schemas.openxmlformats.org/officeDocument/2006/relationships/image" Target="../media/image2976.png"/><Relationship Id="rId425" Type="http://schemas.openxmlformats.org/officeDocument/2006/relationships/customXml" Target="../ink/ink3047.xml"/><Relationship Id="rId467" Type="http://schemas.openxmlformats.org/officeDocument/2006/relationships/customXml" Target="../ink/ink3068.xml"/><Relationship Id="rId271" Type="http://schemas.openxmlformats.org/officeDocument/2006/relationships/customXml" Target="../ink/ink2970.xml"/><Relationship Id="rId24" Type="http://schemas.openxmlformats.org/officeDocument/2006/relationships/image" Target="../media/image2879.png"/><Relationship Id="rId66" Type="http://schemas.openxmlformats.org/officeDocument/2006/relationships/image" Target="../media/image2900.png"/><Relationship Id="rId131" Type="http://schemas.openxmlformats.org/officeDocument/2006/relationships/customXml" Target="../ink/ink2900.xml"/><Relationship Id="rId327" Type="http://schemas.openxmlformats.org/officeDocument/2006/relationships/customXml" Target="../ink/ink2998.xml"/><Relationship Id="rId369" Type="http://schemas.openxmlformats.org/officeDocument/2006/relationships/customXml" Target="../ink/ink3019.xml"/><Relationship Id="rId534" Type="http://schemas.openxmlformats.org/officeDocument/2006/relationships/image" Target="../media/image3133.png"/><Relationship Id="rId173" Type="http://schemas.openxmlformats.org/officeDocument/2006/relationships/customXml" Target="../ink/ink2921.xml"/><Relationship Id="rId229" Type="http://schemas.openxmlformats.org/officeDocument/2006/relationships/customXml" Target="../ink/ink2949.xml"/><Relationship Id="rId380" Type="http://schemas.openxmlformats.org/officeDocument/2006/relationships/image" Target="../media/image3056.png"/><Relationship Id="rId436" Type="http://schemas.openxmlformats.org/officeDocument/2006/relationships/image" Target="../media/image3084.png"/><Relationship Id="rId240" Type="http://schemas.openxmlformats.org/officeDocument/2006/relationships/image" Target="../media/image2987.png"/><Relationship Id="rId478" Type="http://schemas.openxmlformats.org/officeDocument/2006/relationships/image" Target="../media/image3105.png"/><Relationship Id="rId35" Type="http://schemas.openxmlformats.org/officeDocument/2006/relationships/customXml" Target="../ink/ink2852.xml"/><Relationship Id="rId77" Type="http://schemas.openxmlformats.org/officeDocument/2006/relationships/customXml" Target="../ink/ink2873.xml"/><Relationship Id="rId100" Type="http://schemas.openxmlformats.org/officeDocument/2006/relationships/image" Target="../media/image2917.png"/><Relationship Id="rId282" Type="http://schemas.openxmlformats.org/officeDocument/2006/relationships/image" Target="../media/image3008.png"/><Relationship Id="rId338" Type="http://schemas.openxmlformats.org/officeDocument/2006/relationships/image" Target="../media/image3036.png"/><Relationship Id="rId503" Type="http://schemas.openxmlformats.org/officeDocument/2006/relationships/customXml" Target="../ink/ink3086.xml"/><Relationship Id="rId545" Type="http://schemas.openxmlformats.org/officeDocument/2006/relationships/customXml" Target="../ink/ink3107.xml"/><Relationship Id="rId8" Type="http://schemas.openxmlformats.org/officeDocument/2006/relationships/image" Target="../media/image2871.png"/><Relationship Id="rId142" Type="http://schemas.openxmlformats.org/officeDocument/2006/relationships/image" Target="../media/image2938.png"/><Relationship Id="rId184" Type="http://schemas.openxmlformats.org/officeDocument/2006/relationships/image" Target="../media/image2959.png"/><Relationship Id="rId391" Type="http://schemas.openxmlformats.org/officeDocument/2006/relationships/customXml" Target="../ink/ink3030.xml"/><Relationship Id="rId405" Type="http://schemas.openxmlformats.org/officeDocument/2006/relationships/customXml" Target="../ink/ink3037.xml"/><Relationship Id="rId447" Type="http://schemas.openxmlformats.org/officeDocument/2006/relationships/customXml" Target="../ink/ink3058.xml"/><Relationship Id="rId251" Type="http://schemas.openxmlformats.org/officeDocument/2006/relationships/customXml" Target="../ink/ink2960.xml"/><Relationship Id="rId489" Type="http://schemas.openxmlformats.org/officeDocument/2006/relationships/customXml" Target="../ink/ink3079.xml"/><Relationship Id="rId46" Type="http://schemas.openxmlformats.org/officeDocument/2006/relationships/image" Target="../media/image2890.png"/><Relationship Id="rId293" Type="http://schemas.openxmlformats.org/officeDocument/2006/relationships/customXml" Target="../ink/ink2981.xml"/><Relationship Id="rId307" Type="http://schemas.openxmlformats.org/officeDocument/2006/relationships/customXml" Target="../ink/ink2988.xml"/><Relationship Id="rId349" Type="http://schemas.openxmlformats.org/officeDocument/2006/relationships/customXml" Target="../ink/ink3009.xml"/><Relationship Id="rId514" Type="http://schemas.openxmlformats.org/officeDocument/2006/relationships/image" Target="../media/image3123.png"/><Relationship Id="rId88" Type="http://schemas.openxmlformats.org/officeDocument/2006/relationships/image" Target="../media/image2911.png"/><Relationship Id="rId111" Type="http://schemas.openxmlformats.org/officeDocument/2006/relationships/customXml" Target="../ink/ink2890.xml"/><Relationship Id="rId153" Type="http://schemas.openxmlformats.org/officeDocument/2006/relationships/customXml" Target="../ink/ink2911.xml"/><Relationship Id="rId195" Type="http://schemas.openxmlformats.org/officeDocument/2006/relationships/customXml" Target="../ink/ink2932.xml"/><Relationship Id="rId209" Type="http://schemas.openxmlformats.org/officeDocument/2006/relationships/customXml" Target="../ink/ink2939.xml"/><Relationship Id="rId360" Type="http://schemas.openxmlformats.org/officeDocument/2006/relationships/image" Target="../media/image3046.png"/><Relationship Id="rId416" Type="http://schemas.openxmlformats.org/officeDocument/2006/relationships/image" Target="../media/image3074.png"/><Relationship Id="rId220" Type="http://schemas.openxmlformats.org/officeDocument/2006/relationships/image" Target="../media/image2977.png"/><Relationship Id="rId458" Type="http://schemas.openxmlformats.org/officeDocument/2006/relationships/image" Target="../media/image3095.png"/><Relationship Id="rId15" Type="http://schemas.openxmlformats.org/officeDocument/2006/relationships/customXml" Target="../ink/ink2842.xml"/><Relationship Id="rId57" Type="http://schemas.openxmlformats.org/officeDocument/2006/relationships/customXml" Target="../ink/ink2863.xml"/><Relationship Id="rId262" Type="http://schemas.openxmlformats.org/officeDocument/2006/relationships/image" Target="../media/image2998.png"/><Relationship Id="rId318" Type="http://schemas.openxmlformats.org/officeDocument/2006/relationships/image" Target="../media/image3026.png"/><Relationship Id="rId525" Type="http://schemas.openxmlformats.org/officeDocument/2006/relationships/customXml" Target="../ink/ink3097.xml"/><Relationship Id="rId99" Type="http://schemas.openxmlformats.org/officeDocument/2006/relationships/customXml" Target="../ink/ink2884.xml"/><Relationship Id="rId122" Type="http://schemas.openxmlformats.org/officeDocument/2006/relationships/image" Target="../media/image2928.png"/><Relationship Id="rId164" Type="http://schemas.openxmlformats.org/officeDocument/2006/relationships/image" Target="../media/image2949.png"/><Relationship Id="rId371" Type="http://schemas.openxmlformats.org/officeDocument/2006/relationships/customXml" Target="../ink/ink3020.xml"/><Relationship Id="rId427" Type="http://schemas.openxmlformats.org/officeDocument/2006/relationships/customXml" Target="../ink/ink3048.xml"/><Relationship Id="rId469" Type="http://schemas.openxmlformats.org/officeDocument/2006/relationships/customXml" Target="../ink/ink3069.xml"/><Relationship Id="rId26" Type="http://schemas.openxmlformats.org/officeDocument/2006/relationships/image" Target="../media/image2880.png"/><Relationship Id="rId231" Type="http://schemas.openxmlformats.org/officeDocument/2006/relationships/customXml" Target="../ink/ink2950.xml"/><Relationship Id="rId273" Type="http://schemas.openxmlformats.org/officeDocument/2006/relationships/customXml" Target="../ink/ink2971.xml"/><Relationship Id="rId329" Type="http://schemas.openxmlformats.org/officeDocument/2006/relationships/customXml" Target="../ink/ink2999.xml"/><Relationship Id="rId480" Type="http://schemas.openxmlformats.org/officeDocument/2006/relationships/image" Target="../media/image3106.png"/><Relationship Id="rId536" Type="http://schemas.openxmlformats.org/officeDocument/2006/relationships/image" Target="../media/image3134.png"/><Relationship Id="rId68" Type="http://schemas.openxmlformats.org/officeDocument/2006/relationships/image" Target="../media/image2901.png"/><Relationship Id="rId133" Type="http://schemas.openxmlformats.org/officeDocument/2006/relationships/customXml" Target="../ink/ink2901.xml"/><Relationship Id="rId175" Type="http://schemas.openxmlformats.org/officeDocument/2006/relationships/customXml" Target="../ink/ink2922.xml"/><Relationship Id="rId340" Type="http://schemas.openxmlformats.org/officeDocument/2006/relationships/image" Target="../media/image3037.png"/><Relationship Id="rId200" Type="http://schemas.openxmlformats.org/officeDocument/2006/relationships/image" Target="../media/image2967.png"/><Relationship Id="rId382" Type="http://schemas.openxmlformats.org/officeDocument/2006/relationships/image" Target="../media/image3057.png"/><Relationship Id="rId438" Type="http://schemas.openxmlformats.org/officeDocument/2006/relationships/image" Target="../media/image3085.png"/><Relationship Id="rId242" Type="http://schemas.openxmlformats.org/officeDocument/2006/relationships/image" Target="../media/image2988.png"/><Relationship Id="rId284" Type="http://schemas.openxmlformats.org/officeDocument/2006/relationships/image" Target="../media/image3009.png"/><Relationship Id="rId491" Type="http://schemas.openxmlformats.org/officeDocument/2006/relationships/customXml" Target="../ink/ink3080.xml"/><Relationship Id="rId505" Type="http://schemas.openxmlformats.org/officeDocument/2006/relationships/customXml" Target="../ink/ink3087.xml"/><Relationship Id="rId37" Type="http://schemas.openxmlformats.org/officeDocument/2006/relationships/customXml" Target="../ink/ink2853.xml"/><Relationship Id="rId79" Type="http://schemas.openxmlformats.org/officeDocument/2006/relationships/customXml" Target="../ink/ink2874.xml"/><Relationship Id="rId102" Type="http://schemas.openxmlformats.org/officeDocument/2006/relationships/image" Target="../media/image2918.png"/><Relationship Id="rId144" Type="http://schemas.openxmlformats.org/officeDocument/2006/relationships/image" Target="../media/image2939.png"/><Relationship Id="rId547" Type="http://schemas.openxmlformats.org/officeDocument/2006/relationships/customXml" Target="../ink/ink3108.xml"/><Relationship Id="rId90" Type="http://schemas.openxmlformats.org/officeDocument/2006/relationships/image" Target="../media/image2912.png"/><Relationship Id="rId186" Type="http://schemas.openxmlformats.org/officeDocument/2006/relationships/image" Target="../media/image2960.png"/><Relationship Id="rId351" Type="http://schemas.openxmlformats.org/officeDocument/2006/relationships/customXml" Target="../ink/ink3010.xml"/><Relationship Id="rId393" Type="http://schemas.openxmlformats.org/officeDocument/2006/relationships/customXml" Target="../ink/ink3031.xml"/><Relationship Id="rId407" Type="http://schemas.openxmlformats.org/officeDocument/2006/relationships/customXml" Target="../ink/ink3038.xml"/><Relationship Id="rId449" Type="http://schemas.openxmlformats.org/officeDocument/2006/relationships/customXml" Target="../ink/ink3059.xml"/><Relationship Id="rId211" Type="http://schemas.openxmlformats.org/officeDocument/2006/relationships/customXml" Target="../ink/ink2940.xml"/><Relationship Id="rId253" Type="http://schemas.openxmlformats.org/officeDocument/2006/relationships/customXml" Target="../ink/ink2961.xml"/><Relationship Id="rId295" Type="http://schemas.openxmlformats.org/officeDocument/2006/relationships/customXml" Target="../ink/ink2982.xml"/><Relationship Id="rId309" Type="http://schemas.openxmlformats.org/officeDocument/2006/relationships/customXml" Target="../ink/ink2989.xml"/><Relationship Id="rId460" Type="http://schemas.openxmlformats.org/officeDocument/2006/relationships/image" Target="../media/image3096.png"/><Relationship Id="rId516" Type="http://schemas.openxmlformats.org/officeDocument/2006/relationships/image" Target="../media/image3124.png"/><Relationship Id="rId48" Type="http://schemas.openxmlformats.org/officeDocument/2006/relationships/image" Target="../media/image2891.png"/><Relationship Id="rId113" Type="http://schemas.openxmlformats.org/officeDocument/2006/relationships/customXml" Target="../ink/ink2891.xml"/><Relationship Id="rId320" Type="http://schemas.openxmlformats.org/officeDocument/2006/relationships/image" Target="../media/image3027.png"/><Relationship Id="rId155" Type="http://schemas.openxmlformats.org/officeDocument/2006/relationships/customXml" Target="../ink/ink2912.xml"/><Relationship Id="rId197" Type="http://schemas.openxmlformats.org/officeDocument/2006/relationships/customXml" Target="../ink/ink2933.xml"/><Relationship Id="rId362" Type="http://schemas.openxmlformats.org/officeDocument/2006/relationships/image" Target="../media/image3047.png"/><Relationship Id="rId418" Type="http://schemas.openxmlformats.org/officeDocument/2006/relationships/image" Target="../media/image3075.png"/><Relationship Id="rId222" Type="http://schemas.openxmlformats.org/officeDocument/2006/relationships/image" Target="../media/image2978.png"/><Relationship Id="rId264" Type="http://schemas.openxmlformats.org/officeDocument/2006/relationships/image" Target="../media/image2999.png"/><Relationship Id="rId471" Type="http://schemas.openxmlformats.org/officeDocument/2006/relationships/customXml" Target="../ink/ink3070.xml"/><Relationship Id="rId17" Type="http://schemas.openxmlformats.org/officeDocument/2006/relationships/customXml" Target="../ink/ink2843.xml"/><Relationship Id="rId59" Type="http://schemas.openxmlformats.org/officeDocument/2006/relationships/customXml" Target="../ink/ink2864.xml"/><Relationship Id="rId124" Type="http://schemas.openxmlformats.org/officeDocument/2006/relationships/image" Target="../media/image2929.png"/><Relationship Id="rId527" Type="http://schemas.openxmlformats.org/officeDocument/2006/relationships/customXml" Target="../ink/ink3098.xml"/><Relationship Id="rId70" Type="http://schemas.openxmlformats.org/officeDocument/2006/relationships/image" Target="../media/image2902.png"/><Relationship Id="rId166" Type="http://schemas.openxmlformats.org/officeDocument/2006/relationships/image" Target="../media/image2950.png"/><Relationship Id="rId331" Type="http://schemas.openxmlformats.org/officeDocument/2006/relationships/customXml" Target="../ink/ink3000.xml"/><Relationship Id="rId373" Type="http://schemas.openxmlformats.org/officeDocument/2006/relationships/customXml" Target="../ink/ink3021.xml"/><Relationship Id="rId429" Type="http://schemas.openxmlformats.org/officeDocument/2006/relationships/customXml" Target="../ink/ink3049.xml"/><Relationship Id="rId1" Type="http://schemas.openxmlformats.org/officeDocument/2006/relationships/slideLayout" Target="../slideLayouts/slideLayout2.xml"/><Relationship Id="rId233" Type="http://schemas.openxmlformats.org/officeDocument/2006/relationships/customXml" Target="../ink/ink2951.xml"/><Relationship Id="rId440" Type="http://schemas.openxmlformats.org/officeDocument/2006/relationships/image" Target="../media/image3086.png"/><Relationship Id="rId28" Type="http://schemas.openxmlformats.org/officeDocument/2006/relationships/image" Target="../media/image2881.png"/><Relationship Id="rId275" Type="http://schemas.openxmlformats.org/officeDocument/2006/relationships/customXml" Target="../ink/ink2972.xml"/><Relationship Id="rId300" Type="http://schemas.openxmlformats.org/officeDocument/2006/relationships/image" Target="../media/image3017.png"/><Relationship Id="rId482" Type="http://schemas.openxmlformats.org/officeDocument/2006/relationships/image" Target="../media/image3107.png"/><Relationship Id="rId538" Type="http://schemas.openxmlformats.org/officeDocument/2006/relationships/image" Target="../media/image3135.png"/><Relationship Id="rId81" Type="http://schemas.openxmlformats.org/officeDocument/2006/relationships/customXml" Target="../ink/ink2875.xml"/><Relationship Id="rId135" Type="http://schemas.openxmlformats.org/officeDocument/2006/relationships/customXml" Target="../ink/ink2902.xml"/><Relationship Id="rId177" Type="http://schemas.openxmlformats.org/officeDocument/2006/relationships/customXml" Target="../ink/ink2923.xml"/><Relationship Id="rId342" Type="http://schemas.openxmlformats.org/officeDocument/2006/relationships/image" Target="../media/image3038.png"/><Relationship Id="rId384" Type="http://schemas.openxmlformats.org/officeDocument/2006/relationships/image" Target="../media/image3058.png"/><Relationship Id="rId202" Type="http://schemas.openxmlformats.org/officeDocument/2006/relationships/image" Target="../media/image2968.png"/><Relationship Id="rId244" Type="http://schemas.openxmlformats.org/officeDocument/2006/relationships/image" Target="../media/image2989.png"/><Relationship Id="rId39" Type="http://schemas.openxmlformats.org/officeDocument/2006/relationships/customXml" Target="../ink/ink2854.xml"/><Relationship Id="rId286" Type="http://schemas.openxmlformats.org/officeDocument/2006/relationships/image" Target="../media/image3010.png"/><Relationship Id="rId451" Type="http://schemas.openxmlformats.org/officeDocument/2006/relationships/customXml" Target="../ink/ink3060.xml"/><Relationship Id="rId493" Type="http://schemas.openxmlformats.org/officeDocument/2006/relationships/customXml" Target="../ink/ink3081.xml"/><Relationship Id="rId507" Type="http://schemas.openxmlformats.org/officeDocument/2006/relationships/customXml" Target="../ink/ink3088.xml"/><Relationship Id="rId549" Type="http://schemas.openxmlformats.org/officeDocument/2006/relationships/customXml" Target="../ink/ink3109.xml"/><Relationship Id="rId50" Type="http://schemas.openxmlformats.org/officeDocument/2006/relationships/image" Target="../media/image2892.png"/><Relationship Id="rId104" Type="http://schemas.openxmlformats.org/officeDocument/2006/relationships/image" Target="../media/image2919.png"/><Relationship Id="rId146" Type="http://schemas.openxmlformats.org/officeDocument/2006/relationships/image" Target="../media/image2940.png"/><Relationship Id="rId188" Type="http://schemas.openxmlformats.org/officeDocument/2006/relationships/image" Target="../media/image2961.png"/><Relationship Id="rId311" Type="http://schemas.openxmlformats.org/officeDocument/2006/relationships/customXml" Target="../ink/ink2990.xml"/><Relationship Id="rId353" Type="http://schemas.openxmlformats.org/officeDocument/2006/relationships/customXml" Target="../ink/ink3011.xml"/><Relationship Id="rId395" Type="http://schemas.openxmlformats.org/officeDocument/2006/relationships/customXml" Target="../ink/ink3032.xml"/><Relationship Id="rId409" Type="http://schemas.openxmlformats.org/officeDocument/2006/relationships/customXml" Target="../ink/ink3039.xml"/><Relationship Id="rId92" Type="http://schemas.openxmlformats.org/officeDocument/2006/relationships/image" Target="../media/image2913.png"/><Relationship Id="rId213" Type="http://schemas.openxmlformats.org/officeDocument/2006/relationships/customXml" Target="../ink/ink2941.xml"/><Relationship Id="rId420" Type="http://schemas.openxmlformats.org/officeDocument/2006/relationships/image" Target="../media/image3076.png"/><Relationship Id="rId255" Type="http://schemas.openxmlformats.org/officeDocument/2006/relationships/customXml" Target="../ink/ink2962.xml"/><Relationship Id="rId297" Type="http://schemas.openxmlformats.org/officeDocument/2006/relationships/customXml" Target="../ink/ink2983.xml"/><Relationship Id="rId462" Type="http://schemas.openxmlformats.org/officeDocument/2006/relationships/image" Target="../media/image3097.png"/><Relationship Id="rId518" Type="http://schemas.openxmlformats.org/officeDocument/2006/relationships/image" Target="../media/image3125.png"/><Relationship Id="rId115" Type="http://schemas.openxmlformats.org/officeDocument/2006/relationships/customXml" Target="../ink/ink2892.xml"/><Relationship Id="rId157" Type="http://schemas.openxmlformats.org/officeDocument/2006/relationships/customXml" Target="../ink/ink2913.xml"/><Relationship Id="rId322" Type="http://schemas.openxmlformats.org/officeDocument/2006/relationships/image" Target="../media/image3028.png"/><Relationship Id="rId364" Type="http://schemas.openxmlformats.org/officeDocument/2006/relationships/image" Target="../media/image3048.png"/><Relationship Id="rId61" Type="http://schemas.openxmlformats.org/officeDocument/2006/relationships/customXml" Target="../ink/ink2865.xml"/><Relationship Id="rId199" Type="http://schemas.openxmlformats.org/officeDocument/2006/relationships/customXml" Target="../ink/ink2934.xml"/><Relationship Id="rId19" Type="http://schemas.openxmlformats.org/officeDocument/2006/relationships/customXml" Target="../ink/ink2844.xml"/><Relationship Id="rId224" Type="http://schemas.openxmlformats.org/officeDocument/2006/relationships/image" Target="../media/image2979.png"/><Relationship Id="rId266" Type="http://schemas.openxmlformats.org/officeDocument/2006/relationships/image" Target="../media/image3000.png"/><Relationship Id="rId431" Type="http://schemas.openxmlformats.org/officeDocument/2006/relationships/customXml" Target="../ink/ink3050.xml"/><Relationship Id="rId473" Type="http://schemas.openxmlformats.org/officeDocument/2006/relationships/customXml" Target="../ink/ink3071.xml"/><Relationship Id="rId529" Type="http://schemas.openxmlformats.org/officeDocument/2006/relationships/customXml" Target="../ink/ink3099.xml"/><Relationship Id="rId30" Type="http://schemas.openxmlformats.org/officeDocument/2006/relationships/image" Target="../media/image2882.png"/><Relationship Id="rId126" Type="http://schemas.openxmlformats.org/officeDocument/2006/relationships/image" Target="../media/image2930.png"/><Relationship Id="rId168" Type="http://schemas.openxmlformats.org/officeDocument/2006/relationships/image" Target="../media/image2951.png"/><Relationship Id="rId333" Type="http://schemas.openxmlformats.org/officeDocument/2006/relationships/customXml" Target="../ink/ink3001.xml"/><Relationship Id="rId540" Type="http://schemas.openxmlformats.org/officeDocument/2006/relationships/image" Target="../media/image3136.png"/><Relationship Id="rId72" Type="http://schemas.openxmlformats.org/officeDocument/2006/relationships/image" Target="../media/image2903.png"/><Relationship Id="rId375" Type="http://schemas.openxmlformats.org/officeDocument/2006/relationships/customXml" Target="../ink/ink3022.xml"/><Relationship Id="rId3" Type="http://schemas.openxmlformats.org/officeDocument/2006/relationships/customXml" Target="../ink/ink2836.xml"/><Relationship Id="rId235" Type="http://schemas.openxmlformats.org/officeDocument/2006/relationships/customXml" Target="../ink/ink2952.xml"/><Relationship Id="rId277" Type="http://schemas.openxmlformats.org/officeDocument/2006/relationships/customXml" Target="../ink/ink2973.xml"/><Relationship Id="rId400" Type="http://schemas.openxmlformats.org/officeDocument/2006/relationships/image" Target="../media/image3066.png"/><Relationship Id="rId442" Type="http://schemas.openxmlformats.org/officeDocument/2006/relationships/image" Target="../media/image3087.png"/><Relationship Id="rId484" Type="http://schemas.openxmlformats.org/officeDocument/2006/relationships/image" Target="../media/image3108.png"/><Relationship Id="rId137" Type="http://schemas.openxmlformats.org/officeDocument/2006/relationships/customXml" Target="../ink/ink2903.xml"/><Relationship Id="rId302" Type="http://schemas.openxmlformats.org/officeDocument/2006/relationships/image" Target="../media/image3018.png"/><Relationship Id="rId344" Type="http://schemas.openxmlformats.org/officeDocument/2006/relationships/image" Target="../media/image3039.png"/><Relationship Id="rId41" Type="http://schemas.openxmlformats.org/officeDocument/2006/relationships/customXml" Target="../ink/ink2855.xml"/><Relationship Id="rId83" Type="http://schemas.openxmlformats.org/officeDocument/2006/relationships/customXml" Target="../ink/ink2876.xml"/><Relationship Id="rId179" Type="http://schemas.openxmlformats.org/officeDocument/2006/relationships/customXml" Target="../ink/ink2924.xml"/><Relationship Id="rId386" Type="http://schemas.openxmlformats.org/officeDocument/2006/relationships/image" Target="../media/image3059.png"/><Relationship Id="rId551" Type="http://schemas.openxmlformats.org/officeDocument/2006/relationships/customXml" Target="../ink/ink3110.xml"/><Relationship Id="rId190" Type="http://schemas.openxmlformats.org/officeDocument/2006/relationships/image" Target="../media/image2962.png"/><Relationship Id="rId204" Type="http://schemas.openxmlformats.org/officeDocument/2006/relationships/image" Target="../media/image2969.png"/><Relationship Id="rId246" Type="http://schemas.openxmlformats.org/officeDocument/2006/relationships/image" Target="../media/image2990.png"/><Relationship Id="rId288" Type="http://schemas.openxmlformats.org/officeDocument/2006/relationships/image" Target="../media/image3011.png"/><Relationship Id="rId411" Type="http://schemas.openxmlformats.org/officeDocument/2006/relationships/customXml" Target="../ink/ink3040.xml"/><Relationship Id="rId453" Type="http://schemas.openxmlformats.org/officeDocument/2006/relationships/customXml" Target="../ink/ink3061.xml"/><Relationship Id="rId509" Type="http://schemas.openxmlformats.org/officeDocument/2006/relationships/customXml" Target="../ink/ink3089.xml"/><Relationship Id="rId106" Type="http://schemas.openxmlformats.org/officeDocument/2006/relationships/image" Target="../media/image2920.png"/><Relationship Id="rId313" Type="http://schemas.openxmlformats.org/officeDocument/2006/relationships/customXml" Target="../ink/ink2991.xml"/><Relationship Id="rId495" Type="http://schemas.openxmlformats.org/officeDocument/2006/relationships/customXml" Target="../ink/ink3082.xml"/><Relationship Id="rId10" Type="http://schemas.openxmlformats.org/officeDocument/2006/relationships/image" Target="../media/image2872.png"/><Relationship Id="rId52" Type="http://schemas.openxmlformats.org/officeDocument/2006/relationships/image" Target="../media/image2893.png"/><Relationship Id="rId94" Type="http://schemas.openxmlformats.org/officeDocument/2006/relationships/image" Target="../media/image2914.png"/><Relationship Id="rId148" Type="http://schemas.openxmlformats.org/officeDocument/2006/relationships/image" Target="../media/image2941.png"/><Relationship Id="rId355" Type="http://schemas.openxmlformats.org/officeDocument/2006/relationships/customXml" Target="../ink/ink3012.xml"/><Relationship Id="rId397" Type="http://schemas.openxmlformats.org/officeDocument/2006/relationships/customXml" Target="../ink/ink3033.xml"/><Relationship Id="rId520" Type="http://schemas.openxmlformats.org/officeDocument/2006/relationships/image" Target="../media/image3126.png"/><Relationship Id="rId215" Type="http://schemas.openxmlformats.org/officeDocument/2006/relationships/customXml" Target="../ink/ink2942.xml"/><Relationship Id="rId257" Type="http://schemas.openxmlformats.org/officeDocument/2006/relationships/customXml" Target="../ink/ink2963.xml"/><Relationship Id="rId422" Type="http://schemas.openxmlformats.org/officeDocument/2006/relationships/image" Target="../media/image3077.png"/><Relationship Id="rId464" Type="http://schemas.openxmlformats.org/officeDocument/2006/relationships/image" Target="../media/image3098.png"/><Relationship Id="rId299" Type="http://schemas.openxmlformats.org/officeDocument/2006/relationships/customXml" Target="../ink/ink2984.xml"/><Relationship Id="rId63" Type="http://schemas.openxmlformats.org/officeDocument/2006/relationships/customXml" Target="../ink/ink2866.xml"/><Relationship Id="rId159" Type="http://schemas.openxmlformats.org/officeDocument/2006/relationships/customXml" Target="../ink/ink2914.xml"/><Relationship Id="rId366" Type="http://schemas.openxmlformats.org/officeDocument/2006/relationships/image" Target="../media/image3049.png"/><Relationship Id="rId226" Type="http://schemas.openxmlformats.org/officeDocument/2006/relationships/image" Target="../media/image2980.png"/><Relationship Id="rId433" Type="http://schemas.openxmlformats.org/officeDocument/2006/relationships/customXml" Target="../ink/ink3051.xml"/><Relationship Id="rId74" Type="http://schemas.openxmlformats.org/officeDocument/2006/relationships/image" Target="../media/image2904.png"/><Relationship Id="rId377" Type="http://schemas.openxmlformats.org/officeDocument/2006/relationships/customXml" Target="../ink/ink3023.xml"/><Relationship Id="rId500" Type="http://schemas.openxmlformats.org/officeDocument/2006/relationships/image" Target="../media/image3116.png"/><Relationship Id="rId5" Type="http://schemas.openxmlformats.org/officeDocument/2006/relationships/customXml" Target="../ink/ink2837.xml"/><Relationship Id="rId237" Type="http://schemas.openxmlformats.org/officeDocument/2006/relationships/customXml" Target="../ink/ink2953.xml"/><Relationship Id="rId444" Type="http://schemas.openxmlformats.org/officeDocument/2006/relationships/image" Target="../media/image3088.png"/><Relationship Id="rId290" Type="http://schemas.openxmlformats.org/officeDocument/2006/relationships/image" Target="../media/image3012.png"/><Relationship Id="rId304" Type="http://schemas.openxmlformats.org/officeDocument/2006/relationships/image" Target="../media/image3019.png"/><Relationship Id="rId388" Type="http://schemas.openxmlformats.org/officeDocument/2006/relationships/image" Target="../media/image3060.png"/><Relationship Id="rId511" Type="http://schemas.openxmlformats.org/officeDocument/2006/relationships/customXml" Target="../ink/ink3090.xml"/><Relationship Id="rId85" Type="http://schemas.openxmlformats.org/officeDocument/2006/relationships/customXml" Target="../ink/ink2877.xml"/><Relationship Id="rId150" Type="http://schemas.openxmlformats.org/officeDocument/2006/relationships/image" Target="../media/image2942.png"/><Relationship Id="rId248" Type="http://schemas.openxmlformats.org/officeDocument/2006/relationships/image" Target="../media/image2991.png"/><Relationship Id="rId455" Type="http://schemas.openxmlformats.org/officeDocument/2006/relationships/customXml" Target="../ink/ink3062.xml"/><Relationship Id="rId12" Type="http://schemas.openxmlformats.org/officeDocument/2006/relationships/image" Target="../media/image2873.png"/><Relationship Id="rId108" Type="http://schemas.openxmlformats.org/officeDocument/2006/relationships/image" Target="../media/image2921.png"/><Relationship Id="rId315" Type="http://schemas.openxmlformats.org/officeDocument/2006/relationships/customXml" Target="../ink/ink2992.xml"/><Relationship Id="rId522" Type="http://schemas.openxmlformats.org/officeDocument/2006/relationships/image" Target="../media/image3127.png"/></Relationships>
</file>

<file path=ppt/slides/_rels/slide6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169.xml"/><Relationship Id="rId299" Type="http://schemas.openxmlformats.org/officeDocument/2006/relationships/customXml" Target="../ink/ink3260.xml"/><Relationship Id="rId21" Type="http://schemas.openxmlformats.org/officeDocument/2006/relationships/customXml" Target="../ink/ink3121.xml"/><Relationship Id="rId63" Type="http://schemas.openxmlformats.org/officeDocument/2006/relationships/customXml" Target="../ink/ink3142.xml"/><Relationship Id="rId159" Type="http://schemas.openxmlformats.org/officeDocument/2006/relationships/customXml" Target="../ink/ink3190.xml"/><Relationship Id="rId324" Type="http://schemas.openxmlformats.org/officeDocument/2006/relationships/image" Target="../media/image3305.png"/><Relationship Id="rId170" Type="http://schemas.openxmlformats.org/officeDocument/2006/relationships/image" Target="../media/image3228.png"/><Relationship Id="rId226" Type="http://schemas.openxmlformats.org/officeDocument/2006/relationships/image" Target="../media/image3256.png"/><Relationship Id="rId268" Type="http://schemas.openxmlformats.org/officeDocument/2006/relationships/image" Target="../media/image3277.png"/><Relationship Id="rId32" Type="http://schemas.openxmlformats.org/officeDocument/2006/relationships/image" Target="../media/image3159.png"/><Relationship Id="rId74" Type="http://schemas.openxmlformats.org/officeDocument/2006/relationships/image" Target="../media/image3180.png"/><Relationship Id="rId128" Type="http://schemas.openxmlformats.org/officeDocument/2006/relationships/image" Target="../media/image3207.png"/><Relationship Id="rId335" Type="http://schemas.openxmlformats.org/officeDocument/2006/relationships/customXml" Target="../ink/ink3278.xml"/><Relationship Id="rId5" Type="http://schemas.openxmlformats.org/officeDocument/2006/relationships/customXml" Target="../ink/ink3113.xml"/><Relationship Id="rId181" Type="http://schemas.openxmlformats.org/officeDocument/2006/relationships/customXml" Target="../ink/ink3201.xml"/><Relationship Id="rId237" Type="http://schemas.openxmlformats.org/officeDocument/2006/relationships/customXml" Target="../ink/ink3229.xml"/><Relationship Id="rId279" Type="http://schemas.openxmlformats.org/officeDocument/2006/relationships/customXml" Target="../ink/ink3250.xml"/><Relationship Id="rId43" Type="http://schemas.openxmlformats.org/officeDocument/2006/relationships/customXml" Target="../ink/ink3132.xml"/><Relationship Id="rId139" Type="http://schemas.openxmlformats.org/officeDocument/2006/relationships/customXml" Target="../ink/ink3180.xml"/><Relationship Id="rId290" Type="http://schemas.openxmlformats.org/officeDocument/2006/relationships/image" Target="../media/image3288.png"/><Relationship Id="rId304" Type="http://schemas.openxmlformats.org/officeDocument/2006/relationships/image" Target="../media/image3295.png"/><Relationship Id="rId85" Type="http://schemas.openxmlformats.org/officeDocument/2006/relationships/customXml" Target="../ink/ink3153.xml"/><Relationship Id="rId150" Type="http://schemas.openxmlformats.org/officeDocument/2006/relationships/image" Target="../media/image3218.png"/><Relationship Id="rId192" Type="http://schemas.openxmlformats.org/officeDocument/2006/relationships/image" Target="../media/image3239.png"/><Relationship Id="rId206" Type="http://schemas.openxmlformats.org/officeDocument/2006/relationships/image" Target="../media/image3246.png"/><Relationship Id="rId248" Type="http://schemas.openxmlformats.org/officeDocument/2006/relationships/image" Target="../media/image3267.png"/><Relationship Id="rId12" Type="http://schemas.openxmlformats.org/officeDocument/2006/relationships/image" Target="../media/image3149.png"/><Relationship Id="rId108" Type="http://schemas.openxmlformats.org/officeDocument/2006/relationships/image" Target="../media/image3197.png"/><Relationship Id="rId315" Type="http://schemas.openxmlformats.org/officeDocument/2006/relationships/customXml" Target="../ink/ink3268.xml"/><Relationship Id="rId54" Type="http://schemas.openxmlformats.org/officeDocument/2006/relationships/image" Target="../media/image3170.png"/><Relationship Id="rId96" Type="http://schemas.openxmlformats.org/officeDocument/2006/relationships/image" Target="../media/image3191.png"/><Relationship Id="rId161" Type="http://schemas.openxmlformats.org/officeDocument/2006/relationships/customXml" Target="../ink/ink3191.xml"/><Relationship Id="rId217" Type="http://schemas.openxmlformats.org/officeDocument/2006/relationships/customXml" Target="../ink/ink3219.xml"/><Relationship Id="rId259" Type="http://schemas.openxmlformats.org/officeDocument/2006/relationships/customXml" Target="../ink/ink3240.xml"/><Relationship Id="rId23" Type="http://schemas.openxmlformats.org/officeDocument/2006/relationships/customXml" Target="../ink/ink3122.xml"/><Relationship Id="rId119" Type="http://schemas.openxmlformats.org/officeDocument/2006/relationships/customXml" Target="../ink/ink3170.xml"/><Relationship Id="rId270" Type="http://schemas.openxmlformats.org/officeDocument/2006/relationships/image" Target="../media/image3278.png"/><Relationship Id="rId326" Type="http://schemas.openxmlformats.org/officeDocument/2006/relationships/image" Target="../media/image3306.png"/><Relationship Id="rId65" Type="http://schemas.openxmlformats.org/officeDocument/2006/relationships/customXml" Target="../ink/ink3143.xml"/><Relationship Id="rId130" Type="http://schemas.openxmlformats.org/officeDocument/2006/relationships/image" Target="../media/image3208.png"/><Relationship Id="rId172" Type="http://schemas.openxmlformats.org/officeDocument/2006/relationships/image" Target="../media/image3229.png"/><Relationship Id="rId228" Type="http://schemas.openxmlformats.org/officeDocument/2006/relationships/image" Target="../media/image3257.png"/><Relationship Id="rId281" Type="http://schemas.openxmlformats.org/officeDocument/2006/relationships/customXml" Target="../ink/ink3251.xml"/><Relationship Id="rId337" Type="http://schemas.openxmlformats.org/officeDocument/2006/relationships/customXml" Target="../ink/ink3279.xml"/><Relationship Id="rId34" Type="http://schemas.openxmlformats.org/officeDocument/2006/relationships/image" Target="../media/image3160.png"/><Relationship Id="rId76" Type="http://schemas.openxmlformats.org/officeDocument/2006/relationships/image" Target="../media/image3181.png"/><Relationship Id="rId141" Type="http://schemas.openxmlformats.org/officeDocument/2006/relationships/customXml" Target="../ink/ink3181.xml"/><Relationship Id="rId7" Type="http://schemas.openxmlformats.org/officeDocument/2006/relationships/customXml" Target="../ink/ink3114.xml"/><Relationship Id="rId183" Type="http://schemas.openxmlformats.org/officeDocument/2006/relationships/customXml" Target="../ink/ink3202.xml"/><Relationship Id="rId239" Type="http://schemas.openxmlformats.org/officeDocument/2006/relationships/customXml" Target="../ink/ink3230.xml"/><Relationship Id="rId250" Type="http://schemas.openxmlformats.org/officeDocument/2006/relationships/image" Target="../media/image3268.png"/><Relationship Id="rId292" Type="http://schemas.openxmlformats.org/officeDocument/2006/relationships/image" Target="../media/image3289.png"/><Relationship Id="rId306" Type="http://schemas.openxmlformats.org/officeDocument/2006/relationships/image" Target="../media/image3296.png"/><Relationship Id="rId45" Type="http://schemas.openxmlformats.org/officeDocument/2006/relationships/customXml" Target="../ink/ink3133.xml"/><Relationship Id="rId87" Type="http://schemas.openxmlformats.org/officeDocument/2006/relationships/customXml" Target="../ink/ink3154.xml"/><Relationship Id="rId110" Type="http://schemas.openxmlformats.org/officeDocument/2006/relationships/image" Target="../media/image3198.png"/><Relationship Id="rId152" Type="http://schemas.openxmlformats.org/officeDocument/2006/relationships/image" Target="../media/image3219.png"/><Relationship Id="rId173" Type="http://schemas.openxmlformats.org/officeDocument/2006/relationships/customXml" Target="../ink/ink3197.xml"/><Relationship Id="rId194" Type="http://schemas.openxmlformats.org/officeDocument/2006/relationships/image" Target="../media/image3240.png"/><Relationship Id="rId208" Type="http://schemas.openxmlformats.org/officeDocument/2006/relationships/image" Target="../media/image3247.png"/><Relationship Id="rId229" Type="http://schemas.openxmlformats.org/officeDocument/2006/relationships/customXml" Target="../ink/ink3225.xml"/><Relationship Id="rId240" Type="http://schemas.openxmlformats.org/officeDocument/2006/relationships/image" Target="../media/image3263.png"/><Relationship Id="rId261" Type="http://schemas.openxmlformats.org/officeDocument/2006/relationships/customXml" Target="../ink/ink3241.xml"/><Relationship Id="rId14" Type="http://schemas.openxmlformats.org/officeDocument/2006/relationships/image" Target="../media/image3150.png"/><Relationship Id="rId35" Type="http://schemas.openxmlformats.org/officeDocument/2006/relationships/customXml" Target="../ink/ink3128.xml"/><Relationship Id="rId56" Type="http://schemas.openxmlformats.org/officeDocument/2006/relationships/image" Target="../media/image3171.png"/><Relationship Id="rId77" Type="http://schemas.openxmlformats.org/officeDocument/2006/relationships/customXml" Target="../ink/ink3149.xml"/><Relationship Id="rId100" Type="http://schemas.openxmlformats.org/officeDocument/2006/relationships/image" Target="../media/image3193.png"/><Relationship Id="rId282" Type="http://schemas.openxmlformats.org/officeDocument/2006/relationships/image" Target="../media/image3284.png"/><Relationship Id="rId317" Type="http://schemas.openxmlformats.org/officeDocument/2006/relationships/customXml" Target="../ink/ink3269.xml"/><Relationship Id="rId338" Type="http://schemas.openxmlformats.org/officeDocument/2006/relationships/image" Target="../media/image3312.png"/><Relationship Id="rId8" Type="http://schemas.openxmlformats.org/officeDocument/2006/relationships/image" Target="../media/image3147.png"/><Relationship Id="rId98" Type="http://schemas.openxmlformats.org/officeDocument/2006/relationships/image" Target="../media/image3192.png"/><Relationship Id="rId121" Type="http://schemas.openxmlformats.org/officeDocument/2006/relationships/customXml" Target="../ink/ink3171.xml"/><Relationship Id="rId142" Type="http://schemas.openxmlformats.org/officeDocument/2006/relationships/image" Target="../media/image3214.png"/><Relationship Id="rId163" Type="http://schemas.openxmlformats.org/officeDocument/2006/relationships/customXml" Target="../ink/ink3192.xml"/><Relationship Id="rId184" Type="http://schemas.openxmlformats.org/officeDocument/2006/relationships/image" Target="../media/image3235.png"/><Relationship Id="rId219" Type="http://schemas.openxmlformats.org/officeDocument/2006/relationships/customXml" Target="../ink/ink3220.xml"/><Relationship Id="rId230" Type="http://schemas.openxmlformats.org/officeDocument/2006/relationships/image" Target="../media/image3258.png"/><Relationship Id="rId251" Type="http://schemas.openxmlformats.org/officeDocument/2006/relationships/customXml" Target="../ink/ink3236.xml"/><Relationship Id="rId25" Type="http://schemas.openxmlformats.org/officeDocument/2006/relationships/customXml" Target="../ink/ink3123.xml"/><Relationship Id="rId46" Type="http://schemas.openxmlformats.org/officeDocument/2006/relationships/image" Target="../media/image3166.png"/><Relationship Id="rId67" Type="http://schemas.openxmlformats.org/officeDocument/2006/relationships/customXml" Target="../ink/ink3144.xml"/><Relationship Id="rId272" Type="http://schemas.openxmlformats.org/officeDocument/2006/relationships/image" Target="../media/image3279.png"/><Relationship Id="rId293" Type="http://schemas.openxmlformats.org/officeDocument/2006/relationships/customXml" Target="../ink/ink3257.xml"/><Relationship Id="rId307" Type="http://schemas.openxmlformats.org/officeDocument/2006/relationships/customXml" Target="../ink/ink3264.xml"/><Relationship Id="rId328" Type="http://schemas.openxmlformats.org/officeDocument/2006/relationships/image" Target="../media/image3307.png"/><Relationship Id="rId88" Type="http://schemas.openxmlformats.org/officeDocument/2006/relationships/image" Target="../media/image3187.png"/><Relationship Id="rId111" Type="http://schemas.openxmlformats.org/officeDocument/2006/relationships/customXml" Target="../ink/ink3166.xml"/><Relationship Id="rId132" Type="http://schemas.openxmlformats.org/officeDocument/2006/relationships/image" Target="../media/image3209.png"/><Relationship Id="rId153" Type="http://schemas.openxmlformats.org/officeDocument/2006/relationships/customXml" Target="../ink/ink3187.xml"/><Relationship Id="rId174" Type="http://schemas.openxmlformats.org/officeDocument/2006/relationships/image" Target="../media/image3230.png"/><Relationship Id="rId195" Type="http://schemas.openxmlformats.org/officeDocument/2006/relationships/customXml" Target="../ink/ink3208.xml"/><Relationship Id="rId209" Type="http://schemas.openxmlformats.org/officeDocument/2006/relationships/customXml" Target="../ink/ink3215.xml"/><Relationship Id="rId220" Type="http://schemas.openxmlformats.org/officeDocument/2006/relationships/image" Target="../media/image3253.png"/><Relationship Id="rId241" Type="http://schemas.openxmlformats.org/officeDocument/2006/relationships/customXml" Target="../ink/ink3231.xml"/><Relationship Id="rId15" Type="http://schemas.openxmlformats.org/officeDocument/2006/relationships/customXml" Target="../ink/ink3118.xml"/><Relationship Id="rId36" Type="http://schemas.openxmlformats.org/officeDocument/2006/relationships/image" Target="../media/image3161.png"/><Relationship Id="rId57" Type="http://schemas.openxmlformats.org/officeDocument/2006/relationships/customXml" Target="../ink/ink3139.xml"/><Relationship Id="rId262" Type="http://schemas.openxmlformats.org/officeDocument/2006/relationships/image" Target="../media/image3274.png"/><Relationship Id="rId283" Type="http://schemas.openxmlformats.org/officeDocument/2006/relationships/customXml" Target="../ink/ink3252.xml"/><Relationship Id="rId318" Type="http://schemas.openxmlformats.org/officeDocument/2006/relationships/image" Target="../media/image3302.png"/><Relationship Id="rId78" Type="http://schemas.openxmlformats.org/officeDocument/2006/relationships/image" Target="../media/image3182.png"/><Relationship Id="rId99" Type="http://schemas.openxmlformats.org/officeDocument/2006/relationships/customXml" Target="../ink/ink3160.xml"/><Relationship Id="rId101" Type="http://schemas.openxmlformats.org/officeDocument/2006/relationships/customXml" Target="../ink/ink3161.xml"/><Relationship Id="rId122" Type="http://schemas.openxmlformats.org/officeDocument/2006/relationships/image" Target="../media/image3204.png"/><Relationship Id="rId143" Type="http://schemas.openxmlformats.org/officeDocument/2006/relationships/customXml" Target="../ink/ink3182.xml"/><Relationship Id="rId164" Type="http://schemas.openxmlformats.org/officeDocument/2006/relationships/image" Target="../media/image3225.png"/><Relationship Id="rId185" Type="http://schemas.openxmlformats.org/officeDocument/2006/relationships/customXml" Target="../ink/ink3203.xml"/><Relationship Id="rId9" Type="http://schemas.openxmlformats.org/officeDocument/2006/relationships/customXml" Target="../ink/ink3115.xml"/><Relationship Id="rId210" Type="http://schemas.openxmlformats.org/officeDocument/2006/relationships/image" Target="../media/image3248.png"/><Relationship Id="rId26" Type="http://schemas.openxmlformats.org/officeDocument/2006/relationships/image" Target="../media/image3156.png"/><Relationship Id="rId231" Type="http://schemas.openxmlformats.org/officeDocument/2006/relationships/customXml" Target="../ink/ink3226.xml"/><Relationship Id="rId252" Type="http://schemas.openxmlformats.org/officeDocument/2006/relationships/image" Target="../media/image3269.png"/><Relationship Id="rId273" Type="http://schemas.openxmlformats.org/officeDocument/2006/relationships/customXml" Target="../ink/ink3247.xml"/><Relationship Id="rId294" Type="http://schemas.openxmlformats.org/officeDocument/2006/relationships/image" Target="../media/image3290.png"/><Relationship Id="rId308" Type="http://schemas.openxmlformats.org/officeDocument/2006/relationships/image" Target="../media/image3297.png"/><Relationship Id="rId329" Type="http://schemas.openxmlformats.org/officeDocument/2006/relationships/customXml" Target="../ink/ink3275.xml"/><Relationship Id="rId47" Type="http://schemas.openxmlformats.org/officeDocument/2006/relationships/customXml" Target="../ink/ink3134.xml"/><Relationship Id="rId68" Type="http://schemas.openxmlformats.org/officeDocument/2006/relationships/image" Target="../media/image3177.png"/><Relationship Id="rId89" Type="http://schemas.openxmlformats.org/officeDocument/2006/relationships/customXml" Target="../ink/ink3155.xml"/><Relationship Id="rId112" Type="http://schemas.openxmlformats.org/officeDocument/2006/relationships/image" Target="../media/image3199.png"/><Relationship Id="rId133" Type="http://schemas.openxmlformats.org/officeDocument/2006/relationships/customXml" Target="../ink/ink3177.xml"/><Relationship Id="rId154" Type="http://schemas.openxmlformats.org/officeDocument/2006/relationships/image" Target="../media/image3220.png"/><Relationship Id="rId175" Type="http://schemas.openxmlformats.org/officeDocument/2006/relationships/customXml" Target="../ink/ink3198.xml"/><Relationship Id="rId196" Type="http://schemas.openxmlformats.org/officeDocument/2006/relationships/image" Target="../media/image3241.png"/><Relationship Id="rId200" Type="http://schemas.openxmlformats.org/officeDocument/2006/relationships/image" Target="../media/image3243.png"/><Relationship Id="rId16" Type="http://schemas.openxmlformats.org/officeDocument/2006/relationships/image" Target="../media/image3151.png"/><Relationship Id="rId221" Type="http://schemas.openxmlformats.org/officeDocument/2006/relationships/customXml" Target="../ink/ink3221.xml"/><Relationship Id="rId242" Type="http://schemas.openxmlformats.org/officeDocument/2006/relationships/image" Target="../media/image3264.png"/><Relationship Id="rId263" Type="http://schemas.openxmlformats.org/officeDocument/2006/relationships/customXml" Target="../ink/ink3242.xml"/><Relationship Id="rId284" Type="http://schemas.openxmlformats.org/officeDocument/2006/relationships/image" Target="../media/image3285.png"/><Relationship Id="rId319" Type="http://schemas.openxmlformats.org/officeDocument/2006/relationships/customXml" Target="../ink/ink3270.xml"/><Relationship Id="rId37" Type="http://schemas.openxmlformats.org/officeDocument/2006/relationships/customXml" Target="../ink/ink3129.xml"/><Relationship Id="rId58" Type="http://schemas.openxmlformats.org/officeDocument/2006/relationships/image" Target="../media/image3172.png"/><Relationship Id="rId79" Type="http://schemas.openxmlformats.org/officeDocument/2006/relationships/customXml" Target="../ink/ink3150.xml"/><Relationship Id="rId102" Type="http://schemas.openxmlformats.org/officeDocument/2006/relationships/image" Target="../media/image3194.png"/><Relationship Id="rId123" Type="http://schemas.openxmlformats.org/officeDocument/2006/relationships/customXml" Target="../ink/ink3172.xml"/><Relationship Id="rId144" Type="http://schemas.openxmlformats.org/officeDocument/2006/relationships/image" Target="../media/image3215.png"/><Relationship Id="rId330" Type="http://schemas.openxmlformats.org/officeDocument/2006/relationships/image" Target="../media/image3308.png"/><Relationship Id="rId90" Type="http://schemas.openxmlformats.org/officeDocument/2006/relationships/image" Target="../media/image3188.png"/><Relationship Id="rId165" Type="http://schemas.openxmlformats.org/officeDocument/2006/relationships/customXml" Target="../ink/ink3193.xml"/><Relationship Id="rId186" Type="http://schemas.openxmlformats.org/officeDocument/2006/relationships/image" Target="../media/image3236.png"/><Relationship Id="rId211" Type="http://schemas.openxmlformats.org/officeDocument/2006/relationships/customXml" Target="../ink/ink3216.xml"/><Relationship Id="rId232" Type="http://schemas.openxmlformats.org/officeDocument/2006/relationships/image" Target="../media/image3259.png"/><Relationship Id="rId253" Type="http://schemas.openxmlformats.org/officeDocument/2006/relationships/customXml" Target="../ink/ink3237.xml"/><Relationship Id="rId274" Type="http://schemas.openxmlformats.org/officeDocument/2006/relationships/image" Target="../media/image3280.png"/><Relationship Id="rId295" Type="http://schemas.openxmlformats.org/officeDocument/2006/relationships/customXml" Target="../ink/ink3258.xml"/><Relationship Id="rId309" Type="http://schemas.openxmlformats.org/officeDocument/2006/relationships/customXml" Target="../ink/ink3265.xml"/><Relationship Id="rId27" Type="http://schemas.openxmlformats.org/officeDocument/2006/relationships/customXml" Target="../ink/ink3124.xml"/><Relationship Id="rId48" Type="http://schemas.openxmlformats.org/officeDocument/2006/relationships/image" Target="../media/image3167.png"/><Relationship Id="rId69" Type="http://schemas.openxmlformats.org/officeDocument/2006/relationships/customXml" Target="../ink/ink3145.xml"/><Relationship Id="rId113" Type="http://schemas.openxmlformats.org/officeDocument/2006/relationships/customXml" Target="../ink/ink3167.xml"/><Relationship Id="rId134" Type="http://schemas.openxmlformats.org/officeDocument/2006/relationships/image" Target="../media/image3210.png"/><Relationship Id="rId320" Type="http://schemas.openxmlformats.org/officeDocument/2006/relationships/image" Target="../media/image3303.png"/><Relationship Id="rId80" Type="http://schemas.openxmlformats.org/officeDocument/2006/relationships/image" Target="../media/image3183.png"/><Relationship Id="rId155" Type="http://schemas.openxmlformats.org/officeDocument/2006/relationships/customXml" Target="../ink/ink3188.xml"/><Relationship Id="rId176" Type="http://schemas.openxmlformats.org/officeDocument/2006/relationships/image" Target="../media/image3231.png"/><Relationship Id="rId197" Type="http://schemas.openxmlformats.org/officeDocument/2006/relationships/customXml" Target="../ink/ink3209.xml"/><Relationship Id="rId201" Type="http://schemas.openxmlformats.org/officeDocument/2006/relationships/customXml" Target="../ink/ink3211.xml"/><Relationship Id="rId222" Type="http://schemas.openxmlformats.org/officeDocument/2006/relationships/image" Target="../media/image3254.png"/><Relationship Id="rId243" Type="http://schemas.openxmlformats.org/officeDocument/2006/relationships/customXml" Target="../ink/ink3232.xml"/><Relationship Id="rId264" Type="http://schemas.openxmlformats.org/officeDocument/2006/relationships/image" Target="../media/image3275.png"/><Relationship Id="rId285" Type="http://schemas.openxmlformats.org/officeDocument/2006/relationships/customXml" Target="../ink/ink3253.xml"/><Relationship Id="rId17" Type="http://schemas.openxmlformats.org/officeDocument/2006/relationships/customXml" Target="../ink/ink3119.xml"/><Relationship Id="rId38" Type="http://schemas.openxmlformats.org/officeDocument/2006/relationships/image" Target="../media/image3162.png"/><Relationship Id="rId59" Type="http://schemas.openxmlformats.org/officeDocument/2006/relationships/customXml" Target="../ink/ink3140.xml"/><Relationship Id="rId103" Type="http://schemas.openxmlformats.org/officeDocument/2006/relationships/customXml" Target="../ink/ink3162.xml"/><Relationship Id="rId124" Type="http://schemas.openxmlformats.org/officeDocument/2006/relationships/image" Target="../media/image3205.png"/><Relationship Id="rId310" Type="http://schemas.openxmlformats.org/officeDocument/2006/relationships/image" Target="../media/image3298.png"/><Relationship Id="rId70" Type="http://schemas.openxmlformats.org/officeDocument/2006/relationships/image" Target="../media/image3178.png"/><Relationship Id="rId91" Type="http://schemas.openxmlformats.org/officeDocument/2006/relationships/customXml" Target="../ink/ink3156.xml"/><Relationship Id="rId145" Type="http://schemas.openxmlformats.org/officeDocument/2006/relationships/customXml" Target="../ink/ink3183.xml"/><Relationship Id="rId166" Type="http://schemas.openxmlformats.org/officeDocument/2006/relationships/image" Target="../media/image3226.png"/><Relationship Id="rId187" Type="http://schemas.openxmlformats.org/officeDocument/2006/relationships/customXml" Target="../ink/ink3204.xml"/><Relationship Id="rId331" Type="http://schemas.openxmlformats.org/officeDocument/2006/relationships/customXml" Target="../ink/ink327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3249.png"/><Relationship Id="rId233" Type="http://schemas.openxmlformats.org/officeDocument/2006/relationships/customXml" Target="../ink/ink3227.xml"/><Relationship Id="rId254" Type="http://schemas.openxmlformats.org/officeDocument/2006/relationships/image" Target="../media/image3270.png"/><Relationship Id="rId28" Type="http://schemas.openxmlformats.org/officeDocument/2006/relationships/image" Target="../media/image3157.png"/><Relationship Id="rId49" Type="http://schemas.openxmlformats.org/officeDocument/2006/relationships/customXml" Target="../ink/ink3135.xml"/><Relationship Id="rId114" Type="http://schemas.openxmlformats.org/officeDocument/2006/relationships/image" Target="../media/image3200.png"/><Relationship Id="rId275" Type="http://schemas.openxmlformats.org/officeDocument/2006/relationships/customXml" Target="../ink/ink3248.xml"/><Relationship Id="rId296" Type="http://schemas.openxmlformats.org/officeDocument/2006/relationships/image" Target="../media/image3291.png"/><Relationship Id="rId300" Type="http://schemas.openxmlformats.org/officeDocument/2006/relationships/image" Target="../media/image3293.png"/><Relationship Id="rId60" Type="http://schemas.openxmlformats.org/officeDocument/2006/relationships/image" Target="../media/image3173.png"/><Relationship Id="rId81" Type="http://schemas.openxmlformats.org/officeDocument/2006/relationships/customXml" Target="../ink/ink3151.xml"/><Relationship Id="rId135" Type="http://schemas.openxmlformats.org/officeDocument/2006/relationships/customXml" Target="../ink/ink3178.xml"/><Relationship Id="rId156" Type="http://schemas.openxmlformats.org/officeDocument/2006/relationships/image" Target="../media/image3221.png"/><Relationship Id="rId177" Type="http://schemas.openxmlformats.org/officeDocument/2006/relationships/customXml" Target="../ink/ink3199.xml"/><Relationship Id="rId198" Type="http://schemas.openxmlformats.org/officeDocument/2006/relationships/image" Target="../media/image3242.png"/><Relationship Id="rId321" Type="http://schemas.openxmlformats.org/officeDocument/2006/relationships/customXml" Target="../ink/ink3271.xml"/><Relationship Id="rId202" Type="http://schemas.openxmlformats.org/officeDocument/2006/relationships/image" Target="../media/image3244.png"/><Relationship Id="rId223" Type="http://schemas.openxmlformats.org/officeDocument/2006/relationships/customXml" Target="../ink/ink3222.xml"/><Relationship Id="rId244" Type="http://schemas.openxmlformats.org/officeDocument/2006/relationships/image" Target="../media/image3265.png"/><Relationship Id="rId18" Type="http://schemas.openxmlformats.org/officeDocument/2006/relationships/image" Target="../media/image3152.png"/><Relationship Id="rId39" Type="http://schemas.openxmlformats.org/officeDocument/2006/relationships/customXml" Target="../ink/ink3130.xml"/><Relationship Id="rId265" Type="http://schemas.openxmlformats.org/officeDocument/2006/relationships/customXml" Target="../ink/ink3243.xml"/><Relationship Id="rId286" Type="http://schemas.openxmlformats.org/officeDocument/2006/relationships/image" Target="../media/image3286.png"/><Relationship Id="rId50" Type="http://schemas.openxmlformats.org/officeDocument/2006/relationships/image" Target="../media/image3168.png"/><Relationship Id="rId104" Type="http://schemas.openxmlformats.org/officeDocument/2006/relationships/image" Target="../media/image3195.png"/><Relationship Id="rId125" Type="http://schemas.openxmlformats.org/officeDocument/2006/relationships/customXml" Target="../ink/ink3173.xml"/><Relationship Id="rId146" Type="http://schemas.openxmlformats.org/officeDocument/2006/relationships/image" Target="../media/image3216.png"/><Relationship Id="rId167" Type="http://schemas.openxmlformats.org/officeDocument/2006/relationships/customXml" Target="../ink/ink3194.xml"/><Relationship Id="rId188" Type="http://schemas.openxmlformats.org/officeDocument/2006/relationships/image" Target="../media/image3237.png"/><Relationship Id="rId311" Type="http://schemas.openxmlformats.org/officeDocument/2006/relationships/customXml" Target="../ink/ink3266.xml"/><Relationship Id="rId332" Type="http://schemas.openxmlformats.org/officeDocument/2006/relationships/image" Target="../media/image3309.png"/><Relationship Id="rId71" Type="http://schemas.openxmlformats.org/officeDocument/2006/relationships/customXml" Target="../ink/ink3146.xml"/><Relationship Id="rId92" Type="http://schemas.openxmlformats.org/officeDocument/2006/relationships/image" Target="../media/image3189.png"/><Relationship Id="rId213" Type="http://schemas.openxmlformats.org/officeDocument/2006/relationships/customXml" Target="../ink/ink3217.xml"/><Relationship Id="rId234" Type="http://schemas.openxmlformats.org/officeDocument/2006/relationships/image" Target="../media/image3260.png"/><Relationship Id="rId2" Type="http://schemas.openxmlformats.org/officeDocument/2006/relationships/image" Target="../media/image3144.jpg"/><Relationship Id="rId29" Type="http://schemas.openxmlformats.org/officeDocument/2006/relationships/customXml" Target="../ink/ink3125.xml"/><Relationship Id="rId255" Type="http://schemas.openxmlformats.org/officeDocument/2006/relationships/customXml" Target="../ink/ink3238.xml"/><Relationship Id="rId276" Type="http://schemas.openxmlformats.org/officeDocument/2006/relationships/image" Target="../media/image3281.png"/><Relationship Id="rId297" Type="http://schemas.openxmlformats.org/officeDocument/2006/relationships/customXml" Target="../ink/ink3259.xml"/><Relationship Id="rId40" Type="http://schemas.openxmlformats.org/officeDocument/2006/relationships/image" Target="../media/image3163.png"/><Relationship Id="rId115" Type="http://schemas.openxmlformats.org/officeDocument/2006/relationships/customXml" Target="../ink/ink3168.xml"/><Relationship Id="rId136" Type="http://schemas.openxmlformats.org/officeDocument/2006/relationships/image" Target="../media/image3211.png"/><Relationship Id="rId157" Type="http://schemas.openxmlformats.org/officeDocument/2006/relationships/customXml" Target="../ink/ink3189.xml"/><Relationship Id="rId178" Type="http://schemas.openxmlformats.org/officeDocument/2006/relationships/image" Target="../media/image3232.png"/><Relationship Id="rId301" Type="http://schemas.openxmlformats.org/officeDocument/2006/relationships/customXml" Target="../ink/ink3261.xml"/><Relationship Id="rId322" Type="http://schemas.openxmlformats.org/officeDocument/2006/relationships/image" Target="../media/image3304.png"/><Relationship Id="rId61" Type="http://schemas.openxmlformats.org/officeDocument/2006/relationships/customXml" Target="../ink/ink3141.xml"/><Relationship Id="rId82" Type="http://schemas.openxmlformats.org/officeDocument/2006/relationships/image" Target="../media/image3184.png"/><Relationship Id="rId199" Type="http://schemas.openxmlformats.org/officeDocument/2006/relationships/customXml" Target="../ink/ink3210.xml"/><Relationship Id="rId203" Type="http://schemas.openxmlformats.org/officeDocument/2006/relationships/customXml" Target="../ink/ink3212.xml"/><Relationship Id="rId19" Type="http://schemas.openxmlformats.org/officeDocument/2006/relationships/customXml" Target="../ink/ink3120.xml"/><Relationship Id="rId224" Type="http://schemas.openxmlformats.org/officeDocument/2006/relationships/image" Target="../media/image3255.png"/><Relationship Id="rId245" Type="http://schemas.openxmlformats.org/officeDocument/2006/relationships/customXml" Target="../ink/ink3233.xml"/><Relationship Id="rId266" Type="http://schemas.openxmlformats.org/officeDocument/2006/relationships/image" Target="../media/image3276.png"/><Relationship Id="rId287" Type="http://schemas.openxmlformats.org/officeDocument/2006/relationships/customXml" Target="../ink/ink3254.xml"/><Relationship Id="rId30" Type="http://schemas.openxmlformats.org/officeDocument/2006/relationships/image" Target="../media/image3158.png"/><Relationship Id="rId105" Type="http://schemas.openxmlformats.org/officeDocument/2006/relationships/customXml" Target="../ink/ink3163.xml"/><Relationship Id="rId126" Type="http://schemas.openxmlformats.org/officeDocument/2006/relationships/image" Target="../media/image3206.png"/><Relationship Id="rId147" Type="http://schemas.openxmlformats.org/officeDocument/2006/relationships/customXml" Target="../ink/ink3184.xml"/><Relationship Id="rId168" Type="http://schemas.openxmlformats.org/officeDocument/2006/relationships/image" Target="../media/image3227.png"/><Relationship Id="rId312" Type="http://schemas.openxmlformats.org/officeDocument/2006/relationships/image" Target="../media/image3299.png"/><Relationship Id="rId333" Type="http://schemas.openxmlformats.org/officeDocument/2006/relationships/customXml" Target="../ink/ink3277.xml"/><Relationship Id="rId51" Type="http://schemas.openxmlformats.org/officeDocument/2006/relationships/customXml" Target="../ink/ink3136.xml"/><Relationship Id="rId72" Type="http://schemas.openxmlformats.org/officeDocument/2006/relationships/image" Target="../media/image3179.png"/><Relationship Id="rId93" Type="http://schemas.openxmlformats.org/officeDocument/2006/relationships/customXml" Target="../ink/ink3157.xml"/><Relationship Id="rId189" Type="http://schemas.openxmlformats.org/officeDocument/2006/relationships/customXml" Target="../ink/ink3205.xml"/><Relationship Id="rId3" Type="http://schemas.openxmlformats.org/officeDocument/2006/relationships/customXml" Target="../ink/ink3112.xml"/><Relationship Id="rId214" Type="http://schemas.openxmlformats.org/officeDocument/2006/relationships/image" Target="../media/image3250.png"/><Relationship Id="rId235" Type="http://schemas.openxmlformats.org/officeDocument/2006/relationships/customXml" Target="../ink/ink3228.xml"/><Relationship Id="rId256" Type="http://schemas.openxmlformats.org/officeDocument/2006/relationships/image" Target="../media/image3271.png"/><Relationship Id="rId277" Type="http://schemas.openxmlformats.org/officeDocument/2006/relationships/customXml" Target="../ink/ink3249.xml"/><Relationship Id="rId298" Type="http://schemas.openxmlformats.org/officeDocument/2006/relationships/image" Target="../media/image3292.png"/><Relationship Id="rId116" Type="http://schemas.openxmlformats.org/officeDocument/2006/relationships/image" Target="../media/image3201.png"/><Relationship Id="rId137" Type="http://schemas.openxmlformats.org/officeDocument/2006/relationships/customXml" Target="../ink/ink3179.xml"/><Relationship Id="rId158" Type="http://schemas.openxmlformats.org/officeDocument/2006/relationships/image" Target="../media/image3222.png"/><Relationship Id="rId302" Type="http://schemas.openxmlformats.org/officeDocument/2006/relationships/image" Target="../media/image3294.png"/><Relationship Id="rId323" Type="http://schemas.openxmlformats.org/officeDocument/2006/relationships/customXml" Target="../ink/ink3272.xml"/><Relationship Id="rId20" Type="http://schemas.openxmlformats.org/officeDocument/2006/relationships/image" Target="../media/image3153.png"/><Relationship Id="rId41" Type="http://schemas.openxmlformats.org/officeDocument/2006/relationships/customXml" Target="../ink/ink3131.xml"/><Relationship Id="rId62" Type="http://schemas.openxmlformats.org/officeDocument/2006/relationships/image" Target="../media/image3174.png"/><Relationship Id="rId83" Type="http://schemas.openxmlformats.org/officeDocument/2006/relationships/customXml" Target="../ink/ink3152.xml"/><Relationship Id="rId179" Type="http://schemas.openxmlformats.org/officeDocument/2006/relationships/customXml" Target="../ink/ink3200.xml"/><Relationship Id="rId190" Type="http://schemas.openxmlformats.org/officeDocument/2006/relationships/image" Target="../media/image3238.png"/><Relationship Id="rId204" Type="http://schemas.openxmlformats.org/officeDocument/2006/relationships/image" Target="../media/image3245.png"/><Relationship Id="rId225" Type="http://schemas.openxmlformats.org/officeDocument/2006/relationships/customXml" Target="../ink/ink3223.xml"/><Relationship Id="rId246" Type="http://schemas.openxmlformats.org/officeDocument/2006/relationships/image" Target="../media/image3266.png"/><Relationship Id="rId267" Type="http://schemas.openxmlformats.org/officeDocument/2006/relationships/customXml" Target="../ink/ink3244.xml"/><Relationship Id="rId288" Type="http://schemas.openxmlformats.org/officeDocument/2006/relationships/image" Target="../media/image3287.png"/><Relationship Id="rId106" Type="http://schemas.openxmlformats.org/officeDocument/2006/relationships/image" Target="../media/image3196.png"/><Relationship Id="rId127" Type="http://schemas.openxmlformats.org/officeDocument/2006/relationships/customXml" Target="../ink/ink3174.xml"/><Relationship Id="rId313" Type="http://schemas.openxmlformats.org/officeDocument/2006/relationships/customXml" Target="../ink/ink3267.xml"/><Relationship Id="rId10" Type="http://schemas.openxmlformats.org/officeDocument/2006/relationships/image" Target="../media/image3148.png"/><Relationship Id="rId31" Type="http://schemas.openxmlformats.org/officeDocument/2006/relationships/customXml" Target="../ink/ink3126.xml"/><Relationship Id="rId52" Type="http://schemas.openxmlformats.org/officeDocument/2006/relationships/image" Target="../media/image3169.png"/><Relationship Id="rId73" Type="http://schemas.openxmlformats.org/officeDocument/2006/relationships/customXml" Target="../ink/ink3147.xml"/><Relationship Id="rId94" Type="http://schemas.openxmlformats.org/officeDocument/2006/relationships/image" Target="../media/image3190.png"/><Relationship Id="rId148" Type="http://schemas.openxmlformats.org/officeDocument/2006/relationships/image" Target="../media/image3217.png"/><Relationship Id="rId169" Type="http://schemas.openxmlformats.org/officeDocument/2006/relationships/customXml" Target="../ink/ink3195.xml"/><Relationship Id="rId334" Type="http://schemas.openxmlformats.org/officeDocument/2006/relationships/image" Target="../media/image3310.png"/><Relationship Id="rId4" Type="http://schemas.openxmlformats.org/officeDocument/2006/relationships/image" Target="../media/image3145.png"/><Relationship Id="rId180" Type="http://schemas.openxmlformats.org/officeDocument/2006/relationships/image" Target="../media/image3233.png"/><Relationship Id="rId215" Type="http://schemas.openxmlformats.org/officeDocument/2006/relationships/customXml" Target="../ink/ink3218.xml"/><Relationship Id="rId236" Type="http://schemas.openxmlformats.org/officeDocument/2006/relationships/image" Target="../media/image3261.png"/><Relationship Id="rId257" Type="http://schemas.openxmlformats.org/officeDocument/2006/relationships/customXml" Target="../ink/ink3239.xml"/><Relationship Id="rId278" Type="http://schemas.openxmlformats.org/officeDocument/2006/relationships/image" Target="../media/image3282.png"/><Relationship Id="rId303" Type="http://schemas.openxmlformats.org/officeDocument/2006/relationships/customXml" Target="../ink/ink3262.xml"/><Relationship Id="rId42" Type="http://schemas.openxmlformats.org/officeDocument/2006/relationships/image" Target="../media/image3164.png"/><Relationship Id="rId84" Type="http://schemas.openxmlformats.org/officeDocument/2006/relationships/image" Target="../media/image3185.png"/><Relationship Id="rId138" Type="http://schemas.openxmlformats.org/officeDocument/2006/relationships/image" Target="../media/image3212.png"/><Relationship Id="rId191" Type="http://schemas.openxmlformats.org/officeDocument/2006/relationships/customXml" Target="../ink/ink3206.xml"/><Relationship Id="rId205" Type="http://schemas.openxmlformats.org/officeDocument/2006/relationships/customXml" Target="../ink/ink3213.xml"/><Relationship Id="rId247" Type="http://schemas.openxmlformats.org/officeDocument/2006/relationships/customXml" Target="../ink/ink3234.xml"/><Relationship Id="rId107" Type="http://schemas.openxmlformats.org/officeDocument/2006/relationships/customXml" Target="../ink/ink3164.xml"/><Relationship Id="rId289" Type="http://schemas.openxmlformats.org/officeDocument/2006/relationships/customXml" Target="../ink/ink3255.xml"/><Relationship Id="rId11" Type="http://schemas.openxmlformats.org/officeDocument/2006/relationships/customXml" Target="../ink/ink3116.xml"/><Relationship Id="rId53" Type="http://schemas.openxmlformats.org/officeDocument/2006/relationships/customXml" Target="../ink/ink3137.xml"/><Relationship Id="rId149" Type="http://schemas.openxmlformats.org/officeDocument/2006/relationships/customXml" Target="../ink/ink3185.xml"/><Relationship Id="rId314" Type="http://schemas.openxmlformats.org/officeDocument/2006/relationships/image" Target="../media/image3300.png"/><Relationship Id="rId95" Type="http://schemas.openxmlformats.org/officeDocument/2006/relationships/customXml" Target="../ink/ink3158.xml"/><Relationship Id="rId160" Type="http://schemas.openxmlformats.org/officeDocument/2006/relationships/image" Target="../media/image3223.png"/><Relationship Id="rId216" Type="http://schemas.openxmlformats.org/officeDocument/2006/relationships/image" Target="../media/image3251.png"/><Relationship Id="rId258" Type="http://schemas.openxmlformats.org/officeDocument/2006/relationships/image" Target="../media/image3272.png"/><Relationship Id="rId22" Type="http://schemas.openxmlformats.org/officeDocument/2006/relationships/image" Target="../media/image3154.png"/><Relationship Id="rId64" Type="http://schemas.openxmlformats.org/officeDocument/2006/relationships/image" Target="../media/image3175.png"/><Relationship Id="rId118" Type="http://schemas.openxmlformats.org/officeDocument/2006/relationships/image" Target="../media/image3202.png"/><Relationship Id="rId325" Type="http://schemas.openxmlformats.org/officeDocument/2006/relationships/customXml" Target="../ink/ink3273.xml"/><Relationship Id="rId171" Type="http://schemas.openxmlformats.org/officeDocument/2006/relationships/customXml" Target="../ink/ink3196.xml"/><Relationship Id="rId227" Type="http://schemas.openxmlformats.org/officeDocument/2006/relationships/customXml" Target="../ink/ink3224.xml"/><Relationship Id="rId269" Type="http://schemas.openxmlformats.org/officeDocument/2006/relationships/customXml" Target="../ink/ink3245.xml"/><Relationship Id="rId33" Type="http://schemas.openxmlformats.org/officeDocument/2006/relationships/customXml" Target="../ink/ink3127.xml"/><Relationship Id="rId129" Type="http://schemas.openxmlformats.org/officeDocument/2006/relationships/customXml" Target="../ink/ink3175.xml"/><Relationship Id="rId280" Type="http://schemas.openxmlformats.org/officeDocument/2006/relationships/image" Target="../media/image3283.png"/><Relationship Id="rId336" Type="http://schemas.openxmlformats.org/officeDocument/2006/relationships/image" Target="../media/image3311.png"/><Relationship Id="rId75" Type="http://schemas.openxmlformats.org/officeDocument/2006/relationships/customXml" Target="../ink/ink3148.xml"/><Relationship Id="rId140" Type="http://schemas.openxmlformats.org/officeDocument/2006/relationships/image" Target="../media/image3213.png"/><Relationship Id="rId182" Type="http://schemas.openxmlformats.org/officeDocument/2006/relationships/image" Target="../media/image3234.png"/><Relationship Id="rId6" Type="http://schemas.openxmlformats.org/officeDocument/2006/relationships/image" Target="../media/image3146.png"/><Relationship Id="rId238" Type="http://schemas.openxmlformats.org/officeDocument/2006/relationships/image" Target="../media/image3262.png"/><Relationship Id="rId291" Type="http://schemas.openxmlformats.org/officeDocument/2006/relationships/customXml" Target="../ink/ink3256.xml"/><Relationship Id="rId305" Type="http://schemas.openxmlformats.org/officeDocument/2006/relationships/customXml" Target="../ink/ink3263.xml"/><Relationship Id="rId44" Type="http://schemas.openxmlformats.org/officeDocument/2006/relationships/image" Target="../media/image3165.png"/><Relationship Id="rId86" Type="http://schemas.openxmlformats.org/officeDocument/2006/relationships/image" Target="../media/image3186.png"/><Relationship Id="rId151" Type="http://schemas.openxmlformats.org/officeDocument/2006/relationships/customXml" Target="../ink/ink3186.xml"/><Relationship Id="rId193" Type="http://schemas.openxmlformats.org/officeDocument/2006/relationships/customXml" Target="../ink/ink3207.xml"/><Relationship Id="rId207" Type="http://schemas.openxmlformats.org/officeDocument/2006/relationships/customXml" Target="../ink/ink3214.xml"/><Relationship Id="rId249" Type="http://schemas.openxmlformats.org/officeDocument/2006/relationships/customXml" Target="../ink/ink3235.xml"/><Relationship Id="rId13" Type="http://schemas.openxmlformats.org/officeDocument/2006/relationships/customXml" Target="../ink/ink3117.xml"/><Relationship Id="rId109" Type="http://schemas.openxmlformats.org/officeDocument/2006/relationships/customXml" Target="../ink/ink3165.xml"/><Relationship Id="rId260" Type="http://schemas.openxmlformats.org/officeDocument/2006/relationships/image" Target="../media/image3273.png"/><Relationship Id="rId316" Type="http://schemas.openxmlformats.org/officeDocument/2006/relationships/image" Target="../media/image3301.png"/><Relationship Id="rId55" Type="http://schemas.openxmlformats.org/officeDocument/2006/relationships/customXml" Target="../ink/ink3138.xml"/><Relationship Id="rId97" Type="http://schemas.openxmlformats.org/officeDocument/2006/relationships/customXml" Target="../ink/ink3159.xml"/><Relationship Id="rId120" Type="http://schemas.openxmlformats.org/officeDocument/2006/relationships/image" Target="../media/image3203.png"/><Relationship Id="rId162" Type="http://schemas.openxmlformats.org/officeDocument/2006/relationships/image" Target="../media/image3224.png"/><Relationship Id="rId218" Type="http://schemas.openxmlformats.org/officeDocument/2006/relationships/image" Target="../media/image3252.png"/><Relationship Id="rId271" Type="http://schemas.openxmlformats.org/officeDocument/2006/relationships/customXml" Target="../ink/ink3246.xml"/><Relationship Id="rId24" Type="http://schemas.openxmlformats.org/officeDocument/2006/relationships/image" Target="../media/image3155.png"/><Relationship Id="rId66" Type="http://schemas.openxmlformats.org/officeDocument/2006/relationships/image" Target="../media/image3176.png"/><Relationship Id="rId131" Type="http://schemas.openxmlformats.org/officeDocument/2006/relationships/customXml" Target="../ink/ink3176.xml"/><Relationship Id="rId327" Type="http://schemas.openxmlformats.org/officeDocument/2006/relationships/customXml" Target="../ink/ink327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5.jpg"/><Relationship Id="rId2" Type="http://schemas.openxmlformats.org/officeDocument/2006/relationships/image" Target="../media/image3314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8.png"/><Relationship Id="rId2" Type="http://schemas.openxmlformats.org/officeDocument/2006/relationships/image" Target="../media/image331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9.jpeg"/><Relationship Id="rId2" Type="http://schemas.openxmlformats.org/officeDocument/2006/relationships/image" Target="../media/image33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0.png"/><Relationship Id="rId2" Type="http://schemas.openxmlformats.org/officeDocument/2006/relationships/image" Target="../media/image332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7.jpg"/><Relationship Id="rId2" Type="http://schemas.openxmlformats.org/officeDocument/2006/relationships/image" Target="../media/image33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3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Chapter 10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Case studies in</a:t>
            </a: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Sequential logic design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7C896FF-4457-C740-B37A-A6198B9F79AF}"/>
                  </a:ext>
                </a:extLst>
              </p14:cNvPr>
              <p14:cNvContentPartPr/>
              <p14:nvPr/>
            </p14:nvContentPartPr>
            <p14:xfrm>
              <a:off x="-1628100" y="664980"/>
              <a:ext cx="39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7C896FF-4457-C740-B37A-A6198B9F79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32420" y="637980"/>
                <a:ext cx="1260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265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45258" y="1273954"/>
            <a:ext cx="4030579" cy="5393173"/>
            <a:chOff x="577515" y="824414"/>
            <a:chExt cx="4030579" cy="53931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515" y="824414"/>
              <a:ext cx="4030579" cy="433929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515" y="5163708"/>
              <a:ext cx="4030579" cy="1053879"/>
            </a:xfrm>
            <a:prstGeom prst="rect">
              <a:avLst/>
            </a:prstGeom>
          </p:spPr>
        </p:pic>
      </p:grpSp>
      <p:pic>
        <p:nvPicPr>
          <p:cNvPr id="7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251" y="2003460"/>
            <a:ext cx="3771993" cy="395994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150464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Verilog code</a:t>
            </a:r>
          </a:p>
        </p:txBody>
      </p:sp>
    </p:spTree>
    <p:extLst>
      <p:ext uri="{BB962C8B-B14F-4D97-AF65-F5344CB8AC3E}">
        <p14:creationId xmlns:p14="http://schemas.microsoft.com/office/powerpoint/2010/main" val="4196643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8" y="1462369"/>
            <a:ext cx="2438400" cy="34671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739506" y="1657724"/>
            <a:ext cx="2619894" cy="3661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NS0 = CS2’·X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+ CS1·CS2·X’ + CS0·X’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NS1 = CS2·X + CS1·X’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+ CS0·CS2 + CS0·CS1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NS2 = CS0’·CS1’·X’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+ CS0’·CS2’·X’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+ CS1’·CS2’·X’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 = CS0’·CS1·CS2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   … too complex!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06500" y="812802"/>
            <a:ext cx="191077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Implementation: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88" y="400050"/>
            <a:ext cx="35814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9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66" y="1113666"/>
            <a:ext cx="3838575" cy="20193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6500" y="812802"/>
            <a:ext cx="395403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Implementation: Another approach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12688" y="1145584"/>
            <a:ext cx="2658805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Let’s use shift register!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412688" y="3197985"/>
            <a:ext cx="7089698" cy="75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With shift register, we can now design a different state machine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using P010 and P100 as inputs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249642" y="3955627"/>
            <a:ext cx="3087062" cy="2413919"/>
            <a:chOff x="3155539" y="3933088"/>
            <a:chExt cx="2427463" cy="1893149"/>
          </a:xfrm>
        </p:grpSpPr>
        <p:sp>
          <p:nvSpPr>
            <p:cNvPr id="11" name="타원 10"/>
            <p:cNvSpPr/>
            <p:nvPr/>
          </p:nvSpPr>
          <p:spPr>
            <a:xfrm>
              <a:off x="3307543" y="5300307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[1]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071493" y="4377130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4833493" y="5300307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3486368" y="4172466"/>
              <a:ext cx="643984" cy="2689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/>
            <p:nvPr/>
          </p:nvCxnSpPr>
          <p:spPr>
            <a:xfrm>
              <a:off x="4564505" y="4832079"/>
              <a:ext cx="365117" cy="4679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H="1">
              <a:off x="3801786" y="4878064"/>
              <a:ext cx="341526" cy="47634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3697126" y="4778147"/>
              <a:ext cx="374367" cy="5219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 flipV="1">
              <a:off x="3873693" y="5563272"/>
              <a:ext cx="913054" cy="43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형 화살표 43"/>
            <p:cNvSpPr/>
            <p:nvPr/>
          </p:nvSpPr>
          <p:spPr>
            <a:xfrm rot="6575864">
              <a:off x="5231476" y="5453140"/>
              <a:ext cx="304037" cy="399015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55539" y="3933088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Reset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92213" y="4843152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P100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02502" y="5534772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P100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3926350" y="5064136"/>
                  <a:ext cx="582601" cy="265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sz="1600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𝐏𝟏𝟎𝟎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50" y="5064136"/>
                  <a:ext cx="582601" cy="26596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/>
            <p:cNvSpPr txBox="1"/>
            <p:nvPr/>
          </p:nvSpPr>
          <p:spPr>
            <a:xfrm>
              <a:off x="3433338" y="4850720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P010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원형 화살표 24"/>
          <p:cNvSpPr/>
          <p:nvPr/>
        </p:nvSpPr>
        <p:spPr>
          <a:xfrm rot="2329848">
            <a:off x="4817133" y="4298774"/>
            <a:ext cx="387672" cy="507437"/>
          </a:xfrm>
          <a:prstGeom prst="circularArrow">
            <a:avLst>
              <a:gd name="adj1" fmla="val 2828"/>
              <a:gd name="adj2" fmla="val 1142319"/>
              <a:gd name="adj3" fmla="val 21116601"/>
              <a:gd name="adj4" fmla="val 10839815"/>
              <a:gd name="adj5" fmla="val 8382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4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401762" y="868560"/>
            <a:ext cx="4712398" cy="5860342"/>
            <a:chOff x="413055" y="600826"/>
            <a:chExt cx="4712398" cy="58603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055" y="600826"/>
              <a:ext cx="3846125" cy="5902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055" y="1191126"/>
              <a:ext cx="4712398" cy="5270042"/>
            </a:xfrm>
            <a:prstGeom prst="rect">
              <a:avLst/>
            </a:prstGeom>
          </p:spPr>
        </p:pic>
      </p:grp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977900" y="508002"/>
            <a:ext cx="150464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Verilog code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5604736" y="2738387"/>
            <a:ext cx="3087062" cy="2413919"/>
            <a:chOff x="3155539" y="3933088"/>
            <a:chExt cx="2427463" cy="1893149"/>
          </a:xfrm>
        </p:grpSpPr>
        <p:sp>
          <p:nvSpPr>
            <p:cNvPr id="27" name="타원 26"/>
            <p:cNvSpPr/>
            <p:nvPr/>
          </p:nvSpPr>
          <p:spPr>
            <a:xfrm>
              <a:off x="3307543" y="5300307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[1]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4071493" y="4377130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S0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4833493" y="5300307"/>
              <a:ext cx="519953" cy="52593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[0]</a:t>
              </a:r>
              <a:endParaRPr lang="ko-KR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3486368" y="4172466"/>
              <a:ext cx="643984" cy="2689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4564505" y="4832079"/>
              <a:ext cx="365117" cy="4679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3801786" y="4878064"/>
              <a:ext cx="341526" cy="47634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V="1">
              <a:off x="3697126" y="4778147"/>
              <a:ext cx="374367" cy="52192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V="1">
              <a:off x="3873693" y="5563272"/>
              <a:ext cx="913054" cy="43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원형 화살표 34"/>
            <p:cNvSpPr/>
            <p:nvPr/>
          </p:nvSpPr>
          <p:spPr>
            <a:xfrm rot="6575864">
              <a:off x="5231476" y="5453140"/>
              <a:ext cx="304037" cy="399015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155539" y="3933088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Reset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692213" y="4843152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P100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02502" y="5534772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P100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926350" y="5064136"/>
                  <a:ext cx="582601" cy="2659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ko-KR" sz="1600" b="1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ko-KR" sz="1600" b="1" i="0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𝐏𝟏𝟎𝟎</m:t>
                            </m:r>
                          </m:e>
                        </m:acc>
                      </m:oMath>
                    </m:oMathPara>
                  </a14:m>
                  <a:endParaRPr lang="ko-KR" alt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350" y="5064136"/>
                  <a:ext cx="582601" cy="26596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/>
            <p:cNvSpPr txBox="1"/>
            <p:nvPr/>
          </p:nvSpPr>
          <p:spPr>
            <a:xfrm>
              <a:off x="3433338" y="4850720"/>
              <a:ext cx="520837" cy="2655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P010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원형 화살표 40"/>
          <p:cNvSpPr/>
          <p:nvPr/>
        </p:nvSpPr>
        <p:spPr>
          <a:xfrm rot="2329848">
            <a:off x="7202714" y="3109078"/>
            <a:ext cx="387672" cy="507437"/>
          </a:xfrm>
          <a:prstGeom prst="circularArrow">
            <a:avLst>
              <a:gd name="adj1" fmla="val 2828"/>
              <a:gd name="adj2" fmla="val 1142319"/>
              <a:gd name="adj3" fmla="val 21116601"/>
              <a:gd name="adj4" fmla="val 10839815"/>
              <a:gd name="adj5" fmla="val 8382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06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06500" y="812802"/>
            <a:ext cx="395403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Implementation: Another approach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5" y="1450384"/>
            <a:ext cx="2457450" cy="3495675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819400" y="1657724"/>
            <a:ext cx="5646188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NS0 = CS0 + P100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NS1 = CS0’·P010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 = CS1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96" y="3473450"/>
            <a:ext cx="57054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15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15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15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05184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Complex Counter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31900" y="889002"/>
            <a:ext cx="7764946" cy="193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sync. 3 bit counter has a mode control M.  When M = 0, the counter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counts up in the binary sequence.  When M = 1, the counter advances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through the Gray code sequence.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	Binary: 000, 001, 010, 011, 100, 101, 110, 111, 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	Gray:    000, 001, 011, 010, 110, 111, 101, 100, …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231900" y="2562794"/>
            <a:ext cx="4757713" cy="52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One state for each output combination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Add appropriate arcs for the mode control</a:t>
            </a:r>
          </a:p>
        </p:txBody>
      </p:sp>
    </p:spTree>
    <p:extLst>
      <p:ext uri="{BB962C8B-B14F-4D97-AF65-F5344CB8AC3E}">
        <p14:creationId xmlns:p14="http://schemas.microsoft.com/office/powerpoint/2010/main" val="2585378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05184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Complex Counter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7610115" y="6494464"/>
            <a:ext cx="1512168" cy="29152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61" y="840784"/>
            <a:ext cx="2384612" cy="58747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2722183" y="1105594"/>
            <a:ext cx="6256406" cy="4053930"/>
            <a:chOff x="2740113" y="2568621"/>
            <a:chExt cx="6256406" cy="4053930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4600666" y="2568621"/>
              <a:ext cx="1769716" cy="4053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Mode Input (M)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2795266" y="2568621"/>
              <a:ext cx="1590179" cy="4053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Current State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</a:p>
          </p:txBody>
        </p:sp>
        <p:sp>
          <p:nvSpPr>
            <p:cNvPr id="14" name="Rectangle 7"/>
            <p:cNvSpPr>
              <a:spLocks noChangeArrowheads="1"/>
            </p:cNvSpPr>
            <p:nvPr/>
          </p:nvSpPr>
          <p:spPr bwMode="auto">
            <a:xfrm>
              <a:off x="6585603" y="2568621"/>
              <a:ext cx="2410916" cy="40539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Next State (Z2 Z1 Z0)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111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101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2740118" y="2818288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6470168" y="2568621"/>
              <a:ext cx="20279" cy="397561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flipV="1">
              <a:off x="2740117" y="3269990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2740116" y="3718890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V="1">
              <a:off x="2740116" y="4188522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V="1">
              <a:off x="2740116" y="4658154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2740116" y="5122183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V="1">
              <a:off x="2740115" y="5586212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 flipV="1">
              <a:off x="2740114" y="6061260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 flipV="1">
              <a:off x="2740113" y="2782521"/>
              <a:ext cx="6256401" cy="56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466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76" y="873303"/>
            <a:ext cx="3872571" cy="5774886"/>
          </a:xfrm>
          <a:prstGeom prst="rect">
            <a:avLst/>
          </a:prstGeom>
        </p:spPr>
      </p:pic>
      <p:pic>
        <p:nvPicPr>
          <p:cNvPr id="5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968" y="746396"/>
            <a:ext cx="2384612" cy="587475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977900" y="508002"/>
            <a:ext cx="150464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Verilog code</a:t>
            </a:r>
          </a:p>
        </p:txBody>
      </p:sp>
    </p:spTree>
    <p:extLst>
      <p:ext uri="{BB962C8B-B14F-4D97-AF65-F5344CB8AC3E}">
        <p14:creationId xmlns:p14="http://schemas.microsoft.com/office/powerpoint/2010/main" val="2221454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05184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Complex Counter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231900" y="889002"/>
            <a:ext cx="7786594" cy="146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We’ll implement this Complex Counter </a:t>
            </a:r>
            <a:r>
              <a:rPr lang="en-US" altLang="ko-KR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4-bit sync. counter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To move next Gray-code state, we’ll load these values into counter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when M is asserted.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5684905" y="2303875"/>
            <a:ext cx="218008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4-bit sync. counter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665852" y="2546441"/>
            <a:ext cx="4308358" cy="2406221"/>
            <a:chOff x="444100" y="2192931"/>
            <a:chExt cx="4308358" cy="2406221"/>
          </a:xfrm>
        </p:grpSpPr>
        <p:grpSp>
          <p:nvGrpSpPr>
            <p:cNvPr id="27" name="그룹 26"/>
            <p:cNvGrpSpPr/>
            <p:nvPr/>
          </p:nvGrpSpPr>
          <p:grpSpPr>
            <a:xfrm>
              <a:off x="444100" y="2192931"/>
              <a:ext cx="4308358" cy="2406221"/>
              <a:chOff x="2696654" y="2568187"/>
              <a:chExt cx="4308358" cy="2406221"/>
            </a:xfrm>
          </p:grpSpPr>
          <p:sp>
            <p:nvSpPr>
              <p:cNvPr id="29" name="Rectangle 6"/>
              <p:cNvSpPr>
                <a:spLocks noChangeArrowheads="1"/>
              </p:cNvSpPr>
              <p:nvPr/>
            </p:nvSpPr>
            <p:spPr bwMode="auto">
              <a:xfrm>
                <a:off x="2795266" y="2568621"/>
                <a:ext cx="1590179" cy="2405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State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P2 P1 P0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000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001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111</a:t>
                </a:r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4942983" y="2568187"/>
                <a:ext cx="1936428" cy="24057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3500" tIns="25400" rIns="63500" bIns="2540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Next State(Gray)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G2 G1 G0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001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010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000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100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111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ko-KR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101</a:t>
                </a: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2696654" y="3015810"/>
                <a:ext cx="4308358" cy="125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직선 연결선 40"/>
            <p:cNvCxnSpPr/>
            <p:nvPr/>
          </p:nvCxnSpPr>
          <p:spPr>
            <a:xfrm flipH="1">
              <a:off x="2407918" y="2204151"/>
              <a:ext cx="8231" cy="23332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6070097" y="2610164"/>
            <a:ext cx="1473200" cy="2406653"/>
            <a:chOff x="6278000" y="2352993"/>
            <a:chExt cx="1473200" cy="2406653"/>
          </a:xfrm>
        </p:grpSpPr>
        <p:sp>
          <p:nvSpPr>
            <p:cNvPr id="5" name="Rectangle 9"/>
            <p:cNvSpPr>
              <a:spLocks noChangeArrowheads="1"/>
            </p:cNvSpPr>
            <p:nvPr/>
          </p:nvSpPr>
          <p:spPr bwMode="auto">
            <a:xfrm>
              <a:off x="6595500" y="2508571"/>
              <a:ext cx="774700" cy="208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EN</a:t>
              </a:r>
            </a:p>
            <a:p>
              <a:pPr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UP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D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C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B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A</a:t>
              </a:r>
            </a:p>
            <a:p>
              <a:pPr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LOAD</a:t>
              </a:r>
            </a:p>
            <a:p>
              <a:pPr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CLK</a:t>
              </a:r>
            </a:p>
            <a:p>
              <a:pPr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CLR</a:t>
              </a: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6532000" y="2352993"/>
              <a:ext cx="1028700" cy="2406653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6532000" y="4226246"/>
              <a:ext cx="63500" cy="635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 flipV="1">
              <a:off x="6532000" y="4289746"/>
              <a:ext cx="63500" cy="889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6341500" y="40293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6341500" y="37499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7573400" y="3746021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6341500" y="35721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Line 17"/>
            <p:cNvSpPr>
              <a:spLocks noChangeShapeType="1"/>
            </p:cNvSpPr>
            <p:nvPr/>
          </p:nvSpPr>
          <p:spPr bwMode="auto">
            <a:xfrm>
              <a:off x="7573400" y="3568221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6341500" y="33943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7573400" y="3390421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6341500" y="42960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6341500" y="45627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7573400" y="3199921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6341500" y="320389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6278000" y="2816547"/>
              <a:ext cx="1295400" cy="119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RCO</a:t>
              </a:r>
            </a:p>
            <a:p>
              <a:pPr algn="r">
                <a:lnSpc>
                  <a:spcPts val="1388"/>
                </a:lnSpc>
                <a:spcAft>
                  <a:spcPts val="700"/>
                </a:spcAft>
              </a:pP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QD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QC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QB</a:t>
              </a:r>
              <a:b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ea typeface="굴림" panose="020B0600000101010101" pitchFamily="50" charset="-127"/>
                </a:rPr>
                <a:t>QA</a:t>
              </a: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7573400" y="2911257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6341500" y="2625374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Line 26"/>
            <p:cNvSpPr>
              <a:spLocks noChangeShapeType="1"/>
            </p:cNvSpPr>
            <p:nvPr/>
          </p:nvSpPr>
          <p:spPr bwMode="auto">
            <a:xfrm>
              <a:off x="6341500" y="2876385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1377439" y="5020773"/>
            <a:ext cx="2689931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G2 = P2·P0 + P1·P0’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G1 = P2’·P0 + P1·P0’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G0 = P2’·P1’ + P2·P1</a:t>
            </a: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4181683" y="5020773"/>
            <a:ext cx="5558117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Counter operates on binary mode when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Up is HIGH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EN is HIGH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Counter loads new inputs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when LOAD is HIGH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598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  <a:ea typeface="굴림" panose="020B0600000101010101" pitchFamily="34" charset="-127"/>
                <a:cs typeface="Calibri" panose="020F0502020204030204" pitchFamily="34" charset="0"/>
              </a:rPr>
              <a:t>Schedule</a:t>
            </a:r>
            <a:endParaRPr lang="ko-KR" altLang="en-US" dirty="0">
              <a:latin typeface="Calibri" panose="020F0502020204030204" pitchFamily="34" charset="0"/>
              <a:ea typeface="굴림" panose="020B0600000101010101" pitchFamily="34" charset="-127"/>
              <a:cs typeface="Calibri" panose="020F0502020204030204" pitchFamily="34" charset="0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2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21390-431B-A442-9A81-48F9DA8E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A14AF-4BF8-8847-B42D-8F66C1A06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8879"/>
            <a:ext cx="9144000" cy="29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05184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Complex Counter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992421"/>
            <a:ext cx="7028571" cy="3990476"/>
          </a:xfrm>
          <a:prstGeom prst="rect">
            <a:avLst/>
          </a:prstGeom>
        </p:spPr>
      </p:pic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774700" y="5162516"/>
            <a:ext cx="2689931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G2 = P2·P0 + P1·P0’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G1 = P2’·P0 + P1·P0’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G0 = P2’·P1’ + P2·P1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3578944" y="5162516"/>
            <a:ext cx="5558117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Counter operates on binary mode when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Up is HIGH(connected to M’)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EN is HIGH(connected to M’)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Counter loads new inputs(operates on Gray mode)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when LOAD is HIGH(connected to M)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1206500" y="812802"/>
            <a:ext cx="237244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Complete schematic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5DA10C6-6C9B-954E-8C08-16A0AC21E504}"/>
              </a:ext>
            </a:extLst>
          </p:cNvPr>
          <p:cNvGrpSpPr/>
          <p:nvPr/>
        </p:nvGrpSpPr>
        <p:grpSpPr>
          <a:xfrm>
            <a:off x="6893392" y="335700"/>
            <a:ext cx="365040" cy="164160"/>
            <a:chOff x="6893392" y="335700"/>
            <a:chExt cx="365040" cy="16416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AB86D9E-DC6A-5447-A092-EAD391FB375C}"/>
                    </a:ext>
                  </a:extLst>
                </p14:cNvPr>
                <p14:cNvContentPartPr/>
                <p14:nvPr/>
              </p14:nvContentPartPr>
              <p14:xfrm>
                <a:off x="6957832" y="335700"/>
                <a:ext cx="21600" cy="43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AB86D9E-DC6A-5447-A092-EAD391FB375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55672" y="333540"/>
                  <a:ext cx="25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0BEA78A-51E5-7E4D-A22A-9E9E71F81961}"/>
                    </a:ext>
                  </a:extLst>
                </p14:cNvPr>
                <p14:cNvContentPartPr/>
                <p14:nvPr/>
              </p14:nvContentPartPr>
              <p14:xfrm>
                <a:off x="6893392" y="370980"/>
                <a:ext cx="365040" cy="128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0BEA78A-51E5-7E4D-A22A-9E9E71F8196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91232" y="369180"/>
                  <a:ext cx="36900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8695F8-7C5C-534E-AAC8-86A14FBAAB14}"/>
              </a:ext>
            </a:extLst>
          </p:cNvPr>
          <p:cNvGrpSpPr/>
          <p:nvPr/>
        </p:nvGrpSpPr>
        <p:grpSpPr>
          <a:xfrm>
            <a:off x="7443472" y="206820"/>
            <a:ext cx="272160" cy="343440"/>
            <a:chOff x="7443472" y="206820"/>
            <a:chExt cx="272160" cy="3434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331B9D9-6BFF-D943-95F9-F60B799DEF4C}"/>
                    </a:ext>
                  </a:extLst>
                </p14:cNvPr>
                <p14:cNvContentPartPr/>
                <p14:nvPr/>
              </p14:nvContentPartPr>
              <p14:xfrm>
                <a:off x="7443472" y="385380"/>
                <a:ext cx="128880" cy="1288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331B9D9-6BFF-D943-95F9-F60B799DEF4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441312" y="383580"/>
                  <a:ext cx="133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BC92414-3C98-9349-966F-F3ECB88D7D99}"/>
                    </a:ext>
                  </a:extLst>
                </p14:cNvPr>
                <p14:cNvContentPartPr/>
                <p14:nvPr/>
              </p14:nvContentPartPr>
              <p14:xfrm>
                <a:off x="7579552" y="206820"/>
                <a:ext cx="57240" cy="3434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BC92414-3C98-9349-966F-F3ECB88D7D9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77392" y="205020"/>
                  <a:ext cx="615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4DAB5AE-E8E1-9540-B0C6-1E23303E9A10}"/>
                    </a:ext>
                  </a:extLst>
                </p14:cNvPr>
                <p14:cNvContentPartPr/>
                <p14:nvPr/>
              </p14:nvContentPartPr>
              <p14:xfrm>
                <a:off x="7643632" y="356940"/>
                <a:ext cx="72000" cy="2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4DAB5AE-E8E1-9540-B0C6-1E23303E9A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41472" y="355140"/>
                  <a:ext cx="763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7E1CDDF-C068-6042-9DB2-4E389873C6D5}"/>
                    </a:ext>
                  </a:extLst>
                </p14:cNvPr>
                <p14:cNvContentPartPr/>
                <p14:nvPr/>
              </p14:nvContentPartPr>
              <p14:xfrm>
                <a:off x="7657672" y="406980"/>
                <a:ext cx="57960" cy="363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7E1CDDF-C068-6042-9DB2-4E389873C6D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55512" y="404820"/>
                  <a:ext cx="619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BC23DB-9B6A-3949-B640-510EB8A053A5}"/>
              </a:ext>
            </a:extLst>
          </p:cNvPr>
          <p:cNvGrpSpPr/>
          <p:nvPr/>
        </p:nvGrpSpPr>
        <p:grpSpPr>
          <a:xfrm>
            <a:off x="6500632" y="156780"/>
            <a:ext cx="243360" cy="400680"/>
            <a:chOff x="6500632" y="156780"/>
            <a:chExt cx="243360" cy="40068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7BF5454-8D7B-894C-945D-6303BD2854FF}"/>
                    </a:ext>
                  </a:extLst>
                </p14:cNvPr>
                <p14:cNvContentPartPr/>
                <p14:nvPr/>
              </p14:nvContentPartPr>
              <p14:xfrm>
                <a:off x="6500632" y="392580"/>
                <a:ext cx="71640" cy="164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7BF5454-8D7B-894C-945D-6303BD2854F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91992" y="383580"/>
                  <a:ext cx="892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1EE8089-281A-7641-BBB5-2DB668018412}"/>
                    </a:ext>
                  </a:extLst>
                </p14:cNvPr>
                <p14:cNvContentPartPr/>
                <p14:nvPr/>
              </p14:nvContentPartPr>
              <p14:xfrm>
                <a:off x="6607912" y="156780"/>
                <a:ext cx="71640" cy="372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1EE8089-281A-7641-BBB5-2DB6680184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598912" y="147780"/>
                  <a:ext cx="892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611F08-FC41-614B-98CB-1B44D5C2F903}"/>
                    </a:ext>
                  </a:extLst>
                </p14:cNvPr>
                <p14:cNvContentPartPr/>
                <p14:nvPr/>
              </p14:nvContentPartPr>
              <p14:xfrm>
                <a:off x="6650752" y="292860"/>
                <a:ext cx="86040" cy="64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611F08-FC41-614B-98CB-1B44D5C2F90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641752" y="283860"/>
                  <a:ext cx="103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016293-F099-7D48-8799-1BDA90F55BC2}"/>
                    </a:ext>
                  </a:extLst>
                </p14:cNvPr>
                <p14:cNvContentPartPr/>
                <p14:nvPr/>
              </p14:nvContentPartPr>
              <p14:xfrm>
                <a:off x="6671992" y="342540"/>
                <a:ext cx="72000" cy="576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016293-F099-7D48-8799-1BDA90F55B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662992" y="333900"/>
                  <a:ext cx="8964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4420ACD-0C68-5345-BDCD-C913F40E7925}"/>
              </a:ext>
            </a:extLst>
          </p:cNvPr>
          <p:cNvGrpSpPr/>
          <p:nvPr/>
        </p:nvGrpSpPr>
        <p:grpSpPr>
          <a:xfrm>
            <a:off x="8043592" y="521100"/>
            <a:ext cx="250560" cy="286200"/>
            <a:chOff x="8043592" y="521100"/>
            <a:chExt cx="250560" cy="28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9BA4171-2927-C544-A5DB-CBDC7179C537}"/>
                    </a:ext>
                  </a:extLst>
                </p14:cNvPr>
                <p14:cNvContentPartPr/>
                <p14:nvPr/>
              </p14:nvContentPartPr>
              <p14:xfrm>
                <a:off x="8043592" y="635580"/>
                <a:ext cx="78840" cy="171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9BA4171-2927-C544-A5DB-CBDC7179C53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028472" y="620460"/>
                  <a:ext cx="109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BDAFB88-693D-0942-B59A-F93A091FBDE1}"/>
                    </a:ext>
                  </a:extLst>
                </p14:cNvPr>
                <p14:cNvContentPartPr/>
                <p14:nvPr/>
              </p14:nvContentPartPr>
              <p14:xfrm>
                <a:off x="8164912" y="521100"/>
                <a:ext cx="28800" cy="2718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BDAFB88-693D-0942-B59A-F93A091FBDE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49792" y="505980"/>
                  <a:ext cx="59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6F4A35E-6219-A046-8633-A0C0523E34BA}"/>
                    </a:ext>
                  </a:extLst>
                </p14:cNvPr>
                <p14:cNvContentPartPr/>
                <p14:nvPr/>
              </p14:nvContentPartPr>
              <p14:xfrm>
                <a:off x="8193712" y="628380"/>
                <a:ext cx="72000" cy="3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6F4A35E-6219-A046-8633-A0C0523E34B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78232" y="612900"/>
                  <a:ext cx="102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E4FF504-BE83-1A46-98F3-4E3854FE3934}"/>
                    </a:ext>
                  </a:extLst>
                </p14:cNvPr>
                <p14:cNvContentPartPr/>
                <p14:nvPr/>
              </p14:nvContentPartPr>
              <p14:xfrm>
                <a:off x="8229712" y="657180"/>
                <a:ext cx="64440" cy="50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E4FF504-BE83-1A46-98F3-4E3854FE393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214232" y="641700"/>
                  <a:ext cx="95040" cy="8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71952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21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627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1400" y="861334"/>
            <a:ext cx="7797006" cy="2876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“A 3-digit serial lock controls entry to locked room. 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Inputs are RESET, ENTER, and a 16-key keypad, on which the user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can enter one value at a time.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Locks generates an UNLOCK signal when key matches combination. 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ERROR light illuminated if key does not match combination.”  </a:t>
            </a:r>
          </a:p>
          <a:p>
            <a:pPr marL="342900" indent="-342900">
              <a:lnSpc>
                <a:spcPct val="85000"/>
              </a:lnSpc>
              <a:buAutoNum type="arabicParenBoth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To open the door:</a:t>
            </a:r>
          </a:p>
          <a:p>
            <a:pPr marL="342900" indent="-342900">
              <a:lnSpc>
                <a:spcPct val="85000"/>
              </a:lnSpc>
              <a:buAutoNum type="arabicParenBoth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Press RESET, (2) enter key for first digit, (3) Press ENTER,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(4) Repeat (2),(3) for second/third digits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E.g., if you type in 139, Press RESET -&gt; Press ‘1’ -&gt; Press ENTER 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Press ‘3’ -&gt; Press ENTER -&gt; Press ‘7’ -&gt; Press ENTER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If all three key were correct, the door will be opened.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74473" y="5698922"/>
            <a:ext cx="1538883" cy="52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Internal</a:t>
            </a:r>
          </a:p>
          <a:p>
            <a:pPr algn="ctr"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21614" y="4289222"/>
            <a:ext cx="166712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Operator Data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962755" y="3876470"/>
            <a:ext cx="1846659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Inputs: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VALUE (4bit)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(LD1, LD2, LD3)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6962755" y="5463473"/>
            <a:ext cx="1090042" cy="75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Outputs: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Unlock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2464901" y="3851705"/>
            <a:ext cx="3203575" cy="2768600"/>
            <a:chOff x="2517775" y="3641725"/>
            <a:chExt cx="3203575" cy="2768600"/>
          </a:xfrm>
        </p:grpSpPr>
        <p:grpSp>
          <p:nvGrpSpPr>
            <p:cNvPr id="2" name="Group 4"/>
            <p:cNvGrpSpPr>
              <a:grpSpLocks noChangeAspect="1"/>
            </p:cNvGrpSpPr>
            <p:nvPr/>
          </p:nvGrpSpPr>
          <p:grpSpPr bwMode="auto">
            <a:xfrm>
              <a:off x="2517775" y="3641725"/>
              <a:ext cx="3141663" cy="2768600"/>
              <a:chOff x="1586" y="2294"/>
              <a:chExt cx="1979" cy="1744"/>
            </a:xfrm>
          </p:grpSpPr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2076" y="2334"/>
                <a:ext cx="829" cy="1704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Rectangle 9"/>
              <p:cNvSpPr>
                <a:spLocks noChangeArrowheads="1"/>
              </p:cNvSpPr>
              <p:nvPr/>
            </p:nvSpPr>
            <p:spPr bwMode="auto">
              <a:xfrm>
                <a:off x="2944" y="2629"/>
                <a:ext cx="621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UNLOCK 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2944" y="3202"/>
                <a:ext cx="558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ERROR 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1" name="Rectangle 11"/>
              <p:cNvSpPr>
                <a:spLocks noChangeArrowheads="1"/>
              </p:cNvSpPr>
              <p:nvPr/>
            </p:nvSpPr>
            <p:spPr bwMode="auto">
              <a:xfrm>
                <a:off x="1590" y="2294"/>
                <a:ext cx="510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RESET </a:t>
                </a:r>
                <a:endParaRPr kumimoji="0" lang="ko-KR" altLang="ko-KR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" name="Rectangle 12"/>
              <p:cNvSpPr>
                <a:spLocks noChangeArrowheads="1"/>
              </p:cNvSpPr>
              <p:nvPr/>
            </p:nvSpPr>
            <p:spPr bwMode="auto">
              <a:xfrm>
                <a:off x="1594" y="2536"/>
                <a:ext cx="526" cy="1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6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Arial" panose="020B0604020202020204" pitchFamily="34" charset="0"/>
                  </a:rPr>
                  <a:t>ENTER 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0" name="Rectangle 13"/>
              <p:cNvSpPr>
                <a:spLocks noChangeArrowheads="1"/>
              </p:cNvSpPr>
              <p:nvPr/>
            </p:nvSpPr>
            <p:spPr bwMode="auto">
              <a:xfrm>
                <a:off x="1586" y="2766"/>
                <a:ext cx="466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ko-KR" dirty="0"/>
                  <a:t>VALUE</a:t>
                </a: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Rectangle 20"/>
              <p:cNvSpPr>
                <a:spLocks noChangeArrowheads="1"/>
              </p:cNvSpPr>
              <p:nvPr/>
            </p:nvSpPr>
            <p:spPr bwMode="auto">
              <a:xfrm>
                <a:off x="1702" y="3632"/>
                <a:ext cx="0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ko-KR" altLang="ko-KR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grpSp>
            <p:nvGrpSpPr>
              <p:cNvPr id="26" name="Group 24"/>
              <p:cNvGrpSpPr>
                <a:grpSpLocks/>
              </p:cNvGrpSpPr>
              <p:nvPr/>
            </p:nvGrpSpPr>
            <p:grpSpPr bwMode="auto">
              <a:xfrm>
                <a:off x="1638" y="3744"/>
                <a:ext cx="91" cy="195"/>
                <a:chOff x="1638" y="3744"/>
                <a:chExt cx="91" cy="195"/>
              </a:xfrm>
            </p:grpSpPr>
            <p:sp>
              <p:nvSpPr>
                <p:cNvPr id="54" name="Rectangle 22"/>
                <p:cNvSpPr>
                  <a:spLocks noChangeArrowheads="1"/>
                </p:cNvSpPr>
                <p:nvPr/>
              </p:nvSpPr>
              <p:spPr bwMode="auto">
                <a:xfrm>
                  <a:off x="1638" y="3744"/>
                  <a:ext cx="0" cy="17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ko-KR" altLang="ko-K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5" name="Rectangle 23"/>
                <p:cNvSpPr>
                  <a:spLocks noChangeArrowheads="1"/>
                </p:cNvSpPr>
                <p:nvPr/>
              </p:nvSpPr>
              <p:spPr bwMode="auto">
                <a:xfrm>
                  <a:off x="1702" y="3823"/>
                  <a:ext cx="27" cy="1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2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 </a:t>
                  </a:r>
                  <a:endParaRPr kumimoji="0" lang="ko-KR" altLang="ko-KR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grpSp>
            <p:nvGrpSpPr>
              <p:cNvPr id="27" name="Group 27"/>
              <p:cNvGrpSpPr>
                <a:grpSpLocks/>
              </p:cNvGrpSpPr>
              <p:nvPr/>
            </p:nvGrpSpPr>
            <p:grpSpPr bwMode="auto">
              <a:xfrm>
                <a:off x="2116" y="3011"/>
                <a:ext cx="765" cy="335"/>
                <a:chOff x="2116" y="3011"/>
                <a:chExt cx="765" cy="335"/>
              </a:xfrm>
            </p:grpSpPr>
            <p:sp>
              <p:nvSpPr>
                <p:cNvPr id="52" name="Rectangle 25"/>
                <p:cNvSpPr>
                  <a:spLocks noChangeArrowheads="1"/>
                </p:cNvSpPr>
                <p:nvPr/>
              </p:nvSpPr>
              <p:spPr bwMode="auto">
                <a:xfrm>
                  <a:off x="2116" y="3011"/>
                  <a:ext cx="765" cy="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Combination 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3" name="Rectangle 26"/>
                <p:cNvSpPr>
                  <a:spLocks noChangeArrowheads="1"/>
                </p:cNvSpPr>
                <p:nvPr/>
              </p:nvSpPr>
              <p:spPr bwMode="auto">
                <a:xfrm>
                  <a:off x="2195" y="3155"/>
                  <a:ext cx="637" cy="19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ko-KR" altLang="ko-KR" sz="1600" b="0" i="0" u="none" strike="noStrike" cap="none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Arial" panose="020B0604020202020204" pitchFamily="34" charset="0"/>
                    </a:rPr>
                    <a:t>Lock FSM </a:t>
                  </a:r>
                  <a:endParaRPr kumimoji="0" lang="ko-KR" altLang="ko-KR" sz="18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67" name="직선 화살표 연결선 66"/>
            <p:cNvCxnSpPr/>
            <p:nvPr/>
          </p:nvCxnSpPr>
          <p:spPr>
            <a:xfrm flipV="1">
              <a:off x="2530475" y="3913182"/>
              <a:ext cx="771525" cy="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V="1">
              <a:off x="2517775" y="4276909"/>
              <a:ext cx="771525" cy="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 flipV="1">
              <a:off x="2530474" y="4711491"/>
              <a:ext cx="771525" cy="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>
              <a:off x="4608233" y="4475398"/>
              <a:ext cx="1113117" cy="1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>
              <a:off x="4600062" y="5523941"/>
              <a:ext cx="1113117" cy="135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9" name="직선 연결선 78"/>
          <p:cNvCxnSpPr/>
          <p:nvPr/>
        </p:nvCxnSpPr>
        <p:spPr>
          <a:xfrm>
            <a:off x="2749811" y="4830119"/>
            <a:ext cx="138953" cy="1957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488348" y="4830810"/>
            <a:ext cx="538904" cy="40640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242776" y="5940855"/>
            <a:ext cx="460315" cy="311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242775" y="6256767"/>
            <a:ext cx="460315" cy="311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242774" y="5629938"/>
            <a:ext cx="460315" cy="3111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  <a:endParaRPr lang="ko-KR" altLang="en-US" sz="2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직선 화살표 연결선 83"/>
          <p:cNvCxnSpPr/>
          <p:nvPr/>
        </p:nvCxnSpPr>
        <p:spPr>
          <a:xfrm flipV="1">
            <a:off x="2471251" y="5225459"/>
            <a:ext cx="771525" cy="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13"/>
          <p:cNvSpPr>
            <a:spLocks noChangeArrowheads="1"/>
          </p:cNvSpPr>
          <p:nvPr/>
        </p:nvSpPr>
        <p:spPr bwMode="auto">
          <a:xfrm>
            <a:off x="2663785" y="5220611"/>
            <a:ext cx="28212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/>
              <a:t>clk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 flipV="1">
            <a:off x="2437262" y="5784580"/>
            <a:ext cx="771525" cy="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2434479" y="6087541"/>
            <a:ext cx="771525" cy="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flipV="1">
            <a:off x="2433151" y="6406138"/>
            <a:ext cx="771525" cy="9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12"/>
          <p:cNvSpPr>
            <a:spLocks noChangeArrowheads="1"/>
          </p:cNvSpPr>
          <p:nvPr/>
        </p:nvSpPr>
        <p:spPr bwMode="auto">
          <a:xfrm>
            <a:off x="2520009" y="5548881"/>
            <a:ext cx="3751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LD1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12"/>
          <p:cNvSpPr>
            <a:spLocks noChangeArrowheads="1"/>
          </p:cNvSpPr>
          <p:nvPr/>
        </p:nvSpPr>
        <p:spPr bwMode="auto">
          <a:xfrm>
            <a:off x="2515118" y="5845570"/>
            <a:ext cx="3751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LD2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12"/>
          <p:cNvSpPr>
            <a:spLocks noChangeArrowheads="1"/>
          </p:cNvSpPr>
          <p:nvPr/>
        </p:nvSpPr>
        <p:spPr bwMode="auto">
          <a:xfrm>
            <a:off x="2512090" y="6164615"/>
            <a:ext cx="37510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LD3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B01C72-A587-7847-8BB8-22B9FDA7C833}"/>
              </a:ext>
            </a:extLst>
          </p:cNvPr>
          <p:cNvGrpSpPr/>
          <p:nvPr/>
        </p:nvGrpSpPr>
        <p:grpSpPr>
          <a:xfrm>
            <a:off x="4421632" y="2779020"/>
            <a:ext cx="1507680" cy="457200"/>
            <a:chOff x="4421632" y="2779020"/>
            <a:chExt cx="1507680" cy="45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DED60B-182F-A34A-A27A-208DDCC7EFB7}"/>
                    </a:ext>
                  </a:extLst>
                </p14:cNvPr>
                <p14:cNvContentPartPr/>
                <p14:nvPr/>
              </p14:nvContentPartPr>
              <p14:xfrm>
                <a:off x="4421632" y="2814300"/>
                <a:ext cx="593640" cy="421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DED60B-182F-A34A-A27A-208DDCC7EFB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06512" y="2799180"/>
                  <a:ext cx="623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2A7950-EC94-B243-8929-0FFAB5F4BD10}"/>
                    </a:ext>
                  </a:extLst>
                </p14:cNvPr>
                <p14:cNvContentPartPr/>
                <p14:nvPr/>
              </p14:nvContentPartPr>
              <p14:xfrm>
                <a:off x="5121832" y="2835900"/>
                <a:ext cx="43200" cy="57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2A7950-EC94-B243-8929-0FFAB5F4BD1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06712" y="2820420"/>
                  <a:ext cx="734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966A33-44AD-C342-9D43-FB4433012258}"/>
                    </a:ext>
                  </a:extLst>
                </p14:cNvPr>
                <p14:cNvContentPartPr/>
                <p14:nvPr/>
              </p14:nvContentPartPr>
              <p14:xfrm>
                <a:off x="5114992" y="2899980"/>
                <a:ext cx="121680" cy="114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966A33-44AD-C342-9D43-FB44330122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9512" y="2884860"/>
                  <a:ext cx="1522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8BDEBB7-63B4-9E46-8690-B77177B8A22D}"/>
                    </a:ext>
                  </a:extLst>
                </p14:cNvPr>
                <p14:cNvContentPartPr/>
                <p14:nvPr/>
              </p14:nvContentPartPr>
              <p14:xfrm>
                <a:off x="5278792" y="2793060"/>
                <a:ext cx="86040" cy="236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8BDEBB7-63B4-9E46-8690-B77177B8A2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3672" y="2777580"/>
                  <a:ext cx="1166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BB24FC7-4186-8340-B924-392A56911552}"/>
                    </a:ext>
                  </a:extLst>
                </p14:cNvPr>
                <p14:cNvContentPartPr/>
                <p14:nvPr/>
              </p14:nvContentPartPr>
              <p14:xfrm>
                <a:off x="5371672" y="2843100"/>
                <a:ext cx="64800" cy="219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BB24FC7-4186-8340-B924-392A5691155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6552" y="2827980"/>
                  <a:ext cx="95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4A220A-DC0B-0149-AAFD-FEBB5A9C558F}"/>
                    </a:ext>
                  </a:extLst>
                </p14:cNvPr>
                <p14:cNvContentPartPr/>
                <p14:nvPr/>
              </p14:nvContentPartPr>
              <p14:xfrm>
                <a:off x="5371672" y="2878740"/>
                <a:ext cx="64800" cy="792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4A220A-DC0B-0149-AAFD-FEBB5A9C55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6552" y="2863260"/>
                  <a:ext cx="954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1F111C5-7FA0-B24E-AA1E-F08276EAFA98}"/>
                    </a:ext>
                  </a:extLst>
                </p14:cNvPr>
                <p14:cNvContentPartPr/>
                <p14:nvPr/>
              </p14:nvContentPartPr>
              <p14:xfrm>
                <a:off x="5514592" y="2793060"/>
                <a:ext cx="93240" cy="157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1F111C5-7FA0-B24E-AA1E-F08276EAFA9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99112" y="2777580"/>
                  <a:ext cx="123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9446CF2-DCE5-5C41-97E8-BB7BC511A4AE}"/>
                    </a:ext>
                  </a:extLst>
                </p14:cNvPr>
                <p14:cNvContentPartPr/>
                <p14:nvPr/>
              </p14:nvContentPartPr>
              <p14:xfrm>
                <a:off x="5550592" y="2871540"/>
                <a:ext cx="93240" cy="14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9446CF2-DCE5-5C41-97E8-BB7BC511A4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35472" y="2856420"/>
                  <a:ext cx="123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5FAC7AF-86F3-8545-B131-FF61B49B06D0}"/>
                    </a:ext>
                  </a:extLst>
                </p14:cNvPr>
                <p14:cNvContentPartPr/>
                <p14:nvPr/>
              </p14:nvContentPartPr>
              <p14:xfrm>
                <a:off x="5664712" y="2793060"/>
                <a:ext cx="7560" cy="157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5FAC7AF-86F3-8545-B131-FF61B49B06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49592" y="2777580"/>
                  <a:ext cx="381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7BA5AC4-C5C3-4D47-BE89-FEF6ED64B940}"/>
                    </a:ext>
                  </a:extLst>
                </p14:cNvPr>
                <p14:cNvContentPartPr/>
                <p14:nvPr/>
              </p14:nvContentPartPr>
              <p14:xfrm>
                <a:off x="5686312" y="2821860"/>
                <a:ext cx="79200" cy="1112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7BA5AC4-C5C3-4D47-BE89-FEF6ED64B94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70832" y="2806380"/>
                  <a:ext cx="109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58965C-8858-0447-B2D4-B958E9C395B9}"/>
                    </a:ext>
                  </a:extLst>
                </p14:cNvPr>
                <p14:cNvContentPartPr/>
                <p14:nvPr/>
              </p14:nvContentPartPr>
              <p14:xfrm>
                <a:off x="5700352" y="2871540"/>
                <a:ext cx="64800" cy="28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58965C-8858-0447-B2D4-B958E9C395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85232" y="2856420"/>
                  <a:ext cx="95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C918AE6-36C9-8C4C-BADC-A27059FAE847}"/>
                    </a:ext>
                  </a:extLst>
                </p14:cNvPr>
                <p14:cNvContentPartPr/>
                <p14:nvPr/>
              </p14:nvContentPartPr>
              <p14:xfrm>
                <a:off x="5786392" y="2779020"/>
                <a:ext cx="114480" cy="676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C918AE6-36C9-8C4C-BADC-A27059FAE8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70912" y="2763540"/>
                  <a:ext cx="1450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F9DEC01-D6E2-6F44-A75D-43E9C42F0E64}"/>
                    </a:ext>
                  </a:extLst>
                </p14:cNvPr>
                <p14:cNvContentPartPr/>
                <p14:nvPr/>
              </p14:nvContentPartPr>
              <p14:xfrm>
                <a:off x="5800432" y="2914380"/>
                <a:ext cx="128880" cy="36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F9DEC01-D6E2-6F44-A75D-43E9C42F0E6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5312" y="2899260"/>
                  <a:ext cx="15948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917CB8B-92D6-9E49-9D94-03812CD79912}"/>
                  </a:ext>
                </a:extLst>
              </p14:cNvPr>
              <p14:cNvContentPartPr/>
              <p14:nvPr/>
            </p14:nvContentPartPr>
            <p14:xfrm>
              <a:off x="6100672" y="3221460"/>
              <a:ext cx="228960" cy="21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917CB8B-92D6-9E49-9D94-03812CD7991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85552" y="3206340"/>
                <a:ext cx="259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D427FD3-9640-9243-974D-699EED455093}"/>
                  </a:ext>
                </a:extLst>
              </p14:cNvPr>
              <p14:cNvContentPartPr/>
              <p14:nvPr/>
            </p14:nvContentPartPr>
            <p14:xfrm>
              <a:off x="7336192" y="3235860"/>
              <a:ext cx="736200" cy="28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D427FD3-9640-9243-974D-699EED45509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21072" y="3220740"/>
                <a:ext cx="7668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6CD877A-37DC-8641-AEBA-D81AB788A8BD}"/>
                  </a:ext>
                </a:extLst>
              </p14:cNvPr>
              <p14:cNvContentPartPr/>
              <p14:nvPr/>
            </p14:nvContentPartPr>
            <p14:xfrm>
              <a:off x="2063992" y="3421620"/>
              <a:ext cx="178920" cy="36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6CD877A-37DC-8641-AEBA-D81AB788A8B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8872" y="3406140"/>
                <a:ext cx="2095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64FEA6D-34C1-884F-B3B6-47EDA96EAF32}"/>
                  </a:ext>
                </a:extLst>
              </p14:cNvPr>
              <p14:cNvContentPartPr/>
              <p14:nvPr/>
            </p14:nvContentPartPr>
            <p14:xfrm>
              <a:off x="3428752" y="3442860"/>
              <a:ext cx="671760" cy="14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64FEA6D-34C1-884F-B3B6-47EDA96EAF3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3632" y="3427740"/>
                <a:ext cx="7023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D6052D3-9936-9A4F-AC3D-89FA19F0470F}"/>
                  </a:ext>
                </a:extLst>
              </p14:cNvPr>
              <p14:cNvContentPartPr/>
              <p14:nvPr/>
            </p14:nvContentPartPr>
            <p14:xfrm>
              <a:off x="5136232" y="3436020"/>
              <a:ext cx="228960" cy="21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D6052D3-9936-9A4F-AC3D-89FA19F0470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20752" y="3420540"/>
                <a:ext cx="2595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701C813-610F-4F4F-AF0F-63FE47A8BC34}"/>
                  </a:ext>
                </a:extLst>
              </p14:cNvPr>
              <p14:cNvContentPartPr/>
              <p14:nvPr/>
            </p14:nvContentPartPr>
            <p14:xfrm>
              <a:off x="6364912" y="3442860"/>
              <a:ext cx="771840" cy="219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701C813-610F-4F4F-AF0F-63FE47A8BC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49432" y="3427740"/>
                <a:ext cx="80244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5E0E33AD-59AC-C144-915B-8B7A4149D7C1}"/>
              </a:ext>
            </a:extLst>
          </p:cNvPr>
          <p:cNvGrpSpPr/>
          <p:nvPr/>
        </p:nvGrpSpPr>
        <p:grpSpPr>
          <a:xfrm>
            <a:off x="7386592" y="3371580"/>
            <a:ext cx="1578600" cy="507960"/>
            <a:chOff x="7386592" y="3371580"/>
            <a:chExt cx="1578600" cy="50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CE5D03F-9715-CA4D-841F-885D77E763EE}"/>
                    </a:ext>
                  </a:extLst>
                </p14:cNvPr>
                <p14:cNvContentPartPr/>
                <p14:nvPr/>
              </p14:nvContentPartPr>
              <p14:xfrm>
                <a:off x="7386592" y="3457260"/>
                <a:ext cx="150120" cy="1861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CE5D03F-9715-CA4D-841F-885D77E763E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1112" y="3442140"/>
                  <a:ext cx="1807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A3D2DCA-A58F-CF4F-83CC-C5280A060E77}"/>
                    </a:ext>
                  </a:extLst>
                </p14:cNvPr>
                <p14:cNvContentPartPr/>
                <p14:nvPr/>
              </p14:nvContentPartPr>
              <p14:xfrm>
                <a:off x="7672072" y="3436020"/>
                <a:ext cx="43560" cy="363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A3D2DCA-A58F-CF4F-83CC-C5280A060E7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56592" y="3420540"/>
                  <a:ext cx="74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D3E3313-E9CB-7C44-8B67-3A0386A169F1}"/>
                    </a:ext>
                  </a:extLst>
                </p14:cNvPr>
                <p14:cNvContentPartPr/>
                <p14:nvPr/>
              </p14:nvContentPartPr>
              <p14:xfrm>
                <a:off x="7664872" y="3471660"/>
                <a:ext cx="79200" cy="128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D3E3313-E9CB-7C44-8B67-3A0386A169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49752" y="3456540"/>
                  <a:ext cx="1094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2D44994-4C51-B24B-94EF-5A8F5BA7687B}"/>
                    </a:ext>
                  </a:extLst>
                </p14:cNvPr>
                <p14:cNvContentPartPr/>
                <p14:nvPr/>
              </p14:nvContentPartPr>
              <p14:xfrm>
                <a:off x="7750552" y="3407220"/>
                <a:ext cx="64800" cy="2502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2D44994-4C51-B24B-94EF-5A8F5BA7687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5432" y="3392100"/>
                  <a:ext cx="954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FDE733D-8CED-7A48-BACC-4C50B3B636E9}"/>
                    </a:ext>
                  </a:extLst>
                </p14:cNvPr>
                <p14:cNvContentPartPr/>
                <p14:nvPr/>
              </p14:nvContentPartPr>
              <p14:xfrm>
                <a:off x="7822192" y="3450420"/>
                <a:ext cx="79200" cy="100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FDE733D-8CED-7A48-BACC-4C50B3B636E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07072" y="3434940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6E47371-7AA6-CB49-8F8A-33A5A5AB509D}"/>
                    </a:ext>
                  </a:extLst>
                </p14:cNvPr>
                <p14:cNvContentPartPr/>
                <p14:nvPr/>
              </p14:nvContentPartPr>
              <p14:xfrm>
                <a:off x="7879072" y="3407220"/>
                <a:ext cx="57600" cy="2073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6E47371-7AA6-CB49-8F8A-33A5A5AB50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863952" y="3392100"/>
                  <a:ext cx="882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681B41-65E0-574B-9BB9-F33ABD24438A}"/>
                    </a:ext>
                  </a:extLst>
                </p14:cNvPr>
                <p14:cNvContentPartPr/>
                <p14:nvPr/>
              </p14:nvContentPartPr>
              <p14:xfrm>
                <a:off x="7957912" y="3438900"/>
                <a:ext cx="100440" cy="104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681B41-65E0-574B-9BB9-F33ABD24438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942432" y="3423780"/>
                  <a:ext cx="131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5C490EA-90CE-C649-9DAF-1E28D9EDD708}"/>
                    </a:ext>
                  </a:extLst>
                </p14:cNvPr>
                <p14:cNvContentPartPr/>
                <p14:nvPr/>
              </p14:nvContentPartPr>
              <p14:xfrm>
                <a:off x="8065192" y="3378420"/>
                <a:ext cx="72000" cy="2361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5C490EA-90CE-C649-9DAF-1E28D9EDD7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49712" y="3363300"/>
                  <a:ext cx="1022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59F44B7-39BB-1D42-95D8-3D3D67FA367A}"/>
                    </a:ext>
                  </a:extLst>
                </p14:cNvPr>
                <p14:cNvContentPartPr/>
                <p14:nvPr/>
              </p14:nvContentPartPr>
              <p14:xfrm>
                <a:off x="8129632" y="3428820"/>
                <a:ext cx="136080" cy="136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59F44B7-39BB-1D42-95D8-3D3D67FA367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114152" y="3413700"/>
                  <a:ext cx="16632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0DEDA6E-4E16-F84C-82DD-B7EAF4AB3F37}"/>
                    </a:ext>
                  </a:extLst>
                </p14:cNvPr>
                <p14:cNvContentPartPr/>
                <p14:nvPr/>
              </p14:nvContentPartPr>
              <p14:xfrm>
                <a:off x="8379472" y="3407220"/>
                <a:ext cx="72000" cy="144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0DEDA6E-4E16-F84C-82DD-B7EAF4AB3F3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363992" y="3392100"/>
                  <a:ext cx="1026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DE74155-0580-4349-B147-F80D525DD646}"/>
                    </a:ext>
                  </a:extLst>
                </p14:cNvPr>
                <p14:cNvContentPartPr/>
                <p14:nvPr/>
              </p14:nvContentPartPr>
              <p14:xfrm>
                <a:off x="8372272" y="3421620"/>
                <a:ext cx="86040" cy="363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DE74155-0580-4349-B147-F80D525DD6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57152" y="3406140"/>
                  <a:ext cx="116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3E25627-E805-9546-ABD7-C08ECDD8A888}"/>
                    </a:ext>
                  </a:extLst>
                </p14:cNvPr>
                <p14:cNvContentPartPr/>
                <p14:nvPr/>
              </p14:nvContentPartPr>
              <p14:xfrm>
                <a:off x="8365072" y="3457260"/>
                <a:ext cx="100440" cy="64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3E25627-E805-9546-ABD7-C08ECDD8A88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49952" y="3442140"/>
                  <a:ext cx="131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5BCF40F-8255-D449-8C95-109321455D08}"/>
                    </a:ext>
                  </a:extLst>
                </p14:cNvPr>
                <p14:cNvContentPartPr/>
                <p14:nvPr/>
              </p14:nvContentPartPr>
              <p14:xfrm>
                <a:off x="8336632" y="3514500"/>
                <a:ext cx="200160" cy="50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5BCF40F-8255-D449-8C95-109321455D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321512" y="3499380"/>
                  <a:ext cx="230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0118BEC-6818-CD4A-84A6-EFAE5C5723BE}"/>
                    </a:ext>
                  </a:extLst>
                </p14:cNvPr>
                <p14:cNvContentPartPr/>
                <p14:nvPr/>
              </p14:nvContentPartPr>
              <p14:xfrm>
                <a:off x="8358232" y="3542940"/>
                <a:ext cx="185760" cy="86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0118BEC-6818-CD4A-84A6-EFAE5C5723B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342752" y="3527820"/>
                  <a:ext cx="216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89F474D-5CDB-114A-A087-377F75B3C8A0}"/>
                    </a:ext>
                  </a:extLst>
                </p14:cNvPr>
                <p14:cNvContentPartPr/>
                <p14:nvPr/>
              </p14:nvContentPartPr>
              <p14:xfrm>
                <a:off x="8565232" y="3436020"/>
                <a:ext cx="136080" cy="860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89F474D-5CDB-114A-A087-377F75B3C8A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550112" y="3420540"/>
                  <a:ext cx="1666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282213E-714E-714A-B1EE-17DDD298A923}"/>
                    </a:ext>
                  </a:extLst>
                </p14:cNvPr>
                <p14:cNvContentPartPr/>
                <p14:nvPr/>
              </p14:nvContentPartPr>
              <p14:xfrm>
                <a:off x="8679712" y="3371580"/>
                <a:ext cx="14760" cy="1717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282213E-714E-714A-B1EE-17DDD298A9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64232" y="3356460"/>
                  <a:ext cx="450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F14CD7-B64D-B141-9097-6B59459565F7}"/>
                    </a:ext>
                  </a:extLst>
                </p14:cNvPr>
                <p14:cNvContentPartPr/>
                <p14:nvPr/>
              </p14:nvContentPartPr>
              <p14:xfrm>
                <a:off x="8700952" y="3392820"/>
                <a:ext cx="79200" cy="1512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F14CD7-B64D-B141-9097-6B59459565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85832" y="3377700"/>
                  <a:ext cx="109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8C66F4A-507B-2049-B73A-F484F83F2AC2}"/>
                    </a:ext>
                  </a:extLst>
                </p14:cNvPr>
                <p14:cNvContentPartPr/>
                <p14:nvPr/>
              </p14:nvContentPartPr>
              <p14:xfrm>
                <a:off x="8757832" y="3421620"/>
                <a:ext cx="72000" cy="720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8C66F4A-507B-2049-B73A-F484F83F2AC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42352" y="3406140"/>
                  <a:ext cx="102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EDF126-B7A5-354A-81CC-2F558621226D}"/>
                    </a:ext>
                  </a:extLst>
                </p14:cNvPr>
                <p14:cNvContentPartPr/>
                <p14:nvPr/>
              </p14:nvContentPartPr>
              <p14:xfrm>
                <a:off x="8772592" y="3450420"/>
                <a:ext cx="57240" cy="64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EDF126-B7A5-354A-81CC-2F558621226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7112" y="3434940"/>
                  <a:ext cx="87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ACC5F99-7EFC-014B-99D5-F8F62E290B6B}"/>
                    </a:ext>
                  </a:extLst>
                </p14:cNvPr>
                <p14:cNvContentPartPr/>
                <p14:nvPr/>
              </p14:nvContentPartPr>
              <p14:xfrm>
                <a:off x="8815072" y="3400020"/>
                <a:ext cx="36000" cy="1576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ACC5F99-7EFC-014B-99D5-F8F62E290B6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799952" y="3384900"/>
                  <a:ext cx="662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E87662B-2ED9-5C45-B2DD-86B28A3C3904}"/>
                    </a:ext>
                  </a:extLst>
                </p14:cNvPr>
                <p14:cNvContentPartPr/>
                <p14:nvPr/>
              </p14:nvContentPartPr>
              <p14:xfrm>
                <a:off x="8765392" y="3557340"/>
                <a:ext cx="107640" cy="500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E87662B-2ED9-5C45-B2DD-86B28A3C390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750272" y="3542220"/>
                  <a:ext cx="137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4843EA9-4D99-9F46-9E84-4DA87C396A3E}"/>
                    </a:ext>
                  </a:extLst>
                </p14:cNvPr>
                <p14:cNvContentPartPr/>
                <p14:nvPr/>
              </p14:nvContentPartPr>
              <p14:xfrm>
                <a:off x="8429152" y="3721500"/>
                <a:ext cx="147600" cy="3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4843EA9-4D99-9F46-9E84-4DA87C396A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414032" y="3706380"/>
                  <a:ext cx="1778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E35A00D-A3A0-1A48-8CF3-CE0008D4ED2A}"/>
                    </a:ext>
                  </a:extLst>
                </p14:cNvPr>
                <p14:cNvContentPartPr/>
                <p14:nvPr/>
              </p14:nvContentPartPr>
              <p14:xfrm>
                <a:off x="8443912" y="3729060"/>
                <a:ext cx="85680" cy="71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E35A00D-A3A0-1A48-8CF3-CE0008D4ED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28792" y="3713580"/>
                  <a:ext cx="1162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B677820-5FBA-774F-AD54-4F7D07EDF325}"/>
                    </a:ext>
                  </a:extLst>
                </p14:cNvPr>
                <p14:cNvContentPartPr/>
                <p14:nvPr/>
              </p14:nvContentPartPr>
              <p14:xfrm>
                <a:off x="8421952" y="3771900"/>
                <a:ext cx="164880" cy="107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B677820-5FBA-774F-AD54-4F7D07EDF32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406832" y="3756420"/>
                  <a:ext cx="1954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8602E9CA-BBBB-DA44-ABFC-F192208C5AA2}"/>
                    </a:ext>
                  </a:extLst>
                </p14:cNvPr>
                <p14:cNvContentPartPr/>
                <p14:nvPr/>
              </p14:nvContentPartPr>
              <p14:xfrm>
                <a:off x="8579632" y="3707460"/>
                <a:ext cx="14760" cy="1494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8602E9CA-BBBB-DA44-ABFC-F192208C5AA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564152" y="3692340"/>
                  <a:ext cx="45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3300B6A-3BF2-6845-AD08-810FC5F9C74D}"/>
                    </a:ext>
                  </a:extLst>
                </p14:cNvPr>
                <p14:cNvContentPartPr/>
                <p14:nvPr/>
              </p14:nvContentPartPr>
              <p14:xfrm>
                <a:off x="8579632" y="3721500"/>
                <a:ext cx="114840" cy="720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3300B6A-3BF2-6845-AD08-810FC5F9C74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564152" y="3706380"/>
                  <a:ext cx="1450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EE32B25-3758-3A49-94C4-127FB4FB925F}"/>
                    </a:ext>
                  </a:extLst>
                </p14:cNvPr>
                <p14:cNvContentPartPr/>
                <p14:nvPr/>
              </p14:nvContentPartPr>
              <p14:xfrm>
                <a:off x="8686552" y="3693060"/>
                <a:ext cx="21600" cy="1789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EE32B25-3758-3A49-94C4-127FB4FB925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671432" y="3677940"/>
                  <a:ext cx="5220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445BE03-8FE7-C448-BD57-46504E37468C}"/>
                    </a:ext>
                  </a:extLst>
                </p14:cNvPr>
                <p14:cNvContentPartPr/>
                <p14:nvPr/>
              </p14:nvContentPartPr>
              <p14:xfrm>
                <a:off x="8700952" y="3707460"/>
                <a:ext cx="79200" cy="100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445BE03-8FE7-C448-BD57-46504E37468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685832" y="3692340"/>
                  <a:ext cx="1094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AE540CD-9091-104D-93D4-EBE4BA020FAA}"/>
                    </a:ext>
                  </a:extLst>
                </p14:cNvPr>
                <p14:cNvContentPartPr/>
                <p14:nvPr/>
              </p14:nvContentPartPr>
              <p14:xfrm>
                <a:off x="8772592" y="3750300"/>
                <a:ext cx="57240" cy="1000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AE540CD-9091-104D-93D4-EBE4BA020F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757112" y="3735180"/>
                  <a:ext cx="878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2EA8FD-0B2F-3445-BF8F-61326C385BD2}"/>
                    </a:ext>
                  </a:extLst>
                </p14:cNvPr>
                <p14:cNvContentPartPr/>
                <p14:nvPr/>
              </p14:nvContentPartPr>
              <p14:xfrm>
                <a:off x="8886712" y="3699900"/>
                <a:ext cx="28800" cy="1792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2EA8FD-0B2F-3445-BF8F-61326C385BD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71592" y="3684780"/>
                  <a:ext cx="59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5A06D5A-6A7D-B348-8E1C-5EF4DE044786}"/>
                    </a:ext>
                  </a:extLst>
                </p14:cNvPr>
                <p14:cNvContentPartPr/>
                <p14:nvPr/>
              </p14:nvContentPartPr>
              <p14:xfrm>
                <a:off x="8886712" y="3735900"/>
                <a:ext cx="78480" cy="860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5A06D5A-6A7D-B348-8E1C-5EF4DE04478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871592" y="3720780"/>
                  <a:ext cx="109080" cy="11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40916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95048" y="1547448"/>
            <a:ext cx="8870947" cy="3708846"/>
            <a:chOff x="190672" y="177802"/>
            <a:chExt cx="8870947" cy="3708846"/>
          </a:xfrm>
        </p:grpSpPr>
        <p:sp>
          <p:nvSpPr>
            <p:cNvPr id="51" name="TextBox 50"/>
            <p:cNvSpPr txBox="1"/>
            <p:nvPr/>
          </p:nvSpPr>
          <p:spPr>
            <a:xfrm>
              <a:off x="4532807" y="2784030"/>
              <a:ext cx="12216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C2==Value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타원 7"/>
            <p:cNvSpPr/>
            <p:nvPr/>
          </p:nvSpPr>
          <p:spPr>
            <a:xfrm>
              <a:off x="1241775" y="2265627"/>
              <a:ext cx="1070070" cy="10724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S1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[MUXC1]</a:t>
              </a:r>
              <a:endParaRPr lang="ko-KR" alt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>
              <a:off x="934309" y="2800199"/>
              <a:ext cx="2978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>
              <a:off x="2391872" y="2800199"/>
              <a:ext cx="1016051" cy="32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원형 화살표 15"/>
            <p:cNvSpPr/>
            <p:nvPr/>
          </p:nvSpPr>
          <p:spPr>
            <a:xfrm rot="6575864">
              <a:off x="8524755" y="720470"/>
              <a:ext cx="387672" cy="507437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672" y="2598044"/>
              <a:ext cx="1033966" cy="470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Reset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61730" y="1299768"/>
              <a:ext cx="11703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C1!=Value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3482181" y="2271824"/>
              <a:ext cx="1070070" cy="10724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S2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[MUXC2]</a:t>
              </a:r>
              <a:endParaRPr lang="ko-KR" alt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738686" y="2263962"/>
              <a:ext cx="1070070" cy="10724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S3</a:t>
              </a:r>
            </a:p>
            <a:p>
              <a:pPr algn="ctr"/>
              <a:r>
                <a:rPr lang="en-US" altLang="ko-KR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[MUXC3]</a:t>
              </a:r>
              <a:endParaRPr lang="ko-KR" altLang="en-US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991549" y="2256265"/>
              <a:ext cx="1070070" cy="10724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OPEN</a:t>
              </a:r>
              <a:endPara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[UNLOCK]</a:t>
              </a:r>
              <a:endParaRPr lang="ko-KR" altLang="en-US" sz="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648520" y="177802"/>
              <a:ext cx="1070070" cy="107247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ERROR</a:t>
              </a:r>
              <a:endParaRPr lang="ko-KR" altLang="en-US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>
              <a:off x="4637443" y="2802618"/>
              <a:ext cx="1016051" cy="32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>
              <a:off x="6893948" y="2795256"/>
              <a:ext cx="1016051" cy="32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V="1">
              <a:off x="2208570" y="794747"/>
              <a:ext cx="5351665" cy="15163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flipV="1">
              <a:off x="4440518" y="946101"/>
              <a:ext cx="3193975" cy="13999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V="1">
              <a:off x="6556465" y="1100575"/>
              <a:ext cx="1159578" cy="11712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원형 화살표 43"/>
            <p:cNvSpPr/>
            <p:nvPr/>
          </p:nvSpPr>
          <p:spPr>
            <a:xfrm rot="8876894">
              <a:off x="8641792" y="3075020"/>
              <a:ext cx="387672" cy="507437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원형 화살표 44"/>
            <p:cNvSpPr/>
            <p:nvPr/>
          </p:nvSpPr>
          <p:spPr>
            <a:xfrm rot="21343673" flipV="1">
              <a:off x="1652069" y="3127200"/>
              <a:ext cx="387672" cy="507437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199645" y="1713227"/>
              <a:ext cx="11703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C2!=Value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090076" y="1528117"/>
              <a:ext cx="11703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C3!=Value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271860" y="2784031"/>
              <a:ext cx="12216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C1==Value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36287" y="2759523"/>
              <a:ext cx="12216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C3==Value</a:t>
              </a:r>
            </a:p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&amp; ENTER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원형 화살표 52"/>
            <p:cNvSpPr/>
            <p:nvPr/>
          </p:nvSpPr>
          <p:spPr>
            <a:xfrm rot="21343673" flipV="1">
              <a:off x="3975631" y="3141316"/>
              <a:ext cx="387672" cy="507437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원형 화살표 53"/>
            <p:cNvSpPr/>
            <p:nvPr/>
          </p:nvSpPr>
          <p:spPr>
            <a:xfrm rot="21343673" flipV="1">
              <a:off x="6231492" y="3127200"/>
              <a:ext cx="387672" cy="507437"/>
            </a:xfrm>
            <a:prstGeom prst="circularArrow">
              <a:avLst>
                <a:gd name="adj1" fmla="val 2828"/>
                <a:gd name="adj2" fmla="val 1142319"/>
                <a:gd name="adj3" fmla="val 21116601"/>
                <a:gd name="adj4" fmla="val 10839815"/>
                <a:gd name="adj5" fmla="val 8382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498555" y="3548094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ENTER’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57991" y="3548094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ENTER’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89029" y="3547075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ENTER’</a:t>
              </a:r>
              <a:endPara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1041400" y="861334"/>
            <a:ext cx="4398640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State diagram for the combination lock</a:t>
            </a:r>
          </a:p>
        </p:txBody>
      </p:sp>
    </p:spTree>
    <p:extLst>
      <p:ext uri="{BB962C8B-B14F-4D97-AF65-F5344CB8AC3E}">
        <p14:creationId xmlns:p14="http://schemas.microsoft.com/office/powerpoint/2010/main" val="4231024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1041400" y="861334"/>
            <a:ext cx="4462760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Block diagram for the combination lock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46706" y="1712340"/>
            <a:ext cx="8275633" cy="3722455"/>
            <a:chOff x="0" y="909228"/>
            <a:chExt cx="9219612" cy="4360675"/>
          </a:xfrm>
        </p:grpSpPr>
        <p:cxnSp>
          <p:nvCxnSpPr>
            <p:cNvPr id="32" name="직선 화살표 연결선 31"/>
            <p:cNvCxnSpPr/>
            <p:nvPr/>
          </p:nvCxnSpPr>
          <p:spPr>
            <a:xfrm flipH="1" flipV="1">
              <a:off x="4061487" y="2991002"/>
              <a:ext cx="2186641" cy="32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1747117" y="2791012"/>
              <a:ext cx="20387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Multiplexer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10152" y="2787802"/>
              <a:ext cx="2038704" cy="13240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30893" y="3759200"/>
              <a:ext cx="1671152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Comparator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>
              <a:off x="2766469" y="3241545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682798" y="3362914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2045449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961778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2766469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682798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3487488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3403817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75997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97017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18036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403817" y="2283014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666379" y="2281173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961778" y="2277964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63423" y="3241545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 flipV="1">
              <a:off x="883829" y="3962399"/>
              <a:ext cx="794644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1376346" y="3866490"/>
              <a:ext cx="138953" cy="195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1168726" y="3580279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0" y="3759573"/>
              <a:ext cx="1085055" cy="4064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직선 화살표 연결선 64"/>
            <p:cNvCxnSpPr/>
            <p:nvPr/>
          </p:nvCxnSpPr>
          <p:spPr>
            <a:xfrm>
              <a:off x="3633058" y="3923395"/>
              <a:ext cx="24062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4236825" y="2584602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MUX control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050093" y="3580279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Equal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직선 화살표 연결선 68"/>
            <p:cNvCxnSpPr>
              <a:stCxn id="71" idx="2"/>
            </p:cNvCxnSpPr>
            <p:nvPr/>
          </p:nvCxnSpPr>
          <p:spPr>
            <a:xfrm flipH="1">
              <a:off x="6645835" y="1315628"/>
              <a:ext cx="229" cy="525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5807781" y="909228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197721" y="922967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직선 화살표 연결선 72"/>
            <p:cNvCxnSpPr>
              <a:endCxn id="74" idx="0"/>
            </p:cNvCxnSpPr>
            <p:nvPr/>
          </p:nvCxnSpPr>
          <p:spPr>
            <a:xfrm>
              <a:off x="7328916" y="4111812"/>
              <a:ext cx="0" cy="7516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6490633" y="4863503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H="1">
              <a:off x="8348857" y="3923395"/>
              <a:ext cx="6006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이등변 삼각형 77"/>
            <p:cNvSpPr/>
            <p:nvPr/>
          </p:nvSpPr>
          <p:spPr>
            <a:xfrm rot="16200000">
              <a:off x="8074592" y="3785125"/>
              <a:ext cx="264272" cy="28425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434764" y="3555999"/>
              <a:ext cx="784848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296894" y="1722028"/>
              <a:ext cx="7207624" cy="2664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703580" y="1830640"/>
              <a:ext cx="2321406" cy="24739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Datapath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6039298" y="1840754"/>
              <a:ext cx="2321406" cy="247399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 flipH="1">
              <a:off x="8087645" y="1315628"/>
              <a:ext cx="229" cy="5251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이등변 삼각형 93"/>
            <p:cNvSpPr/>
            <p:nvPr/>
          </p:nvSpPr>
          <p:spPr>
            <a:xfrm rot="16200000">
              <a:off x="8088727" y="3781267"/>
              <a:ext cx="264272" cy="28425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1724519-F810-1146-9A2A-1FA989BBED0C}"/>
              </a:ext>
            </a:extLst>
          </p:cNvPr>
          <p:cNvGrpSpPr/>
          <p:nvPr/>
        </p:nvGrpSpPr>
        <p:grpSpPr>
          <a:xfrm>
            <a:off x="535176" y="1145568"/>
            <a:ext cx="4372200" cy="519120"/>
            <a:chOff x="535176" y="1145568"/>
            <a:chExt cx="4372200" cy="51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BB9864B-DF1F-524C-8E49-B4AA6E5E9520}"/>
                    </a:ext>
                  </a:extLst>
                </p14:cNvPr>
                <p14:cNvContentPartPr/>
                <p14:nvPr/>
              </p14:nvContentPartPr>
              <p14:xfrm>
                <a:off x="591336" y="1459488"/>
                <a:ext cx="18720" cy="125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BB9864B-DF1F-524C-8E49-B4AA6E5E952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5856" y="1444008"/>
                  <a:ext cx="48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FD3901-94F5-804B-9778-880AAE3BAAE4}"/>
                    </a:ext>
                  </a:extLst>
                </p14:cNvPr>
                <p14:cNvContentPartPr/>
                <p14:nvPr/>
              </p14:nvContentPartPr>
              <p14:xfrm>
                <a:off x="535176" y="1401888"/>
                <a:ext cx="160200" cy="262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FD3901-94F5-804B-9778-880AAE3BAA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0056" y="1386408"/>
                  <a:ext cx="1904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1F9A28-D8DF-544D-9604-D9601CC746F4}"/>
                    </a:ext>
                  </a:extLst>
                </p14:cNvPr>
                <p14:cNvContentPartPr/>
                <p14:nvPr/>
              </p14:nvContentPartPr>
              <p14:xfrm>
                <a:off x="773856" y="1450848"/>
                <a:ext cx="67680" cy="1281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1F9A28-D8DF-544D-9604-D9601CC746F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8376" y="1435368"/>
                  <a:ext cx="97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0B81845-1626-FD4D-99FA-FCA5A4AD32EC}"/>
                    </a:ext>
                  </a:extLst>
                </p14:cNvPr>
                <p14:cNvContentPartPr/>
                <p14:nvPr/>
              </p14:nvContentPartPr>
              <p14:xfrm>
                <a:off x="871776" y="1371288"/>
                <a:ext cx="6480" cy="1893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0B81845-1626-FD4D-99FA-FCA5A4AD32E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6296" y="1356168"/>
                  <a:ext cx="3708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3403F5-D293-244C-87AF-F32DF07E62DC}"/>
                    </a:ext>
                  </a:extLst>
                </p14:cNvPr>
                <p14:cNvContentPartPr/>
                <p14:nvPr/>
              </p14:nvContentPartPr>
              <p14:xfrm>
                <a:off x="920376" y="1365168"/>
                <a:ext cx="91800" cy="146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3403F5-D293-244C-87AF-F32DF07E62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4896" y="1350048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93C2435-0B58-0242-B42F-1685BFBA85CA}"/>
                    </a:ext>
                  </a:extLst>
                </p14:cNvPr>
                <p14:cNvContentPartPr/>
                <p14:nvPr/>
              </p14:nvContentPartPr>
              <p14:xfrm>
                <a:off x="926136" y="1474968"/>
                <a:ext cx="146880" cy="67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93C2435-0B58-0242-B42F-1685BFBA85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1016" y="1459488"/>
                  <a:ext cx="1774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15581DB-E4F6-414D-B167-12BBD63525C8}"/>
                    </a:ext>
                  </a:extLst>
                </p14:cNvPr>
                <p14:cNvContentPartPr/>
                <p14:nvPr/>
              </p14:nvContentPartPr>
              <p14:xfrm>
                <a:off x="975096" y="1517808"/>
                <a:ext cx="73080" cy="597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15581DB-E4F6-414D-B167-12BBD63525C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9976" y="1502688"/>
                  <a:ext cx="1036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731BF99-A899-5A42-96D5-07541F6E6707}"/>
                    </a:ext>
                  </a:extLst>
                </p14:cNvPr>
                <p14:cNvContentPartPr/>
                <p14:nvPr/>
              </p14:nvContentPartPr>
              <p14:xfrm>
                <a:off x="1048176" y="1328448"/>
                <a:ext cx="159120" cy="140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731BF99-A899-5A42-96D5-07541F6E67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32696" y="1313328"/>
                  <a:ext cx="1893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805D5E7-97A2-0046-A056-ECC28ED186D7}"/>
                    </a:ext>
                  </a:extLst>
                </p14:cNvPr>
                <p14:cNvContentPartPr/>
                <p14:nvPr/>
              </p14:nvContentPartPr>
              <p14:xfrm>
                <a:off x="1091016" y="1468848"/>
                <a:ext cx="146880" cy="1040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805D5E7-97A2-0046-A056-ECC28ED186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75896" y="1453728"/>
                  <a:ext cx="177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79A1D8-C6BD-704A-9CB3-F631F3D646E3}"/>
                    </a:ext>
                  </a:extLst>
                </p14:cNvPr>
                <p14:cNvContentPartPr/>
                <p14:nvPr/>
              </p14:nvContentPartPr>
              <p14:xfrm>
                <a:off x="1280016" y="1395768"/>
                <a:ext cx="67320" cy="676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79A1D8-C6BD-704A-9CB3-F631F3D646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64896" y="1380648"/>
                  <a:ext cx="979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939D207-D71E-F64B-96B0-3BFA4C32123B}"/>
                    </a:ext>
                  </a:extLst>
                </p14:cNvPr>
                <p14:cNvContentPartPr/>
                <p14:nvPr/>
              </p14:nvContentPartPr>
              <p14:xfrm>
                <a:off x="1383696" y="1285968"/>
                <a:ext cx="18720" cy="207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939D207-D71E-F64B-96B0-3BFA4C3212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68216" y="1270848"/>
                  <a:ext cx="48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C4BFAEB-EE54-EA42-9BCA-E41F621AE887}"/>
                    </a:ext>
                  </a:extLst>
                </p14:cNvPr>
                <p14:cNvContentPartPr/>
                <p14:nvPr/>
              </p14:nvContentPartPr>
              <p14:xfrm>
                <a:off x="1462896" y="1322688"/>
                <a:ext cx="67320" cy="37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C4BFAEB-EE54-EA42-9BCA-E41F621AE88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447776" y="1307208"/>
                  <a:ext cx="979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7383482-0137-F640-8093-9B7F1EFDF48D}"/>
                    </a:ext>
                  </a:extLst>
                </p14:cNvPr>
                <p14:cNvContentPartPr/>
                <p14:nvPr/>
              </p14:nvContentPartPr>
              <p14:xfrm>
                <a:off x="1456776" y="1371288"/>
                <a:ext cx="97920" cy="128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7383482-0137-F640-8093-9B7F1EFDF4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441656" y="1356168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A73736-7AA5-344E-919F-4622C29D31B1}"/>
                    </a:ext>
                  </a:extLst>
                </p14:cNvPr>
                <p14:cNvContentPartPr/>
                <p14:nvPr/>
              </p14:nvContentPartPr>
              <p14:xfrm>
                <a:off x="1529856" y="1298208"/>
                <a:ext cx="97920" cy="219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A73736-7AA5-344E-919F-4622C29D31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14736" y="1283088"/>
                  <a:ext cx="1285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DBAB8C4-2B77-2F44-A9A4-8778B87392A5}"/>
                    </a:ext>
                  </a:extLst>
                </p14:cNvPr>
                <p14:cNvContentPartPr/>
                <p14:nvPr/>
              </p14:nvContentPartPr>
              <p14:xfrm>
                <a:off x="1627416" y="1304328"/>
                <a:ext cx="91800" cy="1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DBAB8C4-2B77-2F44-A9A4-8778B87392A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12296" y="1289208"/>
                  <a:ext cx="1224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DABEE0-677B-C449-B250-AF991EE560A8}"/>
                    </a:ext>
                  </a:extLst>
                </p14:cNvPr>
                <p14:cNvContentPartPr/>
                <p14:nvPr/>
              </p14:nvContentPartPr>
              <p14:xfrm>
                <a:off x="1682136" y="1304328"/>
                <a:ext cx="61560" cy="159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DABEE0-677B-C449-B250-AF991EE560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7016" y="1289208"/>
                  <a:ext cx="91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CC44FED-3BB6-8F4F-8FC8-29769E1046C1}"/>
                    </a:ext>
                  </a:extLst>
                </p14:cNvPr>
                <p14:cNvContentPartPr/>
                <p14:nvPr/>
              </p14:nvContentPartPr>
              <p14:xfrm>
                <a:off x="1743336" y="1297488"/>
                <a:ext cx="73800" cy="1594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CC44FED-3BB6-8F4F-8FC8-29769E1046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27856" y="1282368"/>
                  <a:ext cx="1040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BFD0CFD-0ECF-B24E-859D-E6D494C917E4}"/>
                    </a:ext>
                  </a:extLst>
                </p14:cNvPr>
                <p14:cNvContentPartPr/>
                <p14:nvPr/>
              </p14:nvContentPartPr>
              <p14:xfrm>
                <a:off x="1731096" y="1426368"/>
                <a:ext cx="73440" cy="1281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BFD0CFD-0ECF-B24E-859D-E6D494C917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15976" y="1411248"/>
                  <a:ext cx="1040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44A197-722A-274D-AE5F-F86A807CEA90}"/>
                    </a:ext>
                  </a:extLst>
                </p14:cNvPr>
                <p14:cNvContentPartPr/>
                <p14:nvPr/>
              </p14:nvContentPartPr>
              <p14:xfrm>
                <a:off x="1737216" y="1493328"/>
                <a:ext cx="61560" cy="24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44A197-722A-274D-AE5F-F86A807CEA9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21736" y="1477848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CDBFA0-B432-9342-BF60-8E2B9353E7BE}"/>
                    </a:ext>
                  </a:extLst>
                </p14:cNvPr>
                <p14:cNvContentPartPr/>
                <p14:nvPr/>
              </p14:nvContentPartPr>
              <p14:xfrm>
                <a:off x="1816416" y="1414128"/>
                <a:ext cx="36720" cy="128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CDBFA0-B432-9342-BF60-8E2B9353E7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01296" y="1399008"/>
                  <a:ext cx="6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C83652-5214-D848-9577-5C4ED510A0AA}"/>
                    </a:ext>
                  </a:extLst>
                </p14:cNvPr>
                <p14:cNvContentPartPr/>
                <p14:nvPr/>
              </p14:nvContentPartPr>
              <p14:xfrm>
                <a:off x="1828656" y="1444728"/>
                <a:ext cx="67680" cy="12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C83652-5214-D848-9577-5C4ED510A0A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813536" y="1429248"/>
                  <a:ext cx="97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D5B9191-3400-0042-82D6-51AE8358CA0B}"/>
                    </a:ext>
                  </a:extLst>
                </p14:cNvPr>
                <p14:cNvContentPartPr/>
                <p14:nvPr/>
              </p14:nvContentPartPr>
              <p14:xfrm>
                <a:off x="1907856" y="1285968"/>
                <a:ext cx="122040" cy="164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D5B9191-3400-0042-82D6-51AE8358CA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2736" y="1270848"/>
                  <a:ext cx="1526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3B63DE-3A54-E14C-B2CB-B4E5BE24B66E}"/>
                    </a:ext>
                  </a:extLst>
                </p14:cNvPr>
                <p14:cNvContentPartPr/>
                <p14:nvPr/>
              </p14:nvContentPartPr>
              <p14:xfrm>
                <a:off x="2029536" y="1316568"/>
                <a:ext cx="43200" cy="1526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3B63DE-3A54-E14C-B2CB-B4E5BE24B6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014416" y="1301448"/>
                  <a:ext cx="73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4327124-5592-D640-A926-D912FE17CDC8}"/>
                    </a:ext>
                  </a:extLst>
                </p14:cNvPr>
                <p14:cNvContentPartPr/>
                <p14:nvPr/>
              </p14:nvContentPartPr>
              <p14:xfrm>
                <a:off x="2060136" y="1298208"/>
                <a:ext cx="104400" cy="1036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4327124-5592-D640-A926-D912FE17CDC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44656" y="1283088"/>
                  <a:ext cx="1350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FEA8C67-08BC-2247-ACD6-0708E9B7CEFA}"/>
                    </a:ext>
                  </a:extLst>
                </p14:cNvPr>
                <p14:cNvContentPartPr/>
                <p14:nvPr/>
              </p14:nvContentPartPr>
              <p14:xfrm>
                <a:off x="2169936" y="1261848"/>
                <a:ext cx="6480" cy="201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FEA8C67-08BC-2247-ACD6-0708E9B7CEF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54816" y="1246368"/>
                  <a:ext cx="37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CCE1673-DE46-934C-ACA0-F87C208CE9EC}"/>
                    </a:ext>
                  </a:extLst>
                </p14:cNvPr>
                <p14:cNvContentPartPr/>
                <p14:nvPr/>
              </p14:nvContentPartPr>
              <p14:xfrm>
                <a:off x="2090736" y="1450848"/>
                <a:ext cx="104040" cy="4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CCE1673-DE46-934C-ACA0-F87C208CE9E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075616" y="1435368"/>
                  <a:ext cx="1342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E779528-6109-8B40-8705-60A58291B032}"/>
                    </a:ext>
                  </a:extLst>
                </p14:cNvPr>
                <p14:cNvContentPartPr/>
                <p14:nvPr/>
              </p14:nvContentPartPr>
              <p14:xfrm>
                <a:off x="2298096" y="1444728"/>
                <a:ext cx="1080" cy="1036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E779528-6109-8B40-8705-60A58291B03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82616" y="1429248"/>
                  <a:ext cx="31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B607B8-E715-2343-AC95-264F9A81466D}"/>
                    </a:ext>
                  </a:extLst>
                </p14:cNvPr>
                <p14:cNvContentPartPr/>
                <p14:nvPr/>
              </p14:nvContentPartPr>
              <p14:xfrm>
                <a:off x="2401416" y="1328448"/>
                <a:ext cx="363600" cy="493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B607B8-E715-2343-AC95-264F9A8146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86296" y="1313328"/>
                  <a:ext cx="393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82452DB-8E89-734B-A865-DB5159DA601E}"/>
                    </a:ext>
                  </a:extLst>
                </p14:cNvPr>
                <p14:cNvContentPartPr/>
                <p14:nvPr/>
              </p14:nvContentPartPr>
              <p14:xfrm>
                <a:off x="2681856" y="1280208"/>
                <a:ext cx="43200" cy="110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82452DB-8E89-734B-A865-DB5159DA601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666736" y="1264728"/>
                  <a:ext cx="73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9F672E4-F569-EA48-9BE0-4864C9900536}"/>
                    </a:ext>
                  </a:extLst>
                </p14:cNvPr>
                <p14:cNvContentPartPr/>
                <p14:nvPr/>
              </p14:nvContentPartPr>
              <p14:xfrm>
                <a:off x="2876976" y="1255368"/>
                <a:ext cx="164880" cy="110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9F672E4-F569-EA48-9BE0-4864C99005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861856" y="1240248"/>
                  <a:ext cx="195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62036A-AAFD-1E4B-9FBF-608F829D57AA}"/>
                    </a:ext>
                  </a:extLst>
                </p14:cNvPr>
                <p14:cNvContentPartPr/>
                <p14:nvPr/>
              </p14:nvContentPartPr>
              <p14:xfrm>
                <a:off x="2925936" y="1371288"/>
                <a:ext cx="61560" cy="856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62036A-AAFD-1E4B-9FBF-608F829D57A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10816" y="1356168"/>
                  <a:ext cx="918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32E188-B5B4-6448-944E-240AD788DBB1}"/>
                    </a:ext>
                  </a:extLst>
                </p14:cNvPr>
                <p14:cNvContentPartPr/>
                <p14:nvPr/>
              </p14:nvContentPartPr>
              <p14:xfrm>
                <a:off x="2998296" y="1316568"/>
                <a:ext cx="61560" cy="198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32E188-B5B4-6448-944E-240AD788DBB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83176" y="1301448"/>
                  <a:ext cx="92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F62251C-8F02-8B4A-9F4A-DF06F0F043BA}"/>
                    </a:ext>
                  </a:extLst>
                </p14:cNvPr>
                <p14:cNvContentPartPr/>
                <p14:nvPr/>
              </p14:nvContentPartPr>
              <p14:xfrm>
                <a:off x="3096576" y="1261848"/>
                <a:ext cx="104040" cy="128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F62251C-8F02-8B4A-9F4A-DF06F0F043B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81456" y="1246368"/>
                  <a:ext cx="13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26FB186-699A-2844-BC77-571389D8AC7E}"/>
                    </a:ext>
                  </a:extLst>
                </p14:cNvPr>
                <p14:cNvContentPartPr/>
                <p14:nvPr/>
              </p14:nvContentPartPr>
              <p14:xfrm>
                <a:off x="3230496" y="1243488"/>
                <a:ext cx="30600" cy="183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26FB186-699A-2844-BC77-571389D8AC7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215376" y="1228368"/>
                  <a:ext cx="61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063BF23-46CB-1844-A12C-CE9B5E655F3E}"/>
                    </a:ext>
                  </a:extLst>
                </p14:cNvPr>
                <p14:cNvContentPartPr/>
                <p14:nvPr/>
              </p14:nvContentPartPr>
              <p14:xfrm>
                <a:off x="3261096" y="1292088"/>
                <a:ext cx="61560" cy="85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063BF23-46CB-1844-A12C-CE9B5E655F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245616" y="1276608"/>
                  <a:ext cx="91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CF4C742-C42B-974A-BEBB-74CDEF5F5961}"/>
                    </a:ext>
                  </a:extLst>
                </p14:cNvPr>
                <p14:cNvContentPartPr/>
                <p14:nvPr/>
              </p14:nvContentPartPr>
              <p14:xfrm>
                <a:off x="3334176" y="1225128"/>
                <a:ext cx="43200" cy="2502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CF4C742-C42B-974A-BEBB-74CDEF5F596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19056" y="1210008"/>
                  <a:ext cx="738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5FA0006-6820-C243-A6CC-9B09385D9BC4}"/>
                    </a:ext>
                  </a:extLst>
                </p14:cNvPr>
                <p14:cNvContentPartPr/>
                <p14:nvPr/>
              </p14:nvContentPartPr>
              <p14:xfrm>
                <a:off x="3401136" y="1280208"/>
                <a:ext cx="55440" cy="1220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5FA0006-6820-C243-A6CC-9B09385D9BC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86016" y="1264728"/>
                  <a:ext cx="860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3716383-F0C5-A04A-8AEA-EBD6F55B8457}"/>
                    </a:ext>
                  </a:extLst>
                </p14:cNvPr>
                <p14:cNvContentPartPr/>
                <p14:nvPr/>
              </p14:nvContentPartPr>
              <p14:xfrm>
                <a:off x="3492936" y="1176168"/>
                <a:ext cx="42840" cy="27468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3716383-F0C5-A04A-8AEA-EBD6F55B845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77456" y="1161048"/>
                  <a:ext cx="734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D4CE7B3-92AC-7E4A-AA4B-5256A33D9DD4}"/>
                    </a:ext>
                  </a:extLst>
                </p14:cNvPr>
                <p14:cNvContentPartPr/>
                <p14:nvPr/>
              </p14:nvContentPartPr>
              <p14:xfrm>
                <a:off x="3669696" y="1328448"/>
                <a:ext cx="55440" cy="79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D4CE7B3-92AC-7E4A-AA4B-5256A33D9DD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54216" y="1313328"/>
                  <a:ext cx="86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1C8BECA-77E3-2348-B96B-FBEB600C854E}"/>
                    </a:ext>
                  </a:extLst>
                </p14:cNvPr>
                <p14:cNvContentPartPr/>
                <p14:nvPr/>
              </p14:nvContentPartPr>
              <p14:xfrm>
                <a:off x="3755016" y="1243488"/>
                <a:ext cx="12600" cy="1036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1C8BECA-77E3-2348-B96B-FBEB600C854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739896" y="1228368"/>
                  <a:ext cx="42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43139EE-8C78-4B44-9EE6-620EF1AFE12B}"/>
                    </a:ext>
                  </a:extLst>
                </p14:cNvPr>
                <p14:cNvContentPartPr/>
                <p14:nvPr/>
              </p14:nvContentPartPr>
              <p14:xfrm>
                <a:off x="3693816" y="1419888"/>
                <a:ext cx="67680" cy="493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43139EE-8C78-4B44-9EE6-620EF1AFE12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78696" y="1404768"/>
                  <a:ext cx="97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551FC9-F9FF-904B-A440-D4D8841690DA}"/>
                    </a:ext>
                  </a:extLst>
                </p14:cNvPr>
                <p14:cNvContentPartPr/>
                <p14:nvPr/>
              </p14:nvContentPartPr>
              <p14:xfrm>
                <a:off x="3736656" y="1346808"/>
                <a:ext cx="66960" cy="128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551FC9-F9FF-904B-A440-D4D8841690D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21536" y="1331688"/>
                  <a:ext cx="975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EFC613-E8E7-0A4B-BFBB-C1F9FA7696E7}"/>
                    </a:ext>
                  </a:extLst>
                </p14:cNvPr>
                <p14:cNvContentPartPr/>
                <p14:nvPr/>
              </p14:nvContentPartPr>
              <p14:xfrm>
                <a:off x="3858696" y="1231248"/>
                <a:ext cx="48960" cy="126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EFC613-E8E7-0A4B-BFBB-C1F9FA7696E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843216" y="1216128"/>
                  <a:ext cx="79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3CD607F-376C-844F-B0B7-6E1DFE9896B9}"/>
                    </a:ext>
                  </a:extLst>
                </p14:cNvPr>
                <p14:cNvContentPartPr/>
                <p14:nvPr/>
              </p14:nvContentPartPr>
              <p14:xfrm>
                <a:off x="3846456" y="1261848"/>
                <a:ext cx="97920" cy="122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3CD607F-376C-844F-B0B7-6E1DFE9896B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0976" y="1246368"/>
                  <a:ext cx="1285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0B9B51-C096-A149-8675-529BE0AE4D5A}"/>
                    </a:ext>
                  </a:extLst>
                </p14:cNvPr>
                <p14:cNvContentPartPr/>
                <p14:nvPr/>
              </p14:nvContentPartPr>
              <p14:xfrm>
                <a:off x="3876696" y="1285968"/>
                <a:ext cx="79560" cy="4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0B9B51-C096-A149-8675-529BE0AE4D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61576" y="1270848"/>
                  <a:ext cx="110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9CFCAAC-159D-F545-9E9F-7C165D2FF393}"/>
                    </a:ext>
                  </a:extLst>
                </p14:cNvPr>
                <p14:cNvContentPartPr/>
                <p14:nvPr/>
              </p14:nvContentPartPr>
              <p14:xfrm>
                <a:off x="3846456" y="1298208"/>
                <a:ext cx="201600" cy="1036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9CFCAAC-159D-F545-9E9F-7C165D2FF3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30976" y="1283088"/>
                  <a:ext cx="2318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382F53C-498A-8743-BC41-9B79B57B16C0}"/>
                    </a:ext>
                  </a:extLst>
                </p14:cNvPr>
                <p14:cNvContentPartPr/>
                <p14:nvPr/>
              </p14:nvContentPartPr>
              <p14:xfrm>
                <a:off x="3956256" y="1328448"/>
                <a:ext cx="12600" cy="73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382F53C-498A-8743-BC41-9B79B57B16C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40776" y="1313328"/>
                  <a:ext cx="42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30BA02D-3A8B-D742-BC06-A010BC72F240}"/>
                    </a:ext>
                  </a:extLst>
                </p14:cNvPr>
                <p14:cNvContentPartPr/>
                <p14:nvPr/>
              </p14:nvContentPartPr>
              <p14:xfrm>
                <a:off x="3895056" y="1365168"/>
                <a:ext cx="134640" cy="918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30BA02D-3A8B-D742-BC06-A010BC72F24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9576" y="1350048"/>
                  <a:ext cx="165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8C8C1C9-A14D-F942-97CE-48C461C93985}"/>
                    </a:ext>
                  </a:extLst>
                </p14:cNvPr>
                <p14:cNvContentPartPr/>
                <p14:nvPr/>
              </p14:nvContentPartPr>
              <p14:xfrm>
                <a:off x="3992616" y="1273728"/>
                <a:ext cx="104400" cy="1137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8C8C1C9-A14D-F942-97CE-48C461C939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77136" y="1258608"/>
                  <a:ext cx="13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67247918-50F6-154C-9446-EA50955E112E}"/>
                    </a:ext>
                  </a:extLst>
                </p14:cNvPr>
                <p14:cNvContentPartPr/>
                <p14:nvPr/>
              </p14:nvContentPartPr>
              <p14:xfrm>
                <a:off x="4077936" y="1264368"/>
                <a:ext cx="49320" cy="460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67247918-50F6-154C-9446-EA50955E112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62456" y="1249248"/>
                  <a:ext cx="799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5DF960E-B3C9-124C-9DB1-9EB8604ABDFB}"/>
                    </a:ext>
                  </a:extLst>
                </p14:cNvPr>
                <p14:cNvContentPartPr/>
                <p14:nvPr/>
              </p14:nvContentPartPr>
              <p14:xfrm>
                <a:off x="4090176" y="1243488"/>
                <a:ext cx="95400" cy="171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5DF960E-B3C9-124C-9DB1-9EB8604ABDF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74696" y="1228368"/>
                  <a:ext cx="126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3830C94-AC67-0B42-A576-29996B80CEA5}"/>
                    </a:ext>
                  </a:extLst>
                </p14:cNvPr>
                <p14:cNvContentPartPr/>
                <p14:nvPr/>
              </p14:nvContentPartPr>
              <p14:xfrm>
                <a:off x="4193856" y="1249608"/>
                <a:ext cx="55080" cy="856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3830C94-AC67-0B42-A576-29996B80CEA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78736" y="1234128"/>
                  <a:ext cx="8568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EC79F3B-403C-9B4E-9F3A-5A72B48F44B5}"/>
                    </a:ext>
                  </a:extLst>
                </p14:cNvPr>
                <p14:cNvContentPartPr/>
                <p14:nvPr/>
              </p14:nvContentPartPr>
              <p14:xfrm>
                <a:off x="4309776" y="1145568"/>
                <a:ext cx="30600" cy="2689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EC79F3B-403C-9B4E-9F3A-5A72B48F44B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94296" y="1130448"/>
                  <a:ext cx="6120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A3B4650-B856-064E-9097-EF63D5900A08}"/>
                    </a:ext>
                  </a:extLst>
                </p14:cNvPr>
                <p14:cNvContentPartPr/>
                <p14:nvPr/>
              </p14:nvContentPartPr>
              <p14:xfrm>
                <a:off x="4407336" y="1231248"/>
                <a:ext cx="115920" cy="97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A3B4650-B856-064E-9097-EF63D5900A0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91856" y="1216128"/>
                  <a:ext cx="146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8F1AD4F-F57E-D349-9B32-E42ACAD03542}"/>
                    </a:ext>
                  </a:extLst>
                </p14:cNvPr>
                <p14:cNvContentPartPr/>
                <p14:nvPr/>
              </p14:nvContentPartPr>
              <p14:xfrm>
                <a:off x="4449816" y="1255368"/>
                <a:ext cx="164880" cy="140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8F1AD4F-F57E-D349-9B32-E42ACAD0354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434336" y="1240248"/>
                  <a:ext cx="1954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56D37B-90BC-7F4C-B5EE-07F05F8E57DD}"/>
                    </a:ext>
                  </a:extLst>
                </p14:cNvPr>
                <p14:cNvContentPartPr/>
                <p14:nvPr/>
              </p14:nvContentPartPr>
              <p14:xfrm>
                <a:off x="4608216" y="1206768"/>
                <a:ext cx="24480" cy="17676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56D37B-90BC-7F4C-B5EE-07F05F8E57D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93096" y="1191648"/>
                  <a:ext cx="550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857B323-9A44-CE4E-9C8A-1EE6B0531D22}"/>
                    </a:ext>
                  </a:extLst>
                </p14:cNvPr>
                <p14:cNvContentPartPr/>
                <p14:nvPr/>
              </p14:nvContentPartPr>
              <p14:xfrm>
                <a:off x="4644576" y="1225128"/>
                <a:ext cx="85680" cy="11628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857B323-9A44-CE4E-9C8A-1EE6B0531D2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29456" y="1210008"/>
                  <a:ext cx="11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12B0EB8-8EB6-7247-988E-67BED3BFD6F5}"/>
                    </a:ext>
                  </a:extLst>
                </p14:cNvPr>
                <p14:cNvContentPartPr/>
                <p14:nvPr/>
              </p14:nvContentPartPr>
              <p14:xfrm>
                <a:off x="4693536" y="1273728"/>
                <a:ext cx="73800" cy="187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12B0EB8-8EB6-7247-988E-67BED3BFD6F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78416" y="1258608"/>
                  <a:ext cx="1040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8869C31-32B0-DB49-8ED5-E7A3A6B5F9D4}"/>
                    </a:ext>
                  </a:extLst>
                </p14:cNvPr>
                <p14:cNvContentPartPr/>
                <p14:nvPr/>
              </p14:nvContentPartPr>
              <p14:xfrm>
                <a:off x="4748616" y="1157808"/>
                <a:ext cx="42840" cy="2505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8869C31-32B0-DB49-8ED5-E7A3A6B5F9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733496" y="1142688"/>
                  <a:ext cx="734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B45CE1-EA2E-CE4E-8CFF-7379D466D70F}"/>
                    </a:ext>
                  </a:extLst>
                </p14:cNvPr>
                <p14:cNvContentPartPr/>
                <p14:nvPr/>
              </p14:nvContentPartPr>
              <p14:xfrm>
                <a:off x="4815576" y="1194528"/>
                <a:ext cx="73440" cy="73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B45CE1-EA2E-CE4E-8CFF-7379D466D70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800096" y="1179408"/>
                  <a:ext cx="104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9376CC1-2E25-824F-8F80-FCF3B6BBF10E}"/>
                    </a:ext>
                  </a:extLst>
                </p14:cNvPr>
                <p14:cNvContentPartPr/>
                <p14:nvPr/>
              </p14:nvContentPartPr>
              <p14:xfrm>
                <a:off x="4894776" y="1310448"/>
                <a:ext cx="12600" cy="187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9376CC1-2E25-824F-8F80-FCF3B6BBF10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79656" y="129496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95F457A-B863-D64F-B94A-0F040E608997}"/>
              </a:ext>
            </a:extLst>
          </p:cNvPr>
          <p:cNvGrpSpPr/>
          <p:nvPr/>
        </p:nvGrpSpPr>
        <p:grpSpPr>
          <a:xfrm>
            <a:off x="6461496" y="4937448"/>
            <a:ext cx="1177200" cy="963720"/>
            <a:chOff x="6461496" y="4937448"/>
            <a:chExt cx="1177200" cy="96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BCE4BE-2651-DC4D-A0CC-8039B5B5AE00}"/>
                    </a:ext>
                  </a:extLst>
                </p14:cNvPr>
                <p14:cNvContentPartPr/>
                <p14:nvPr/>
              </p14:nvContentPartPr>
              <p14:xfrm>
                <a:off x="6534576" y="4937448"/>
                <a:ext cx="799200" cy="6163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BCE4BE-2651-DC4D-A0CC-8039B5B5AE0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19456" y="4922328"/>
                  <a:ext cx="82944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F3C6033-35F6-BC49-9E3D-E42E78A1F80D}"/>
                    </a:ext>
                  </a:extLst>
                </p14:cNvPr>
                <p14:cNvContentPartPr/>
                <p14:nvPr/>
              </p14:nvContentPartPr>
              <p14:xfrm>
                <a:off x="6461496" y="5638728"/>
                <a:ext cx="171000" cy="1285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F3C6033-35F6-BC49-9E3D-E42E78A1F80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446016" y="5623608"/>
                  <a:ext cx="2016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223384E-5690-E847-9B9C-BC81533053CF}"/>
                    </a:ext>
                  </a:extLst>
                </p14:cNvPr>
                <p14:cNvContentPartPr/>
                <p14:nvPr/>
              </p14:nvContentPartPr>
              <p14:xfrm>
                <a:off x="6522696" y="5803248"/>
                <a:ext cx="134280" cy="5508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223384E-5690-E847-9B9C-BC81533053C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507216" y="5788128"/>
                  <a:ext cx="164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C7FA590-5C43-4448-8D74-208CEE7C8103}"/>
                    </a:ext>
                  </a:extLst>
                </p14:cNvPr>
                <p14:cNvContentPartPr/>
                <p14:nvPr/>
              </p14:nvContentPartPr>
              <p14:xfrm>
                <a:off x="6552936" y="5803248"/>
                <a:ext cx="110160" cy="914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C7FA590-5C43-4448-8D74-208CEE7C81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37816" y="5788128"/>
                  <a:ext cx="1404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6FB377B-B791-3749-920D-A58B926FC08C}"/>
                    </a:ext>
                  </a:extLst>
                </p14:cNvPr>
                <p14:cNvContentPartPr/>
                <p14:nvPr/>
              </p14:nvContentPartPr>
              <p14:xfrm>
                <a:off x="6674976" y="5760408"/>
                <a:ext cx="66960" cy="493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6FB377B-B791-3749-920D-A58B926FC08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59856" y="5745288"/>
                  <a:ext cx="97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5E598D-B4FE-7A48-851E-4D03C386D3DA}"/>
                    </a:ext>
                  </a:extLst>
                </p14:cNvPr>
                <p14:cNvContentPartPr/>
                <p14:nvPr/>
              </p14:nvContentPartPr>
              <p14:xfrm>
                <a:off x="6808896" y="5638728"/>
                <a:ext cx="24480" cy="2624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5E598D-B4FE-7A48-851E-4D03C386D3D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93776" y="5623608"/>
                  <a:ext cx="55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384B77E-191C-B946-9FAA-E48BE02D1507}"/>
                    </a:ext>
                  </a:extLst>
                </p14:cNvPr>
                <p14:cNvContentPartPr/>
                <p14:nvPr/>
              </p14:nvContentPartPr>
              <p14:xfrm>
                <a:off x="6906456" y="5620368"/>
                <a:ext cx="97920" cy="128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384B77E-191C-B946-9FAA-E48BE02D15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91336" y="5605248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4A2B066-4D31-094A-8169-BB23D55564D9}"/>
                    </a:ext>
                  </a:extLst>
                </p14:cNvPr>
                <p14:cNvContentPartPr/>
                <p14:nvPr/>
              </p14:nvContentPartPr>
              <p14:xfrm>
                <a:off x="6961536" y="5638728"/>
                <a:ext cx="97920" cy="1101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4A2B066-4D31-094A-8169-BB23D55564D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946416" y="5623608"/>
                  <a:ext cx="12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6D5F8AC-8814-A946-867B-631D2C4E74D1}"/>
                    </a:ext>
                  </a:extLst>
                </p14:cNvPr>
                <p14:cNvContentPartPr/>
                <p14:nvPr/>
              </p14:nvContentPartPr>
              <p14:xfrm>
                <a:off x="7034256" y="5602008"/>
                <a:ext cx="12960" cy="1710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6D5F8AC-8814-A946-867B-631D2C4E74D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19136" y="5586888"/>
                  <a:ext cx="435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5895A95-0D60-134D-98AB-6343380E2458}"/>
                    </a:ext>
                  </a:extLst>
                </p14:cNvPr>
                <p14:cNvContentPartPr/>
                <p14:nvPr/>
              </p14:nvContentPartPr>
              <p14:xfrm>
                <a:off x="6937056" y="5797128"/>
                <a:ext cx="153000" cy="104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5895A95-0D60-134D-98AB-6343380E245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921576" y="5781648"/>
                  <a:ext cx="1832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144E524-8EA0-E346-9852-7F20D0DA21E0}"/>
                    </a:ext>
                  </a:extLst>
                </p14:cNvPr>
                <p14:cNvContentPartPr/>
                <p14:nvPr/>
              </p14:nvContentPartPr>
              <p14:xfrm>
                <a:off x="7077456" y="5693448"/>
                <a:ext cx="91800" cy="10368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144E524-8EA0-E346-9852-7F20D0DA21E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61976" y="5678328"/>
                  <a:ext cx="122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1424885-4BF8-2D42-9DFF-549B113A1D21}"/>
                    </a:ext>
                  </a:extLst>
                </p14:cNvPr>
                <p14:cNvContentPartPr/>
                <p14:nvPr/>
              </p14:nvContentPartPr>
              <p14:xfrm>
                <a:off x="7150536" y="5632248"/>
                <a:ext cx="30600" cy="213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1424885-4BF8-2D42-9DFF-549B113A1D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35056" y="5617128"/>
                  <a:ext cx="612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4CE3D0D-747C-7445-B95F-2743DEB089F4}"/>
                    </a:ext>
                  </a:extLst>
                </p14:cNvPr>
                <p14:cNvContentPartPr/>
                <p14:nvPr/>
              </p14:nvContentPartPr>
              <p14:xfrm>
                <a:off x="7199136" y="5614248"/>
                <a:ext cx="91800" cy="11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4CE3D0D-747C-7445-B95F-2743DEB089F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83656" y="5598768"/>
                  <a:ext cx="122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3EA1580-287F-2F4F-8C44-3624E1FAB851}"/>
                    </a:ext>
                  </a:extLst>
                </p14:cNvPr>
                <p14:cNvContentPartPr/>
                <p14:nvPr/>
              </p14:nvContentPartPr>
              <p14:xfrm>
                <a:off x="7199136" y="5736288"/>
                <a:ext cx="122400" cy="3708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3EA1580-287F-2F4F-8C44-3624E1FAB85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183656" y="5720808"/>
                  <a:ext cx="1530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6F63CE3-6784-4644-A7E3-EF6BF4A33CFC}"/>
                    </a:ext>
                  </a:extLst>
                </p14:cNvPr>
                <p14:cNvContentPartPr/>
                <p14:nvPr/>
              </p14:nvContentPartPr>
              <p14:xfrm>
                <a:off x="7254216" y="5803248"/>
                <a:ext cx="140400" cy="795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6F63CE3-6784-4644-A7E3-EF6BF4A33CF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38736" y="5788128"/>
                  <a:ext cx="171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F108A14-E1BF-A24F-988E-0931DC67CCD7}"/>
                    </a:ext>
                  </a:extLst>
                </p14:cNvPr>
                <p14:cNvContentPartPr/>
                <p14:nvPr/>
              </p14:nvContentPartPr>
              <p14:xfrm>
                <a:off x="7412616" y="5657088"/>
                <a:ext cx="122040" cy="979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F108A14-E1BF-A24F-988E-0931DC67CCD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97496" y="5641608"/>
                  <a:ext cx="152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45A6402-7091-9547-8D65-6B489C8FD084}"/>
                    </a:ext>
                  </a:extLst>
                </p14:cNvPr>
                <p14:cNvContentPartPr/>
                <p14:nvPr/>
              </p14:nvContentPartPr>
              <p14:xfrm>
                <a:off x="7418736" y="5748528"/>
                <a:ext cx="183240" cy="1404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45A6402-7091-9547-8D65-6B489C8FD0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403616" y="5733048"/>
                  <a:ext cx="2138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8BB792B-E781-A940-AF6E-260F27F548AC}"/>
                    </a:ext>
                  </a:extLst>
                </p14:cNvPr>
                <p14:cNvContentPartPr/>
                <p14:nvPr/>
              </p14:nvContentPartPr>
              <p14:xfrm>
                <a:off x="7626096" y="5791008"/>
                <a:ext cx="12600" cy="18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8BB792B-E781-A940-AF6E-260F27F548A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610616" y="577588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7CCD232-82B6-2845-A8C6-31738749B84F}"/>
              </a:ext>
            </a:extLst>
          </p:cNvPr>
          <p:cNvGrpSpPr/>
          <p:nvPr/>
        </p:nvGrpSpPr>
        <p:grpSpPr>
          <a:xfrm>
            <a:off x="3828096" y="5394648"/>
            <a:ext cx="957240" cy="439200"/>
            <a:chOff x="3828096" y="5394648"/>
            <a:chExt cx="957240" cy="43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6CA7215-FBF9-7747-A510-2122BFB863DE}"/>
                    </a:ext>
                  </a:extLst>
                </p14:cNvPr>
                <p14:cNvContentPartPr/>
                <p14:nvPr/>
              </p14:nvContentPartPr>
              <p14:xfrm>
                <a:off x="4077936" y="5455848"/>
                <a:ext cx="122400" cy="2656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6CA7215-FBF9-7747-A510-2122BFB863D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062456" y="5440728"/>
                  <a:ext cx="153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C5BEFA-8978-144F-BC11-1CFE6E2D69E8}"/>
                    </a:ext>
                  </a:extLst>
                </p14:cNvPr>
                <p14:cNvContentPartPr/>
                <p14:nvPr/>
              </p14:nvContentPartPr>
              <p14:xfrm>
                <a:off x="4077936" y="5541168"/>
                <a:ext cx="97920" cy="11016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C5BEFA-8978-144F-BC11-1CFE6E2D69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62456" y="5525688"/>
                  <a:ext cx="1285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F17A87A-09D3-3A4E-92D2-CABE045D2092}"/>
                    </a:ext>
                  </a:extLst>
                </p14:cNvPr>
                <p14:cNvContentPartPr/>
                <p14:nvPr/>
              </p14:nvContentPartPr>
              <p14:xfrm>
                <a:off x="4108536" y="5528928"/>
                <a:ext cx="12600" cy="187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F17A87A-09D3-3A4E-92D2-CABE045D209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93416" y="551380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03FE856-F5FC-D244-AA59-9B651DF133A0}"/>
                    </a:ext>
                  </a:extLst>
                </p14:cNvPr>
                <p14:cNvContentPartPr/>
                <p14:nvPr/>
              </p14:nvContentPartPr>
              <p14:xfrm>
                <a:off x="4035456" y="5650608"/>
                <a:ext cx="18720" cy="12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03FE856-F5FC-D244-AA59-9B651DF133A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019976" y="5635488"/>
                  <a:ext cx="48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DD70631-8CCE-5546-A622-DBEDF2E8D058}"/>
                    </a:ext>
                  </a:extLst>
                </p14:cNvPr>
                <p14:cNvContentPartPr/>
                <p14:nvPr/>
              </p14:nvContentPartPr>
              <p14:xfrm>
                <a:off x="4133016" y="5717928"/>
                <a:ext cx="42840" cy="3096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DD70631-8CCE-5546-A622-DBEDF2E8D0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17536" y="5702448"/>
                  <a:ext cx="734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9D59542-965D-9247-AD81-336CA67CB78C}"/>
                    </a:ext>
                  </a:extLst>
                </p14:cNvPr>
                <p14:cNvContentPartPr/>
                <p14:nvPr/>
              </p14:nvContentPartPr>
              <p14:xfrm>
                <a:off x="4212216" y="5595888"/>
                <a:ext cx="12600" cy="2484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9D59542-965D-9247-AD81-336CA67CB7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96736" y="5580408"/>
                  <a:ext cx="43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FBD4C93-E7CB-4D40-B032-F398570CD819}"/>
                    </a:ext>
                  </a:extLst>
                </p14:cNvPr>
                <p14:cNvContentPartPr/>
                <p14:nvPr/>
              </p14:nvContentPartPr>
              <p14:xfrm>
                <a:off x="4279176" y="5449368"/>
                <a:ext cx="91800" cy="493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FBD4C93-E7CB-4D40-B032-F398570CD81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4056" y="5434248"/>
                  <a:ext cx="122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5DA318D-E3E0-6544-AFDC-17B9DC6ACFAD}"/>
                    </a:ext>
                  </a:extLst>
                </p14:cNvPr>
                <p14:cNvContentPartPr/>
                <p14:nvPr/>
              </p14:nvContentPartPr>
              <p14:xfrm>
                <a:off x="4303656" y="5535048"/>
                <a:ext cx="73440" cy="30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5DA318D-E3E0-6544-AFDC-17B9DC6ACFA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88536" y="5519568"/>
                  <a:ext cx="1040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4BFF29-07EE-CD4A-B675-EFED3217BABA}"/>
                    </a:ext>
                  </a:extLst>
                </p14:cNvPr>
                <p14:cNvContentPartPr/>
                <p14:nvPr/>
              </p14:nvContentPartPr>
              <p14:xfrm>
                <a:off x="4285296" y="5522808"/>
                <a:ext cx="122040" cy="982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4BFF29-07EE-CD4A-B675-EFED3217BAB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70176" y="5507328"/>
                  <a:ext cx="152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B6D5A9-15B1-2F4D-94A8-C8AEAABDD237}"/>
                    </a:ext>
                  </a:extLst>
                </p14:cNvPr>
                <p14:cNvContentPartPr/>
                <p14:nvPr/>
              </p14:nvContentPartPr>
              <p14:xfrm>
                <a:off x="4419216" y="5449368"/>
                <a:ext cx="12600" cy="177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B6D5A9-15B1-2F4D-94A8-C8AEAABDD2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04096" y="5434248"/>
                  <a:ext cx="42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A78F6C2-BA9C-0D45-A786-3593752F7E3A}"/>
                    </a:ext>
                  </a:extLst>
                </p14:cNvPr>
                <p14:cNvContentPartPr/>
                <p14:nvPr/>
              </p14:nvContentPartPr>
              <p14:xfrm>
                <a:off x="4407336" y="5467728"/>
                <a:ext cx="122040" cy="85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A78F6C2-BA9C-0D45-A786-3593752F7E3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91856" y="5452608"/>
                  <a:ext cx="1526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5EBD6D9-4071-2544-B320-2836F712B4E6}"/>
                    </a:ext>
                  </a:extLst>
                </p14:cNvPr>
                <p14:cNvContentPartPr/>
                <p14:nvPr/>
              </p14:nvContentPartPr>
              <p14:xfrm>
                <a:off x="4498776" y="5401128"/>
                <a:ext cx="28080" cy="1904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5EBD6D9-4071-2544-B320-2836F712B4E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83296" y="5385648"/>
                  <a:ext cx="583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9456C88-0A1D-9B48-A939-F2C6CE5D4612}"/>
                    </a:ext>
                  </a:extLst>
                </p14:cNvPr>
                <p14:cNvContentPartPr/>
                <p14:nvPr/>
              </p14:nvContentPartPr>
              <p14:xfrm>
                <a:off x="4504896" y="5455848"/>
                <a:ext cx="128160" cy="979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9456C88-0A1D-9B48-A939-F2C6CE5D461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489416" y="5440728"/>
                  <a:ext cx="1587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76EF3E6-6BA4-3C47-8CD2-469FAC1A6A41}"/>
                    </a:ext>
                  </a:extLst>
                </p14:cNvPr>
                <p14:cNvContentPartPr/>
                <p14:nvPr/>
              </p14:nvContentPartPr>
              <p14:xfrm>
                <a:off x="4611816" y="5394648"/>
                <a:ext cx="143640" cy="1346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76EF3E6-6BA4-3C47-8CD2-469FAC1A6A4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96336" y="5379528"/>
                  <a:ext cx="1738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1031DD6-2EFD-DA47-B9FD-48B08BD28DEA}"/>
                    </a:ext>
                  </a:extLst>
                </p14:cNvPr>
                <p14:cNvContentPartPr/>
                <p14:nvPr/>
              </p14:nvContentPartPr>
              <p14:xfrm>
                <a:off x="4644576" y="5559168"/>
                <a:ext cx="140760" cy="856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1031DD6-2EFD-DA47-B9FD-48B08BD28D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629456" y="5544048"/>
                  <a:ext cx="17136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8DE9FAF-7AAE-0C4A-B022-5BF2548BB7E9}"/>
                    </a:ext>
                  </a:extLst>
                </p14:cNvPr>
                <p14:cNvContentPartPr/>
                <p14:nvPr/>
              </p14:nvContentPartPr>
              <p14:xfrm>
                <a:off x="3828096" y="5486088"/>
                <a:ext cx="115920" cy="3477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8DE9FAF-7AAE-0C4A-B022-5BF2548BB7E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812976" y="5470968"/>
                  <a:ext cx="146520" cy="37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040B084-EF63-6D47-B660-9CA7C9875982}"/>
              </a:ext>
            </a:extLst>
          </p:cNvPr>
          <p:cNvGrpSpPr/>
          <p:nvPr/>
        </p:nvGrpSpPr>
        <p:grpSpPr>
          <a:xfrm>
            <a:off x="4943736" y="5279088"/>
            <a:ext cx="1115640" cy="365760"/>
            <a:chOff x="4943736" y="5279088"/>
            <a:chExt cx="1115640" cy="36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F1CF5C0-BF8B-CB4B-A60D-2408701EACD8}"/>
                    </a:ext>
                  </a:extLst>
                </p14:cNvPr>
                <p14:cNvContentPartPr/>
                <p14:nvPr/>
              </p14:nvContentPartPr>
              <p14:xfrm>
                <a:off x="4949856" y="5388528"/>
                <a:ext cx="36720" cy="9792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F1CF5C0-BF8B-CB4B-A60D-2408701EACD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934736" y="5373408"/>
                  <a:ext cx="673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A4D974C-621F-AB47-8008-CBF1085D433B}"/>
                    </a:ext>
                  </a:extLst>
                </p14:cNvPr>
                <p14:cNvContentPartPr/>
                <p14:nvPr/>
              </p14:nvContentPartPr>
              <p14:xfrm>
                <a:off x="5035176" y="5321568"/>
                <a:ext cx="6480" cy="21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A4D974C-621F-AB47-8008-CBF1085D43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0056" y="5306448"/>
                  <a:ext cx="37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1D987A-A86E-414A-8021-145ADD30A309}"/>
                    </a:ext>
                  </a:extLst>
                </p14:cNvPr>
                <p14:cNvContentPartPr/>
                <p14:nvPr/>
              </p14:nvContentPartPr>
              <p14:xfrm>
                <a:off x="4943736" y="5528928"/>
                <a:ext cx="146520" cy="1159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1D987A-A86E-414A-8021-145ADD30A30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928616" y="5513808"/>
                  <a:ext cx="177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874B2D9-6E83-D346-BC3A-9F7827301E05}"/>
                    </a:ext>
                  </a:extLst>
                </p14:cNvPr>
                <p14:cNvContentPartPr/>
                <p14:nvPr/>
              </p14:nvContentPartPr>
              <p14:xfrm>
                <a:off x="5089896" y="5413008"/>
                <a:ext cx="61560" cy="1162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874B2D9-6E83-D346-BC3A-9F7827301E0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074416" y="5397528"/>
                  <a:ext cx="918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3740682-DA12-DE4D-9643-6AE51BB0E544}"/>
                    </a:ext>
                  </a:extLst>
                </p14:cNvPr>
                <p14:cNvContentPartPr/>
                <p14:nvPr/>
              </p14:nvContentPartPr>
              <p14:xfrm>
                <a:off x="5162976" y="5364408"/>
                <a:ext cx="61560" cy="1648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3740682-DA12-DE4D-9643-6AE51BB0E54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147856" y="5349288"/>
                  <a:ext cx="91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B13CA8C-23CB-C74E-A1BB-CC08FFAB2F58}"/>
                    </a:ext>
                  </a:extLst>
                </p14:cNvPr>
                <p14:cNvContentPartPr/>
                <p14:nvPr/>
              </p14:nvContentPartPr>
              <p14:xfrm>
                <a:off x="5144976" y="5516688"/>
                <a:ext cx="140400" cy="831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B13CA8C-23CB-C74E-A1BB-CC08FFAB2F5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129496" y="5501568"/>
                  <a:ext cx="171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54BB804-DD16-8A47-B694-408FD7A13F2E}"/>
                    </a:ext>
                  </a:extLst>
                </p14:cNvPr>
                <p14:cNvContentPartPr/>
                <p14:nvPr/>
              </p14:nvContentPartPr>
              <p14:xfrm>
                <a:off x="5303376" y="5376288"/>
                <a:ext cx="85680" cy="128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54BB804-DD16-8A47-B694-408FD7A13F2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288256" y="5361168"/>
                  <a:ext cx="116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5859DD3-BF60-F441-A5F2-6B17AB62CF01}"/>
                    </a:ext>
                  </a:extLst>
                </p14:cNvPr>
                <p14:cNvContentPartPr/>
                <p14:nvPr/>
              </p14:nvContentPartPr>
              <p14:xfrm>
                <a:off x="5345856" y="5406888"/>
                <a:ext cx="79560" cy="1224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5859DD3-BF60-F441-A5F2-6B17AB62CF0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30736" y="5391768"/>
                  <a:ext cx="110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A582807-A07B-8146-BFD0-511FB83C3A96}"/>
                    </a:ext>
                  </a:extLst>
                </p14:cNvPr>
                <p14:cNvContentPartPr/>
                <p14:nvPr/>
              </p14:nvContentPartPr>
              <p14:xfrm>
                <a:off x="5443416" y="5333808"/>
                <a:ext cx="24480" cy="21384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A582807-A07B-8146-BFD0-511FB83C3A9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428296" y="5318688"/>
                  <a:ext cx="55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510C9B2-03FC-CB45-9873-1693D74B811D}"/>
                    </a:ext>
                  </a:extLst>
                </p14:cNvPr>
                <p14:cNvContentPartPr/>
                <p14:nvPr/>
              </p14:nvContentPartPr>
              <p14:xfrm>
                <a:off x="5492376" y="5352168"/>
                <a:ext cx="48960" cy="64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510C9B2-03FC-CB45-9873-1693D74B811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77256" y="5336688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422C895-DC6F-2440-9CB6-7177F7193C83}"/>
                    </a:ext>
                  </a:extLst>
                </p14:cNvPr>
                <p14:cNvContentPartPr/>
                <p14:nvPr/>
              </p14:nvContentPartPr>
              <p14:xfrm>
                <a:off x="5467896" y="5388528"/>
                <a:ext cx="73440" cy="1407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422C895-DC6F-2440-9CB6-7177F7193C8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452416" y="5373408"/>
                  <a:ext cx="104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0B43011-6675-B446-A455-6D18E9AB3F99}"/>
                    </a:ext>
                  </a:extLst>
                </p14:cNvPr>
                <p14:cNvContentPartPr/>
                <p14:nvPr/>
              </p14:nvContentPartPr>
              <p14:xfrm>
                <a:off x="5504616" y="5455848"/>
                <a:ext cx="55080" cy="648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0B43011-6675-B446-A455-6D18E9AB3F9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489136" y="5440728"/>
                  <a:ext cx="85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A681917-96DA-914D-8A95-66981ABAEFB7}"/>
                    </a:ext>
                  </a:extLst>
                </p14:cNvPr>
                <p14:cNvContentPartPr/>
                <p14:nvPr/>
              </p14:nvContentPartPr>
              <p14:xfrm>
                <a:off x="5602176" y="5394648"/>
                <a:ext cx="12600" cy="12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A681917-96DA-914D-8A95-66981ABAEFB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586696" y="5379528"/>
                  <a:ext cx="42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9F3DF8C-456E-DB4A-B1DD-01AD92C41489}"/>
                    </a:ext>
                  </a:extLst>
                </p14:cNvPr>
                <p14:cNvContentPartPr/>
                <p14:nvPr/>
              </p14:nvContentPartPr>
              <p14:xfrm>
                <a:off x="5596056" y="5388528"/>
                <a:ext cx="48960" cy="43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9F3DF8C-456E-DB4A-B1DD-01AD92C4148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580576" y="5373408"/>
                  <a:ext cx="795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C01009F-114C-FC45-8FF9-EE8B33F099F0}"/>
                    </a:ext>
                  </a:extLst>
                </p14:cNvPr>
                <p14:cNvContentPartPr/>
                <p14:nvPr/>
              </p14:nvContentPartPr>
              <p14:xfrm>
                <a:off x="5632416" y="5315448"/>
                <a:ext cx="21240" cy="2379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C01009F-114C-FC45-8FF9-EE8B33F099F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617296" y="5300328"/>
                  <a:ext cx="5184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F8B4F3E1-064D-8E41-A5D2-3DDB4C6DCD66}"/>
                    </a:ext>
                  </a:extLst>
                </p14:cNvPr>
                <p14:cNvContentPartPr/>
                <p14:nvPr/>
              </p14:nvContentPartPr>
              <p14:xfrm>
                <a:off x="5687496" y="5339928"/>
                <a:ext cx="61200" cy="2484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F8B4F3E1-064D-8E41-A5D2-3DDB4C6DCD6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672016" y="5324448"/>
                  <a:ext cx="918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86E625-235A-0540-B9CA-0BC9F77A61FE}"/>
                    </a:ext>
                  </a:extLst>
                </p14:cNvPr>
                <p14:cNvContentPartPr/>
                <p14:nvPr/>
              </p14:nvContentPartPr>
              <p14:xfrm>
                <a:off x="5699376" y="5346048"/>
                <a:ext cx="58680" cy="91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86E625-235A-0540-B9CA-0BC9F77A61F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684256" y="5330928"/>
                  <a:ext cx="89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66A3470-5FA9-344F-8D7F-1444978A9348}"/>
                    </a:ext>
                  </a:extLst>
                </p14:cNvPr>
                <p14:cNvContentPartPr/>
                <p14:nvPr/>
              </p14:nvContentPartPr>
              <p14:xfrm>
                <a:off x="5650776" y="5425248"/>
                <a:ext cx="153000" cy="734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66A3470-5FA9-344F-8D7F-1444978A934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635296" y="5410128"/>
                  <a:ext cx="1832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B37F3F7-C77A-9F47-9407-8660E9EE9102}"/>
                    </a:ext>
                  </a:extLst>
                </p14:cNvPr>
                <p14:cNvContentPartPr/>
                <p14:nvPr/>
              </p14:nvContentPartPr>
              <p14:xfrm>
                <a:off x="5741856" y="5431368"/>
                <a:ext cx="19080" cy="12816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B37F3F7-C77A-9F47-9407-8660E9EE910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726736" y="5415888"/>
                  <a:ext cx="49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2FF5231-7C86-6349-B617-F0E735A88388}"/>
                    </a:ext>
                  </a:extLst>
                </p14:cNvPr>
                <p14:cNvContentPartPr/>
                <p14:nvPr/>
              </p14:nvContentPartPr>
              <p14:xfrm>
                <a:off x="5791176" y="5352168"/>
                <a:ext cx="91800" cy="918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2FF5231-7C86-6349-B617-F0E735A8838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75696" y="5336688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39F6623-7065-0444-AC53-E09AB97AD900}"/>
                    </a:ext>
                  </a:extLst>
                </p14:cNvPr>
                <p14:cNvContentPartPr/>
                <p14:nvPr/>
              </p14:nvContentPartPr>
              <p14:xfrm>
                <a:off x="5787576" y="5425248"/>
                <a:ext cx="107280" cy="1378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39F6623-7065-0444-AC53-E09AB97AD90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772456" y="5410128"/>
                  <a:ext cx="1378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59B2096-2E8B-A64A-BA37-522D04F1FD7F}"/>
                    </a:ext>
                  </a:extLst>
                </p14:cNvPr>
                <p14:cNvContentPartPr/>
                <p14:nvPr/>
              </p14:nvContentPartPr>
              <p14:xfrm>
                <a:off x="5967936" y="5510568"/>
                <a:ext cx="6480" cy="673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59B2096-2E8B-A64A-BA37-522D04F1FD7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952456" y="5495448"/>
                  <a:ext cx="370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2757257-C802-0E48-AB78-415F484A2FA3}"/>
                    </a:ext>
                  </a:extLst>
                </p14:cNvPr>
                <p14:cNvContentPartPr/>
                <p14:nvPr/>
              </p14:nvContentPartPr>
              <p14:xfrm>
                <a:off x="6028776" y="5279088"/>
                <a:ext cx="30600" cy="342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2757257-C802-0E48-AB78-415F484A2FA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013656" y="5263608"/>
                  <a:ext cx="61200" cy="37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850F132-2951-8046-8EBE-9E4AADB581E3}"/>
              </a:ext>
            </a:extLst>
          </p:cNvPr>
          <p:cNvGrpSpPr/>
          <p:nvPr/>
        </p:nvGrpSpPr>
        <p:grpSpPr>
          <a:xfrm>
            <a:off x="8308656" y="6303288"/>
            <a:ext cx="189360" cy="228960"/>
            <a:chOff x="8308656" y="6303288"/>
            <a:chExt cx="189360" cy="22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12D541D-B6CE-144F-BE2C-4FF8114C463B}"/>
                    </a:ext>
                  </a:extLst>
                </p14:cNvPr>
                <p14:cNvContentPartPr/>
                <p14:nvPr/>
              </p14:nvContentPartPr>
              <p14:xfrm>
                <a:off x="8357616" y="6303288"/>
                <a:ext cx="18720" cy="2073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12D541D-B6CE-144F-BE2C-4FF8114C463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342136" y="6287808"/>
                  <a:ext cx="489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1206D81-28F6-7443-963C-DC6DFE06C44B}"/>
                    </a:ext>
                  </a:extLst>
                </p14:cNvPr>
                <p14:cNvContentPartPr/>
                <p14:nvPr/>
              </p14:nvContentPartPr>
              <p14:xfrm>
                <a:off x="8308656" y="6431088"/>
                <a:ext cx="189360" cy="1011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1206D81-28F6-7443-963C-DC6DFE06C44B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293176" y="6415968"/>
                  <a:ext cx="219960" cy="13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5023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66824" y="1591956"/>
            <a:ext cx="8427470" cy="3938776"/>
            <a:chOff x="0" y="909228"/>
            <a:chExt cx="9118228" cy="4360675"/>
          </a:xfrm>
        </p:grpSpPr>
        <p:cxnSp>
          <p:nvCxnSpPr>
            <p:cNvPr id="32" name="직선 화살표 연결선 31"/>
            <p:cNvCxnSpPr/>
            <p:nvPr/>
          </p:nvCxnSpPr>
          <p:spPr>
            <a:xfrm flipH="1" flipV="1">
              <a:off x="3785822" y="2991002"/>
              <a:ext cx="2462305" cy="32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직사각형 2"/>
            <p:cNvSpPr/>
            <p:nvPr/>
          </p:nvSpPr>
          <p:spPr>
            <a:xfrm>
              <a:off x="1747117" y="2791012"/>
              <a:ext cx="20387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Multiplexer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310152" y="2787802"/>
              <a:ext cx="2038704" cy="13240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Controller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930893" y="3759200"/>
              <a:ext cx="1671152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Comparator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직선 화살표 연결선 39"/>
            <p:cNvCxnSpPr/>
            <p:nvPr/>
          </p:nvCxnSpPr>
          <p:spPr>
            <a:xfrm>
              <a:off x="2766469" y="3241545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2682798" y="3362914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>
              <a:off x="2045449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1961778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>
              <a:off x="2766469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2682798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>
              <a:off x="3487488" y="2288989"/>
              <a:ext cx="0" cy="4578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3403817" y="2410358"/>
              <a:ext cx="167342" cy="1255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1775997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C1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2497017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C2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3218036" y="1830640"/>
              <a:ext cx="538904" cy="406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C3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403817" y="2283014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2666379" y="2281173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961778" y="2277964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2663423" y="3241545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9" name="직선 화살표 연결선 58"/>
            <p:cNvCxnSpPr/>
            <p:nvPr/>
          </p:nvCxnSpPr>
          <p:spPr>
            <a:xfrm>
              <a:off x="883829" y="3962400"/>
              <a:ext cx="1016051" cy="32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/>
            <p:nvPr/>
          </p:nvCxnSpPr>
          <p:spPr>
            <a:xfrm>
              <a:off x="1423451" y="3864535"/>
              <a:ext cx="138953" cy="19572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1223475" y="3580279"/>
              <a:ext cx="538904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0" y="3759573"/>
              <a:ext cx="1085055" cy="406400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VALUE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5" name="직선 화살표 연결선 64"/>
            <p:cNvCxnSpPr/>
            <p:nvPr/>
          </p:nvCxnSpPr>
          <p:spPr>
            <a:xfrm>
              <a:off x="3633058" y="3923395"/>
              <a:ext cx="26150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직사각형 66"/>
            <p:cNvSpPr/>
            <p:nvPr/>
          </p:nvSpPr>
          <p:spPr>
            <a:xfrm>
              <a:off x="4236825" y="2584602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MUX control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050093" y="3580279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Equal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직선 화살표 연결선 68"/>
            <p:cNvCxnSpPr>
              <a:stCxn id="71" idx="2"/>
            </p:cNvCxnSpPr>
            <p:nvPr/>
          </p:nvCxnSpPr>
          <p:spPr>
            <a:xfrm>
              <a:off x="6646064" y="1315628"/>
              <a:ext cx="0" cy="14312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72" idx="2"/>
            </p:cNvCxnSpPr>
            <p:nvPr/>
          </p:nvCxnSpPr>
          <p:spPr>
            <a:xfrm>
              <a:off x="8036004" y="1329367"/>
              <a:ext cx="0" cy="13856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/>
            <p:cNvSpPr/>
            <p:nvPr/>
          </p:nvSpPr>
          <p:spPr>
            <a:xfrm>
              <a:off x="5807781" y="909228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ENTER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197721" y="922967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RESET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3" name="직선 화살표 연결선 72"/>
            <p:cNvCxnSpPr>
              <a:endCxn id="74" idx="0"/>
            </p:cNvCxnSpPr>
            <p:nvPr/>
          </p:nvCxnSpPr>
          <p:spPr>
            <a:xfrm>
              <a:off x="7328916" y="4111812"/>
              <a:ext cx="0" cy="7516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6490633" y="4863503"/>
              <a:ext cx="1676565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Unlock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5" name="직선 화살표 연결선 74"/>
            <p:cNvCxnSpPr/>
            <p:nvPr/>
          </p:nvCxnSpPr>
          <p:spPr>
            <a:xfrm flipH="1">
              <a:off x="8348857" y="3923395"/>
              <a:ext cx="6006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이등변 삼각형 77"/>
            <p:cNvSpPr/>
            <p:nvPr/>
          </p:nvSpPr>
          <p:spPr>
            <a:xfrm rot="16200000">
              <a:off x="8074592" y="3785125"/>
              <a:ext cx="264272" cy="28425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434765" y="3555999"/>
              <a:ext cx="683463" cy="40640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296894" y="1722028"/>
              <a:ext cx="7207624" cy="266470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6" name="Rectangle 4"/>
          <p:cNvSpPr>
            <a:spLocks noChangeArrowheads="1"/>
          </p:cNvSpPr>
          <p:nvPr/>
        </p:nvSpPr>
        <p:spPr bwMode="auto">
          <a:xfrm>
            <a:off x="1041400" y="861334"/>
            <a:ext cx="4462760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Block diagram for the combination 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8180" y="19625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85350" y="19625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39271" y="1974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8</a:t>
            </a:r>
            <a:endParaRPr lang="ko-KR" altLang="en-US" dirty="0">
              <a:solidFill>
                <a:srgbClr val="FF0000"/>
              </a:solidFill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82D7C09-C655-1942-9483-64B776EF6A32}"/>
              </a:ext>
            </a:extLst>
          </p:cNvPr>
          <p:cNvGrpSpPr/>
          <p:nvPr/>
        </p:nvGrpSpPr>
        <p:grpSpPr>
          <a:xfrm>
            <a:off x="2584296" y="2852688"/>
            <a:ext cx="3712680" cy="1329480"/>
            <a:chOff x="2584296" y="2852688"/>
            <a:chExt cx="3712680" cy="132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C6767A6-0BF4-A14D-8F06-18042D555EC9}"/>
                    </a:ext>
                  </a:extLst>
                </p14:cNvPr>
                <p14:cNvContentPartPr/>
                <p14:nvPr/>
              </p14:nvContentPartPr>
              <p14:xfrm>
                <a:off x="3639096" y="2852688"/>
                <a:ext cx="24480" cy="4640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C6767A6-0BF4-A14D-8F06-18042D555EC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23976" y="2837208"/>
                  <a:ext cx="550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A4774E8-6B29-F748-9D76-B466A794240D}"/>
                    </a:ext>
                  </a:extLst>
                </p14:cNvPr>
                <p14:cNvContentPartPr/>
                <p14:nvPr/>
              </p14:nvContentPartPr>
              <p14:xfrm>
                <a:off x="3614616" y="3261288"/>
                <a:ext cx="110520" cy="85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A4774E8-6B29-F748-9D76-B466A794240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99496" y="3245808"/>
                  <a:ext cx="14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55DAA1A-8E09-9340-9C87-5DC5CF1F4935}"/>
                    </a:ext>
                  </a:extLst>
                </p14:cNvPr>
                <p14:cNvContentPartPr/>
                <p14:nvPr/>
              </p14:nvContentPartPr>
              <p14:xfrm>
                <a:off x="3785256" y="2986968"/>
                <a:ext cx="104040" cy="1832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55DAA1A-8E09-9340-9C87-5DC5CF1F493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70136" y="2971488"/>
                  <a:ext cx="134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B069E52-9057-E640-B618-3A44A4DB57D5}"/>
                    </a:ext>
                  </a:extLst>
                </p14:cNvPr>
                <p14:cNvContentPartPr/>
                <p14:nvPr/>
              </p14:nvContentPartPr>
              <p14:xfrm>
                <a:off x="3858696" y="3029448"/>
                <a:ext cx="97920" cy="128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B069E52-9057-E640-B618-3A44A4DB57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43216" y="3014328"/>
                  <a:ext cx="1285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4AEC367-7D07-4C42-811F-CE066DA5FF61}"/>
                    </a:ext>
                  </a:extLst>
                </p14:cNvPr>
                <p14:cNvContentPartPr/>
                <p14:nvPr/>
              </p14:nvContentPartPr>
              <p14:xfrm>
                <a:off x="3858696" y="3127008"/>
                <a:ext cx="128160" cy="9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4AEC367-7D07-4C42-811F-CE066DA5FF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43216" y="3111528"/>
                  <a:ext cx="1587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381E545-3368-AB42-B4DE-05CF86C59D50}"/>
                    </a:ext>
                  </a:extLst>
                </p14:cNvPr>
                <p14:cNvContentPartPr/>
                <p14:nvPr/>
              </p14:nvContentPartPr>
              <p14:xfrm>
                <a:off x="3986496" y="2992728"/>
                <a:ext cx="73440" cy="24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381E545-3368-AB42-B4DE-05CF86C59D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1016" y="2977608"/>
                  <a:ext cx="1040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F619EFA-CCE0-C048-AAE6-EA624F6A0300}"/>
                    </a:ext>
                  </a:extLst>
                </p14:cNvPr>
                <p14:cNvContentPartPr/>
                <p14:nvPr/>
              </p14:nvContentPartPr>
              <p14:xfrm>
                <a:off x="3980376" y="3017208"/>
                <a:ext cx="104040" cy="128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F619EFA-CCE0-C048-AAE6-EA624F6A03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5256" y="3001728"/>
                  <a:ext cx="134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293D84-EA2A-4E46-AD95-27E1C620D34C}"/>
                    </a:ext>
                  </a:extLst>
                </p14:cNvPr>
                <p14:cNvContentPartPr/>
                <p14:nvPr/>
              </p14:nvContentPartPr>
              <p14:xfrm>
                <a:off x="4090176" y="2986968"/>
                <a:ext cx="98280" cy="231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293D84-EA2A-4E46-AD95-27E1C620D3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4696" y="2971488"/>
                  <a:ext cx="1288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1ACEF4-C991-B24B-8383-FB79C891339C}"/>
                    </a:ext>
                  </a:extLst>
                </p14:cNvPr>
                <p14:cNvContentPartPr/>
                <p14:nvPr/>
              </p14:nvContentPartPr>
              <p14:xfrm>
                <a:off x="4230576" y="2980488"/>
                <a:ext cx="6480" cy="37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1ACEF4-C991-B24B-8383-FB79C89133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15096" y="2965368"/>
                  <a:ext cx="370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EC30367-86DB-7B49-A4FE-DB9F922E4ED2}"/>
                    </a:ext>
                  </a:extLst>
                </p14:cNvPr>
                <p14:cNvContentPartPr/>
                <p14:nvPr/>
              </p14:nvContentPartPr>
              <p14:xfrm>
                <a:off x="4199976" y="3023328"/>
                <a:ext cx="91800" cy="158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EC30367-86DB-7B49-A4FE-DB9F922E4ED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84856" y="3008208"/>
                  <a:ext cx="122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2170EB2-58E1-4E45-BAE8-90C2DD10FB89}"/>
                    </a:ext>
                  </a:extLst>
                </p14:cNvPr>
                <p14:cNvContentPartPr/>
                <p14:nvPr/>
              </p14:nvContentPartPr>
              <p14:xfrm>
                <a:off x="4333896" y="2931888"/>
                <a:ext cx="43200" cy="195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2170EB2-58E1-4E45-BAE8-90C2DD10FB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8776" y="2916768"/>
                  <a:ext cx="738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3DE5D46-850A-9A43-B338-14E4B82019B7}"/>
                    </a:ext>
                  </a:extLst>
                </p14:cNvPr>
                <p14:cNvContentPartPr/>
                <p14:nvPr/>
              </p14:nvContentPartPr>
              <p14:xfrm>
                <a:off x="4376736" y="2980488"/>
                <a:ext cx="94320" cy="979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3DE5D46-850A-9A43-B338-14E4B82019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61616" y="2965368"/>
                  <a:ext cx="124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457B70-7A95-B249-89F7-8E1F7F11957D}"/>
                    </a:ext>
                  </a:extLst>
                </p14:cNvPr>
                <p14:cNvContentPartPr/>
                <p14:nvPr/>
              </p14:nvContentPartPr>
              <p14:xfrm>
                <a:off x="4474296" y="2962128"/>
                <a:ext cx="30600" cy="1591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457B70-7A95-B249-89F7-8E1F7F11957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9176" y="2947008"/>
                  <a:ext cx="612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1243E17-D883-D94A-8D5E-131267714D75}"/>
                    </a:ext>
                  </a:extLst>
                </p14:cNvPr>
                <p14:cNvContentPartPr/>
                <p14:nvPr/>
              </p14:nvContentPartPr>
              <p14:xfrm>
                <a:off x="4541256" y="2950248"/>
                <a:ext cx="208080" cy="85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1243E17-D883-D94A-8D5E-131267714D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5776" y="2935128"/>
                  <a:ext cx="2383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EF2820-9D7B-B64B-AA1E-E782C29289C5}"/>
                    </a:ext>
                  </a:extLst>
                </p14:cNvPr>
                <p14:cNvContentPartPr/>
                <p14:nvPr/>
              </p14:nvContentPartPr>
              <p14:xfrm>
                <a:off x="4602096" y="3060048"/>
                <a:ext cx="97920" cy="115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EF2820-9D7B-B64B-AA1E-E782C29289C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86976" y="3044928"/>
                  <a:ext cx="128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0A9028-EAC4-A641-83AE-1F556F42287E}"/>
                    </a:ext>
                  </a:extLst>
                </p14:cNvPr>
                <p14:cNvContentPartPr/>
                <p14:nvPr/>
              </p14:nvContentPartPr>
              <p14:xfrm>
                <a:off x="4352256" y="3407448"/>
                <a:ext cx="1341720" cy="30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0A9028-EAC4-A641-83AE-1F556F4228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36776" y="3391968"/>
                  <a:ext cx="1372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7A5A3D-CB87-0640-B010-59ED9394EE59}"/>
                    </a:ext>
                  </a:extLst>
                </p14:cNvPr>
                <p14:cNvContentPartPr/>
                <p14:nvPr/>
              </p14:nvContentPartPr>
              <p14:xfrm>
                <a:off x="4382856" y="3584208"/>
                <a:ext cx="104040" cy="104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7A5A3D-CB87-0640-B010-59ED9394E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67736" y="3568728"/>
                  <a:ext cx="1342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85DC47F-E611-7646-B599-55E574A46397}"/>
                    </a:ext>
                  </a:extLst>
                </p14:cNvPr>
                <p14:cNvContentPartPr/>
                <p14:nvPr/>
              </p14:nvContentPartPr>
              <p14:xfrm>
                <a:off x="4516776" y="3571968"/>
                <a:ext cx="97920" cy="79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85DC47F-E611-7646-B599-55E574A4639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501656" y="3556848"/>
                  <a:ext cx="128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3CF158D-60CC-A84C-8A13-763E91890EF5}"/>
                    </a:ext>
                  </a:extLst>
                </p14:cNvPr>
                <p14:cNvContentPartPr/>
                <p14:nvPr/>
              </p14:nvContentPartPr>
              <p14:xfrm>
                <a:off x="4608216" y="3541728"/>
                <a:ext cx="85680" cy="115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3CF158D-60CC-A84C-8A13-763E91890EF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3096" y="3526248"/>
                  <a:ext cx="116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B4008FB-8764-244B-A085-B73062B7B562}"/>
                    </a:ext>
                  </a:extLst>
                </p14:cNvPr>
                <p14:cNvContentPartPr/>
                <p14:nvPr/>
              </p14:nvContentPartPr>
              <p14:xfrm>
                <a:off x="4608216" y="3559728"/>
                <a:ext cx="79560" cy="554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B4008FB-8764-244B-A085-B73062B7B56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93096" y="3544608"/>
                  <a:ext cx="1101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A332A8-1585-FB41-B7DF-B2966A85F88D}"/>
                    </a:ext>
                  </a:extLst>
                </p14:cNvPr>
                <p14:cNvContentPartPr/>
                <p14:nvPr/>
              </p14:nvContentPartPr>
              <p14:xfrm>
                <a:off x="4724136" y="3559728"/>
                <a:ext cx="195480" cy="1285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A332A8-1585-FB41-B7DF-B2966A85F88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708656" y="3544608"/>
                  <a:ext cx="225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6DCF050-B09B-0F44-8AA5-306A499DACBC}"/>
                    </a:ext>
                  </a:extLst>
                </p14:cNvPr>
                <p14:cNvContentPartPr/>
                <p14:nvPr/>
              </p14:nvContentPartPr>
              <p14:xfrm>
                <a:off x="4943736" y="3547488"/>
                <a:ext cx="85680" cy="73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6DCF050-B09B-0F44-8AA5-306A499DACB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8616" y="3532368"/>
                  <a:ext cx="1162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C937657-85BD-994F-8871-6CA39D2032D0}"/>
                    </a:ext>
                  </a:extLst>
                </p14:cNvPr>
                <p14:cNvContentPartPr/>
                <p14:nvPr/>
              </p14:nvContentPartPr>
              <p14:xfrm>
                <a:off x="5053536" y="3492768"/>
                <a:ext cx="9720" cy="116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C937657-85BD-994F-8871-6CA39D2032D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38056" y="3477288"/>
                  <a:ext cx="403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4108EEC-7313-F64E-AF7A-E3BDCC9C80D2}"/>
                    </a:ext>
                  </a:extLst>
                </p14:cNvPr>
                <p14:cNvContentPartPr/>
                <p14:nvPr/>
              </p14:nvContentPartPr>
              <p14:xfrm>
                <a:off x="4998456" y="3608688"/>
                <a:ext cx="61560" cy="48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4108EEC-7313-F64E-AF7A-E3BDCC9C80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82976" y="3593568"/>
                  <a:ext cx="92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823D932-8502-284F-95D9-3082BEFAE5CC}"/>
                    </a:ext>
                  </a:extLst>
                </p14:cNvPr>
                <p14:cNvContentPartPr/>
                <p14:nvPr/>
              </p14:nvContentPartPr>
              <p14:xfrm>
                <a:off x="5041296" y="3547488"/>
                <a:ext cx="64800" cy="1465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823D932-8502-284F-95D9-3082BEFAE5C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26176" y="3532368"/>
                  <a:ext cx="95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6691F2-1D6A-CF4A-9778-520DC412129B}"/>
                    </a:ext>
                  </a:extLst>
                </p14:cNvPr>
                <p14:cNvContentPartPr/>
                <p14:nvPr/>
              </p14:nvContentPartPr>
              <p14:xfrm>
                <a:off x="5144976" y="3541728"/>
                <a:ext cx="36720" cy="110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6691F2-1D6A-CF4A-9778-520DC412129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129496" y="3526248"/>
                  <a:ext cx="67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DF22313-6EB2-C944-8DB0-7DA80C3B2617}"/>
                    </a:ext>
                  </a:extLst>
                </p14:cNvPr>
                <p14:cNvContentPartPr/>
                <p14:nvPr/>
              </p14:nvContentPartPr>
              <p14:xfrm>
                <a:off x="5181336" y="3547488"/>
                <a:ext cx="97920" cy="153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DF22313-6EB2-C944-8DB0-7DA80C3B261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65856" y="3532368"/>
                  <a:ext cx="128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98391D6-D492-4844-9130-698318CC4D94}"/>
                    </a:ext>
                  </a:extLst>
                </p14:cNvPr>
                <p14:cNvContentPartPr/>
                <p14:nvPr/>
              </p14:nvContentPartPr>
              <p14:xfrm>
                <a:off x="5285016" y="3529128"/>
                <a:ext cx="116640" cy="104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98391D6-D492-4844-9130-698318CC4D9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9536" y="3514008"/>
                  <a:ext cx="146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4A65CD7-DDFA-CF4B-8A05-495E94F52757}"/>
                    </a:ext>
                  </a:extLst>
                </p14:cNvPr>
                <p14:cNvContentPartPr/>
                <p14:nvPr/>
              </p14:nvContentPartPr>
              <p14:xfrm>
                <a:off x="5327856" y="3632808"/>
                <a:ext cx="134280" cy="734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4A65CD7-DDFA-CF4B-8A05-495E94F527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12376" y="3617688"/>
                  <a:ext cx="164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4111B99-497D-6443-AAB7-1A29D6F774A1}"/>
                    </a:ext>
                  </a:extLst>
                </p14:cNvPr>
                <p14:cNvContentPartPr/>
                <p14:nvPr/>
              </p14:nvContentPartPr>
              <p14:xfrm>
                <a:off x="5492376" y="3529128"/>
                <a:ext cx="104040" cy="97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4111B99-497D-6443-AAB7-1A29D6F774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77256" y="3514008"/>
                  <a:ext cx="1346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2C34D60-CE50-C64C-97BA-5DA71A094655}"/>
                    </a:ext>
                  </a:extLst>
                </p14:cNvPr>
                <p14:cNvContentPartPr/>
                <p14:nvPr/>
              </p14:nvContentPartPr>
              <p14:xfrm>
                <a:off x="5602176" y="3486648"/>
                <a:ext cx="85680" cy="128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2C34D60-CE50-C64C-97BA-5DA71A0946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86696" y="3471528"/>
                  <a:ext cx="1162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DB766EC-6169-9446-BE24-7E6CB86B7215}"/>
                    </a:ext>
                  </a:extLst>
                </p14:cNvPr>
                <p14:cNvContentPartPr/>
                <p14:nvPr/>
              </p14:nvContentPartPr>
              <p14:xfrm>
                <a:off x="5540976" y="3663408"/>
                <a:ext cx="110160" cy="79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DB766EC-6169-9446-BE24-7E6CB86B72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25856" y="3648288"/>
                  <a:ext cx="14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E180DB6-4884-0842-B713-0CFA2F14A14B}"/>
                    </a:ext>
                  </a:extLst>
                </p14:cNvPr>
                <p14:cNvContentPartPr/>
                <p14:nvPr/>
              </p14:nvContentPartPr>
              <p14:xfrm>
                <a:off x="5741856" y="3541728"/>
                <a:ext cx="134640" cy="1407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E180DB6-4884-0842-B713-0CFA2F14A14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6736" y="3526248"/>
                  <a:ext cx="1652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5D8A8D3-C2FB-CA49-9A75-D586C762D239}"/>
                    </a:ext>
                  </a:extLst>
                </p14:cNvPr>
                <p14:cNvContentPartPr/>
                <p14:nvPr/>
              </p14:nvContentPartPr>
              <p14:xfrm>
                <a:off x="5778936" y="3627048"/>
                <a:ext cx="67680" cy="244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5D8A8D3-C2FB-CA49-9A75-D586C762D2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63456" y="3611568"/>
                  <a:ext cx="979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0A8097-BD55-C443-9487-412221F2B1F9}"/>
                    </a:ext>
                  </a:extLst>
                </p14:cNvPr>
                <p14:cNvContentPartPr/>
                <p14:nvPr/>
              </p14:nvContentPartPr>
              <p14:xfrm>
                <a:off x="5785056" y="3675648"/>
                <a:ext cx="110160" cy="554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0A8097-BD55-C443-9487-412221F2B1F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769576" y="3660168"/>
                  <a:ext cx="140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D7E9FBA-2034-8747-9026-2F4D6981E1FA}"/>
                    </a:ext>
                  </a:extLst>
                </p14:cNvPr>
                <p14:cNvContentPartPr/>
                <p14:nvPr/>
              </p14:nvContentPartPr>
              <p14:xfrm>
                <a:off x="5949576" y="3578088"/>
                <a:ext cx="36720" cy="1407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D7E9FBA-2034-8747-9026-2F4D6981E1F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34456" y="3562968"/>
                  <a:ext cx="67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B09E979-CB66-9449-89A9-F28C526D8C6B}"/>
                    </a:ext>
                  </a:extLst>
                </p14:cNvPr>
                <p14:cNvContentPartPr/>
                <p14:nvPr/>
              </p14:nvContentPartPr>
              <p14:xfrm>
                <a:off x="5998176" y="3559728"/>
                <a:ext cx="95040" cy="73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B09E979-CB66-9449-89A9-F28C526D8C6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83056" y="3544608"/>
                  <a:ext cx="1256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8F5BA81-BFFD-AE4F-9E2F-B4481A651E32}"/>
                    </a:ext>
                  </a:extLst>
                </p14:cNvPr>
                <p14:cNvContentPartPr/>
                <p14:nvPr/>
              </p14:nvContentPartPr>
              <p14:xfrm>
                <a:off x="6028776" y="3565848"/>
                <a:ext cx="85320" cy="1162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8F5BA81-BFFD-AE4F-9E2F-B4481A651E3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13656" y="3550728"/>
                  <a:ext cx="115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3443C2-0343-0E4A-8928-4DAAD42616DA}"/>
                    </a:ext>
                  </a:extLst>
                </p14:cNvPr>
                <p14:cNvContentPartPr/>
                <p14:nvPr/>
              </p14:nvContentPartPr>
              <p14:xfrm>
                <a:off x="6041016" y="3632808"/>
                <a:ext cx="91800" cy="91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3443C2-0343-0E4A-8928-4DAAD42616D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025896" y="3617688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063E9C1-B7F8-C841-A5BD-75F1C8C84CB0}"/>
                    </a:ext>
                  </a:extLst>
                </p14:cNvPr>
                <p14:cNvContentPartPr/>
                <p14:nvPr/>
              </p14:nvContentPartPr>
              <p14:xfrm>
                <a:off x="6150816" y="3571968"/>
                <a:ext cx="61200" cy="1159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063E9C1-B7F8-C841-A5BD-75F1C8C84CB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135336" y="3556848"/>
                  <a:ext cx="91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04E4F5-E04A-E14E-B611-B7F5B0FD6F73}"/>
                    </a:ext>
                  </a:extLst>
                </p14:cNvPr>
                <p14:cNvContentPartPr/>
                <p14:nvPr/>
              </p14:nvContentPartPr>
              <p14:xfrm>
                <a:off x="6217776" y="3505008"/>
                <a:ext cx="79200" cy="164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704E4F5-E04A-E14E-B611-B7F5B0FD6F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02656" y="3489528"/>
                  <a:ext cx="109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337A7F5-436C-D547-B3D2-ECBE228A3B13}"/>
                    </a:ext>
                  </a:extLst>
                </p14:cNvPr>
                <p14:cNvContentPartPr/>
                <p14:nvPr/>
              </p14:nvContentPartPr>
              <p14:xfrm>
                <a:off x="5540976" y="3718488"/>
                <a:ext cx="73440" cy="48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337A7F5-436C-D547-B3D2-ECBE228A3B1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25856" y="3703008"/>
                  <a:ext cx="1040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811E837-48BD-DB49-8AF7-B8FA2619C254}"/>
                    </a:ext>
                  </a:extLst>
                </p14:cNvPr>
                <p14:cNvContentPartPr/>
                <p14:nvPr/>
              </p14:nvContentPartPr>
              <p14:xfrm>
                <a:off x="5581296" y="3754848"/>
                <a:ext cx="142920" cy="55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811E837-48BD-DB49-8AF7-B8FA2619C25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65816" y="3739728"/>
                  <a:ext cx="1735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EB1DAC1-6A42-F14F-BBF9-93E9B9D2768D}"/>
                    </a:ext>
                  </a:extLst>
                </p14:cNvPr>
                <p14:cNvContentPartPr/>
                <p14:nvPr/>
              </p14:nvContentPartPr>
              <p14:xfrm>
                <a:off x="5791176" y="3767088"/>
                <a:ext cx="6480" cy="68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EB1DAC1-6A42-F14F-BBF9-93E9B9D2768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775696" y="3751608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6E893C11-E74E-3049-BE5E-3DED0FD3F8CF}"/>
                    </a:ext>
                  </a:extLst>
                </p14:cNvPr>
                <p14:cNvContentPartPr/>
                <p14:nvPr/>
              </p14:nvContentPartPr>
              <p14:xfrm>
                <a:off x="2584296" y="3614808"/>
                <a:ext cx="579600" cy="5673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6E893C11-E74E-3049-BE5E-3DED0FD3F8C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69176" y="3599328"/>
                  <a:ext cx="6098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9CA5F46-9789-6545-BDE3-2D7608F15E71}"/>
                    </a:ext>
                  </a:extLst>
                </p14:cNvPr>
                <p14:cNvContentPartPr/>
                <p14:nvPr/>
              </p14:nvContentPartPr>
              <p14:xfrm>
                <a:off x="3242736" y="3931608"/>
                <a:ext cx="61560" cy="97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9CA5F46-9789-6545-BDE3-2D7608F15E7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27616" y="3916488"/>
                  <a:ext cx="92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BE2D06E-025F-FB41-A5FB-50438D4F3975}"/>
                    </a:ext>
                  </a:extLst>
                </p14:cNvPr>
                <p14:cNvContentPartPr/>
                <p14:nvPr/>
              </p14:nvContentPartPr>
              <p14:xfrm>
                <a:off x="3315816" y="3846288"/>
                <a:ext cx="73440" cy="207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BE2D06E-025F-FB41-A5FB-50438D4F397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300696" y="3831168"/>
                  <a:ext cx="104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A17540B-7868-3745-92AA-83E1B1683C7F}"/>
                    </a:ext>
                  </a:extLst>
                </p14:cNvPr>
                <p14:cNvContentPartPr/>
                <p14:nvPr/>
              </p14:nvContentPartPr>
              <p14:xfrm>
                <a:off x="3285576" y="4011168"/>
                <a:ext cx="115920" cy="61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A17540B-7868-3745-92AA-83E1B1683C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70456" y="3995688"/>
                  <a:ext cx="146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643D705-F13C-2D47-9A74-AA8EAD8E7B0B}"/>
                    </a:ext>
                  </a:extLst>
                </p14:cNvPr>
                <p14:cNvContentPartPr/>
                <p14:nvPr/>
              </p14:nvContentPartPr>
              <p14:xfrm>
                <a:off x="3407256" y="3919728"/>
                <a:ext cx="43200" cy="72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43D705-F13C-2D47-9A74-AA8EAD8E7B0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92136" y="3904248"/>
                  <a:ext cx="738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A417262-9031-8447-98FA-4CA6187A9B6A}"/>
                    </a:ext>
                  </a:extLst>
                </p14:cNvPr>
                <p14:cNvContentPartPr/>
                <p14:nvPr/>
              </p14:nvContentPartPr>
              <p14:xfrm>
                <a:off x="3474576" y="3858528"/>
                <a:ext cx="36720" cy="1281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A417262-9031-8447-98FA-4CA6187A9B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59456" y="3843048"/>
                  <a:ext cx="673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945F4E1-A677-FD43-9D52-59FCAFC109B3}"/>
                    </a:ext>
                  </a:extLst>
                </p14:cNvPr>
                <p14:cNvContentPartPr/>
                <p14:nvPr/>
              </p14:nvContentPartPr>
              <p14:xfrm>
                <a:off x="3431736" y="3986328"/>
                <a:ext cx="73440" cy="98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945F4E1-A677-FD43-9D52-59FCAFC109B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16616" y="3971208"/>
                  <a:ext cx="104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2D27CD3-027A-D14C-A8C9-11F91D125D6D}"/>
                    </a:ext>
                  </a:extLst>
                </p14:cNvPr>
                <p14:cNvContentPartPr/>
                <p14:nvPr/>
              </p14:nvContentPartPr>
              <p14:xfrm>
                <a:off x="3544416" y="3870768"/>
                <a:ext cx="64440" cy="189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2D27CD3-027A-D14C-A8C9-11F91D125D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529296" y="3855648"/>
                  <a:ext cx="95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B071F15-5D62-C24E-94EE-45D5BA906EE7}"/>
                    </a:ext>
                  </a:extLst>
                </p14:cNvPr>
                <p14:cNvContentPartPr/>
                <p14:nvPr/>
              </p14:nvContentPartPr>
              <p14:xfrm>
                <a:off x="3633336" y="3840168"/>
                <a:ext cx="61200" cy="232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B071F15-5D62-C24E-94EE-45D5BA906EE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17856" y="3824688"/>
                  <a:ext cx="91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A3716A0-B311-754B-B40F-DAE29D650EE5}"/>
                    </a:ext>
                  </a:extLst>
                </p14:cNvPr>
                <p14:cNvContentPartPr/>
                <p14:nvPr/>
              </p14:nvContentPartPr>
              <p14:xfrm>
                <a:off x="3675816" y="3901368"/>
                <a:ext cx="73440" cy="140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A3716A0-B311-754B-B40F-DAE29D650EE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60336" y="3885888"/>
                  <a:ext cx="1040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8BF22A9-1914-B740-BC73-6346EA304149}"/>
                    </a:ext>
                  </a:extLst>
                </p14:cNvPr>
                <p14:cNvContentPartPr/>
                <p14:nvPr/>
              </p14:nvContentPartPr>
              <p14:xfrm>
                <a:off x="3724776" y="3974448"/>
                <a:ext cx="61200" cy="37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8BF22A9-1914-B740-BC73-6346EA30414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709296" y="3959328"/>
                  <a:ext cx="914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46259B9-8CC7-2D48-94E4-4EADBD2E6141}"/>
                    </a:ext>
                  </a:extLst>
                </p14:cNvPr>
                <p14:cNvContentPartPr/>
                <p14:nvPr/>
              </p14:nvContentPartPr>
              <p14:xfrm>
                <a:off x="3785256" y="3889128"/>
                <a:ext cx="24480" cy="171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46259B9-8CC7-2D48-94E4-4EADBD2E614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70136" y="3873648"/>
                  <a:ext cx="55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5597025-B1FF-2344-BC14-684F5531FDD8}"/>
                    </a:ext>
                  </a:extLst>
                </p14:cNvPr>
                <p14:cNvContentPartPr/>
                <p14:nvPr/>
              </p14:nvContentPartPr>
              <p14:xfrm>
                <a:off x="3791376" y="3889128"/>
                <a:ext cx="43200" cy="1040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5597025-B1FF-2344-BC14-684F5531FDD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76256" y="3873648"/>
                  <a:ext cx="73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93DCC06-8955-9341-8421-8A0A614A1FE9}"/>
                    </a:ext>
                  </a:extLst>
                </p14:cNvPr>
                <p14:cNvContentPartPr/>
                <p14:nvPr/>
              </p14:nvContentPartPr>
              <p14:xfrm>
                <a:off x="3858696" y="3858528"/>
                <a:ext cx="42840" cy="1555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93DCC06-8955-9341-8421-8A0A614A1F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843216" y="3843048"/>
                  <a:ext cx="73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4E5FEA9-ACAC-A644-8D95-D36B353CE303}"/>
                    </a:ext>
                  </a:extLst>
                </p14:cNvPr>
                <p14:cNvContentPartPr/>
                <p14:nvPr/>
              </p14:nvContentPartPr>
              <p14:xfrm>
                <a:off x="3834216" y="4023048"/>
                <a:ext cx="91800" cy="615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4E5FEA9-ACAC-A644-8D95-D36B353CE30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819096" y="4007568"/>
                  <a:ext cx="1224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93B1F6-9066-A243-86E6-37D96ED76A53}"/>
                    </a:ext>
                  </a:extLst>
                </p14:cNvPr>
                <p14:cNvContentPartPr/>
                <p14:nvPr/>
              </p14:nvContentPartPr>
              <p14:xfrm>
                <a:off x="4023216" y="3858528"/>
                <a:ext cx="73440" cy="2138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93B1F6-9066-A243-86E6-37D96ED76A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008096" y="3843048"/>
                  <a:ext cx="1040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1DC50BA-8332-7B42-AE24-8A5C518789B1}"/>
                    </a:ext>
                  </a:extLst>
                </p14:cNvPr>
                <p14:cNvContentPartPr/>
                <p14:nvPr/>
              </p14:nvContentPartPr>
              <p14:xfrm>
                <a:off x="4090176" y="3809928"/>
                <a:ext cx="122400" cy="2502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1DC50BA-8332-7B42-AE24-8A5C518789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4696" y="3794448"/>
                  <a:ext cx="153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34B8BDE-E217-064E-8AF0-95753F277E58}"/>
                    </a:ext>
                  </a:extLst>
                </p14:cNvPr>
                <p14:cNvContentPartPr/>
                <p14:nvPr/>
              </p14:nvContentPartPr>
              <p14:xfrm>
                <a:off x="4169376" y="3919728"/>
                <a:ext cx="91800" cy="489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34B8BDE-E217-064E-8AF0-95753F277E5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53896" y="3904248"/>
                  <a:ext cx="1224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537DB5B-368F-1F4C-8D21-CE61C3EE5381}"/>
                    </a:ext>
                  </a:extLst>
                </p14:cNvPr>
                <p14:cNvContentPartPr/>
                <p14:nvPr/>
              </p14:nvContentPartPr>
              <p14:xfrm>
                <a:off x="4218336" y="3925488"/>
                <a:ext cx="67320" cy="97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537DB5B-368F-1F4C-8D21-CE61C3EE538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03216" y="3910368"/>
                  <a:ext cx="97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BD3660E-0B50-1343-83D2-5E4D925D5343}"/>
                    </a:ext>
                  </a:extLst>
                </p14:cNvPr>
                <p14:cNvContentPartPr/>
                <p14:nvPr/>
              </p14:nvContentPartPr>
              <p14:xfrm>
                <a:off x="4297536" y="3809928"/>
                <a:ext cx="79560" cy="2379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BD3660E-0B50-1343-83D2-5E4D925D53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282416" y="3794448"/>
                  <a:ext cx="110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C01486F-0FB8-5C40-920E-1E72E945EBA6}"/>
                    </a:ext>
                  </a:extLst>
                </p14:cNvPr>
                <p14:cNvContentPartPr/>
                <p14:nvPr/>
              </p14:nvContentPartPr>
              <p14:xfrm>
                <a:off x="4395096" y="3797688"/>
                <a:ext cx="104040" cy="2505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C01486F-0FB8-5C40-920E-1E72E945EB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79976" y="3782208"/>
                  <a:ext cx="134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1FDC96D-26B8-0946-A86D-90F5CD17D86A}"/>
                    </a:ext>
                  </a:extLst>
                </p14:cNvPr>
                <p14:cNvContentPartPr/>
                <p14:nvPr/>
              </p14:nvContentPartPr>
              <p14:xfrm>
                <a:off x="4443696" y="3907488"/>
                <a:ext cx="97920" cy="61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1FDC96D-26B8-0946-A86D-90F5CD17D86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28576" y="3892008"/>
                  <a:ext cx="1285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BADA36-8540-AA42-81F2-451B2C180048}"/>
                    </a:ext>
                  </a:extLst>
                </p14:cNvPr>
                <p14:cNvContentPartPr/>
                <p14:nvPr/>
              </p14:nvContentPartPr>
              <p14:xfrm>
                <a:off x="4522896" y="3803448"/>
                <a:ext cx="55440" cy="2354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BADA36-8540-AA42-81F2-451B2C18004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507776" y="3788328"/>
                  <a:ext cx="86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64F3C5A-4BC9-0F4C-BB38-AB4255A9869C}"/>
                    </a:ext>
                  </a:extLst>
                </p14:cNvPr>
                <p14:cNvContentPartPr/>
                <p14:nvPr/>
              </p14:nvContentPartPr>
              <p14:xfrm>
                <a:off x="4651056" y="3998568"/>
                <a:ext cx="12600" cy="187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64F3C5A-4BC9-0F4C-BB38-AB4255A9869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5936" y="3983448"/>
                  <a:ext cx="42840" cy="49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3814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1400" y="861334"/>
            <a:ext cx="1231106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Controller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214666"/>
            <a:ext cx="6334125" cy="48196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651" y="5320585"/>
            <a:ext cx="3482056" cy="1466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29" y="4426084"/>
            <a:ext cx="3556174" cy="167481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495693" y="4345119"/>
            <a:ext cx="1218610" cy="1755784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solidFill>
              <a:srgbClr val="41719C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CBFF89-3CD7-DB4A-BCB4-F4B05C4ED04A}"/>
                  </a:ext>
                </a:extLst>
              </p14:cNvPr>
              <p14:cNvContentPartPr/>
              <p14:nvPr/>
            </p14:nvContentPartPr>
            <p14:xfrm>
              <a:off x="6181056" y="-274632"/>
              <a:ext cx="67680" cy="91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CBFF89-3CD7-DB4A-BCB4-F4B05C4ED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5936" y="-289752"/>
                <a:ext cx="97920" cy="12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8F06999-90B1-604E-A609-4B24597471F9}"/>
              </a:ext>
            </a:extLst>
          </p:cNvPr>
          <p:cNvGrpSpPr/>
          <p:nvPr/>
        </p:nvGrpSpPr>
        <p:grpSpPr>
          <a:xfrm>
            <a:off x="2029903" y="2666863"/>
            <a:ext cx="2743560" cy="2362508"/>
            <a:chOff x="2029903" y="2666863"/>
            <a:chExt cx="2743560" cy="2362508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BC8D5BF-51A6-D140-A2C0-106F31EBB69B}"/>
                    </a:ext>
                  </a:extLst>
                </p14:cNvPr>
                <p14:cNvContentPartPr/>
                <p14:nvPr/>
              </p14:nvContentPartPr>
              <p14:xfrm>
                <a:off x="2666743" y="2666863"/>
                <a:ext cx="375840" cy="5608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BC8D5BF-51A6-D140-A2C0-106F31EBB6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51623" y="2651743"/>
                  <a:ext cx="4060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5141DAD-9B19-9442-B904-E180CF11B302}"/>
                    </a:ext>
                  </a:extLst>
                </p14:cNvPr>
                <p14:cNvContentPartPr/>
                <p14:nvPr/>
              </p14:nvContentPartPr>
              <p14:xfrm>
                <a:off x="2029903" y="3096891"/>
                <a:ext cx="1693080" cy="1932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5141DAD-9B19-9442-B904-E180CF11B30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14783" y="3081411"/>
                  <a:ext cx="1723680" cy="19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263A886-5A6C-D549-A392-A94E9F6B5702}"/>
                    </a:ext>
                  </a:extLst>
                </p14:cNvPr>
                <p14:cNvContentPartPr/>
                <p14:nvPr/>
              </p14:nvContentPartPr>
              <p14:xfrm>
                <a:off x="3526783" y="3151251"/>
                <a:ext cx="76680" cy="11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263A886-5A6C-D549-A392-A94E9F6B57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11303" y="3136131"/>
                  <a:ext cx="1069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3F8EF19-76D4-F140-B7AD-389325C9B1CA}"/>
                    </a:ext>
                  </a:extLst>
                </p14:cNvPr>
                <p14:cNvContentPartPr/>
                <p14:nvPr/>
              </p14:nvContentPartPr>
              <p14:xfrm>
                <a:off x="3564943" y="3113091"/>
                <a:ext cx="114480" cy="147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3F8EF19-76D4-F140-B7AD-389325C9B1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49823" y="3097611"/>
                  <a:ext cx="1450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A80FDE-CDD9-B046-991C-69E91613FE68}"/>
                    </a:ext>
                  </a:extLst>
                </p14:cNvPr>
                <p14:cNvContentPartPr/>
                <p14:nvPr/>
              </p14:nvContentPartPr>
              <p14:xfrm>
                <a:off x="3635863" y="3189411"/>
                <a:ext cx="92880" cy="16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A80FDE-CDD9-B046-991C-69E91613FE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0383" y="3173931"/>
                  <a:ext cx="123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736DC64-DA55-7F43-AF4D-1F81976A27C9}"/>
                    </a:ext>
                  </a:extLst>
                </p14:cNvPr>
                <p14:cNvContentPartPr/>
                <p14:nvPr/>
              </p14:nvContentPartPr>
              <p14:xfrm>
                <a:off x="3700663" y="3080331"/>
                <a:ext cx="104040" cy="147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736DC64-DA55-7F43-AF4D-1F81976A27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5543" y="3065211"/>
                  <a:ext cx="1346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562982E-EBA3-BC45-866B-929C78273686}"/>
                    </a:ext>
                  </a:extLst>
                </p14:cNvPr>
                <p14:cNvContentPartPr/>
                <p14:nvPr/>
              </p14:nvContentPartPr>
              <p14:xfrm>
                <a:off x="3739183" y="3151251"/>
                <a:ext cx="98280" cy="38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562982E-EBA3-BC45-866B-929C782736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23703" y="3136131"/>
                  <a:ext cx="128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E6D87E-1B57-514B-A02B-D2546D951F6B}"/>
                    </a:ext>
                  </a:extLst>
                </p14:cNvPr>
                <p14:cNvContentPartPr/>
                <p14:nvPr/>
              </p14:nvContentPartPr>
              <p14:xfrm>
                <a:off x="3825943" y="3145491"/>
                <a:ext cx="82080" cy="60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E6D87E-1B57-514B-A02B-D2546D951F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10823" y="3130371"/>
                  <a:ext cx="112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830BBFF-B3CF-A640-BB84-D52239422443}"/>
                    </a:ext>
                  </a:extLst>
                </p14:cNvPr>
                <p14:cNvContentPartPr/>
                <p14:nvPr/>
              </p14:nvContentPartPr>
              <p14:xfrm>
                <a:off x="3983983" y="3102291"/>
                <a:ext cx="82080" cy="27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830BBFF-B3CF-A640-BB84-D5223942244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68863" y="3087171"/>
                  <a:ext cx="112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12E2206-06F2-C847-A8E6-6F78E94EE7AA}"/>
                    </a:ext>
                  </a:extLst>
                </p14:cNvPr>
                <p14:cNvContentPartPr/>
                <p14:nvPr/>
              </p14:nvContentPartPr>
              <p14:xfrm>
                <a:off x="4005583" y="3107691"/>
                <a:ext cx="27360" cy="277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12E2206-06F2-C847-A8E6-6F78E94EE7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0463" y="3092571"/>
                  <a:ext cx="579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CBD76FB-A80F-284A-9FB6-FB7791EEA8A6}"/>
                    </a:ext>
                  </a:extLst>
                </p14:cNvPr>
                <p14:cNvContentPartPr/>
                <p14:nvPr/>
              </p14:nvContentPartPr>
              <p14:xfrm>
                <a:off x="3983983" y="3129291"/>
                <a:ext cx="92880" cy="76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CBD76FB-A80F-284A-9FB6-FB7791EEA8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8863" y="3114171"/>
                  <a:ext cx="1234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F799B75-EDD7-EA4A-AA1F-C3CFB925BF2F}"/>
                    </a:ext>
                  </a:extLst>
                </p14:cNvPr>
                <p14:cNvContentPartPr/>
                <p14:nvPr/>
              </p14:nvContentPartPr>
              <p14:xfrm>
                <a:off x="4071103" y="3129291"/>
                <a:ext cx="43560" cy="71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F799B75-EDD7-EA4A-AA1F-C3CFB925BF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55983" y="3114171"/>
                  <a:ext cx="74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9DE7CA7-3C7E-CC47-9261-AE1FF0B194E3}"/>
                    </a:ext>
                  </a:extLst>
                </p14:cNvPr>
                <p14:cNvContentPartPr/>
                <p14:nvPr/>
              </p14:nvContentPartPr>
              <p14:xfrm>
                <a:off x="3973183" y="3162051"/>
                <a:ext cx="76680" cy="165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9DE7CA7-3C7E-CC47-9261-AE1FF0B194E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8063" y="3146931"/>
                  <a:ext cx="1069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198831-2706-E54C-AD1D-DC916A70B86A}"/>
                    </a:ext>
                  </a:extLst>
                </p14:cNvPr>
                <p14:cNvContentPartPr/>
                <p14:nvPr/>
              </p14:nvContentPartPr>
              <p14:xfrm>
                <a:off x="4147423" y="3129291"/>
                <a:ext cx="92880" cy="712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198831-2706-E54C-AD1D-DC916A70B8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1943" y="3114171"/>
                  <a:ext cx="123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3CBA822-E485-AC44-9AE9-7DEC6E0A99F8}"/>
                    </a:ext>
                  </a:extLst>
                </p14:cNvPr>
                <p14:cNvContentPartPr/>
                <p14:nvPr/>
              </p14:nvContentPartPr>
              <p14:xfrm>
                <a:off x="4256143" y="3107691"/>
                <a:ext cx="43920" cy="709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3CBA822-E485-AC44-9AE9-7DEC6E0A99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0663" y="3092571"/>
                  <a:ext cx="745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25F5B2B-8823-2C4F-9732-79978D89353C}"/>
                    </a:ext>
                  </a:extLst>
                </p14:cNvPr>
                <p14:cNvContentPartPr/>
                <p14:nvPr/>
              </p14:nvContentPartPr>
              <p14:xfrm>
                <a:off x="4288903" y="3042531"/>
                <a:ext cx="11160" cy="1688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25F5B2B-8823-2C4F-9732-79978D89353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273783" y="3027051"/>
                  <a:ext cx="4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FB46E2F-8E8C-2744-BC2E-B710B17D4795}"/>
                    </a:ext>
                  </a:extLst>
                </p14:cNvPr>
                <p14:cNvContentPartPr/>
                <p14:nvPr/>
              </p14:nvContentPartPr>
              <p14:xfrm>
                <a:off x="4315903" y="3053331"/>
                <a:ext cx="65880" cy="27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FB46E2F-8E8C-2744-BC2E-B710B17D47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00783" y="3038211"/>
                  <a:ext cx="961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1FA16B-EADA-BD48-AAE7-04E4DE8FAF0B}"/>
                    </a:ext>
                  </a:extLst>
                </p14:cNvPr>
                <p14:cNvContentPartPr/>
                <p14:nvPr/>
              </p14:nvContentPartPr>
              <p14:xfrm>
                <a:off x="4348663" y="3107691"/>
                <a:ext cx="360" cy="60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1FA16B-EADA-BD48-AAE7-04E4DE8FAF0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33183" y="3092571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64C25CD-FC13-0943-953B-5799FADC52F4}"/>
                    </a:ext>
                  </a:extLst>
                </p14:cNvPr>
                <p14:cNvContentPartPr/>
                <p14:nvPr/>
              </p14:nvContentPartPr>
              <p14:xfrm>
                <a:off x="4370623" y="3102291"/>
                <a:ext cx="48960" cy="87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64C25CD-FC13-0943-953B-5799FADC52F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55143" y="3087171"/>
                  <a:ext cx="79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40C650-58A9-7949-93F0-7CC67B3590F1}"/>
                    </a:ext>
                  </a:extLst>
                </p14:cNvPr>
                <p14:cNvContentPartPr/>
                <p14:nvPr/>
              </p14:nvContentPartPr>
              <p14:xfrm>
                <a:off x="4419223" y="3064131"/>
                <a:ext cx="65880" cy="168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40C650-58A9-7949-93F0-7CC67B3590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404103" y="3048651"/>
                  <a:ext cx="961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F1E7EF-B748-2543-920E-0F1F239FECF3}"/>
                    </a:ext>
                  </a:extLst>
                </p14:cNvPr>
                <p14:cNvContentPartPr/>
                <p14:nvPr/>
              </p14:nvContentPartPr>
              <p14:xfrm>
                <a:off x="3532183" y="3357891"/>
                <a:ext cx="43920" cy="5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F1E7EF-B748-2543-920E-0F1F239FEC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16703" y="3342771"/>
                  <a:ext cx="74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DE0332D-FEAB-0E4C-8133-4C87D3A71E7A}"/>
                    </a:ext>
                  </a:extLst>
                </p14:cNvPr>
                <p14:cNvContentPartPr/>
                <p14:nvPr/>
              </p14:nvContentPartPr>
              <p14:xfrm>
                <a:off x="3537583" y="3385251"/>
                <a:ext cx="76680" cy="82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DE0332D-FEAB-0E4C-8133-4C87D3A71E7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22103" y="3370131"/>
                  <a:ext cx="106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E82030C-8DC4-5747-B2A8-C053F6AA694C}"/>
                    </a:ext>
                  </a:extLst>
                </p14:cNvPr>
                <p14:cNvContentPartPr/>
                <p14:nvPr/>
              </p14:nvContentPartPr>
              <p14:xfrm>
                <a:off x="3630463" y="3347091"/>
                <a:ext cx="54720" cy="141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E82030C-8DC4-5747-B2A8-C053F6AA694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614983" y="3331611"/>
                  <a:ext cx="849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2ADE47-1531-4E49-B045-C5F0C7762CEC}"/>
                    </a:ext>
                  </a:extLst>
                </p14:cNvPr>
                <p14:cNvContentPartPr/>
                <p14:nvPr/>
              </p14:nvContentPartPr>
              <p14:xfrm>
                <a:off x="3679063" y="3379491"/>
                <a:ext cx="49680" cy="71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2ADE47-1531-4E49-B045-C5F0C7762CE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663943" y="3364371"/>
                  <a:ext cx="79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82A0BEF-75D3-424B-A027-38FFC3F4DD3E}"/>
                    </a:ext>
                  </a:extLst>
                </p14:cNvPr>
                <p14:cNvContentPartPr/>
                <p14:nvPr/>
              </p14:nvContentPartPr>
              <p14:xfrm>
                <a:off x="3728383" y="3379491"/>
                <a:ext cx="60480" cy="60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82A0BEF-75D3-424B-A027-38FFC3F4DD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12903" y="3364371"/>
                  <a:ext cx="9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C436F1-3C85-DB49-A9DC-908601BB0EFE}"/>
                    </a:ext>
                  </a:extLst>
                </p14:cNvPr>
                <p14:cNvContentPartPr/>
                <p14:nvPr/>
              </p14:nvContentPartPr>
              <p14:xfrm>
                <a:off x="3766183" y="3369051"/>
                <a:ext cx="22320" cy="92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C436F1-3C85-DB49-A9DC-908601BB0EF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51063" y="3353571"/>
                  <a:ext cx="529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CC391DE-5680-094D-AA5C-A0C9C62EDF33}"/>
                    </a:ext>
                  </a:extLst>
                </p14:cNvPr>
                <p14:cNvContentPartPr/>
                <p14:nvPr/>
              </p14:nvContentPartPr>
              <p14:xfrm>
                <a:off x="3739183" y="3439611"/>
                <a:ext cx="87480" cy="579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CC391DE-5680-094D-AA5C-A0C9C62EDF3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723703" y="3424491"/>
                  <a:ext cx="118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71169FC-D75D-5D44-8BF9-CA1D4EC03401}"/>
                    </a:ext>
                  </a:extLst>
                </p14:cNvPr>
                <p14:cNvContentPartPr/>
                <p14:nvPr/>
              </p14:nvContentPartPr>
              <p14:xfrm>
                <a:off x="3815143" y="3341691"/>
                <a:ext cx="76680" cy="145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71169FC-D75D-5D44-8BF9-CA1D4EC0340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800023" y="3326571"/>
                  <a:ext cx="106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CE45A0-F708-8D44-8D04-67ED81F9BAB9}"/>
                    </a:ext>
                  </a:extLst>
                </p14:cNvPr>
                <p14:cNvContentPartPr/>
                <p14:nvPr/>
              </p14:nvContentPartPr>
              <p14:xfrm>
                <a:off x="3951583" y="3428811"/>
                <a:ext cx="21960" cy="43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CE45A0-F708-8D44-8D04-67ED81F9BA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36103" y="3413331"/>
                  <a:ext cx="52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B8F819A-64EF-AF42-96FC-6493C7EB8CB2}"/>
                    </a:ext>
                  </a:extLst>
                </p14:cNvPr>
                <p14:cNvContentPartPr/>
                <p14:nvPr/>
              </p14:nvContentPartPr>
              <p14:xfrm>
                <a:off x="4092703" y="3347091"/>
                <a:ext cx="82080" cy="9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B8F819A-64EF-AF42-96FC-6493C7EB8CB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77583" y="3331611"/>
                  <a:ext cx="112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834D183-4E23-AC4D-8ADC-008CB7379995}"/>
                    </a:ext>
                  </a:extLst>
                </p14:cNvPr>
                <p14:cNvContentPartPr/>
                <p14:nvPr/>
              </p14:nvContentPartPr>
              <p14:xfrm>
                <a:off x="4174423" y="3341691"/>
                <a:ext cx="98280" cy="766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834D183-4E23-AC4D-8ADC-008CB737999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158943" y="3326571"/>
                  <a:ext cx="128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A36EA77-0139-EF4E-BEC7-F4DDA0A8DB85}"/>
                    </a:ext>
                  </a:extLst>
                </p14:cNvPr>
                <p14:cNvContentPartPr/>
                <p14:nvPr/>
              </p14:nvContentPartPr>
              <p14:xfrm>
                <a:off x="4277743" y="3320091"/>
                <a:ext cx="55080" cy="98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A36EA77-0139-EF4E-BEC7-F4DDA0A8DB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62623" y="3304611"/>
                  <a:ext cx="85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9A0CD2-349D-BA46-97E2-4A75A0593F88}"/>
                    </a:ext>
                  </a:extLst>
                </p14:cNvPr>
                <p14:cNvContentPartPr/>
                <p14:nvPr/>
              </p14:nvContentPartPr>
              <p14:xfrm>
                <a:off x="4266943" y="3352491"/>
                <a:ext cx="60480" cy="60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9A0CD2-349D-BA46-97E2-4A75A0593F8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51463" y="3337371"/>
                  <a:ext cx="90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A9D2B52-796F-B346-9C1B-113CD995CB03}"/>
                    </a:ext>
                  </a:extLst>
                </p14:cNvPr>
                <p14:cNvContentPartPr/>
                <p14:nvPr/>
              </p14:nvContentPartPr>
              <p14:xfrm>
                <a:off x="4386823" y="3341691"/>
                <a:ext cx="92880" cy="65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A9D2B52-796F-B346-9C1B-113CD995CB0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71703" y="3326571"/>
                  <a:ext cx="123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8B81226-097D-244E-A7BC-ECA8440013DD}"/>
                    </a:ext>
                  </a:extLst>
                </p14:cNvPr>
                <p14:cNvContentPartPr/>
                <p14:nvPr/>
              </p14:nvContentPartPr>
              <p14:xfrm>
                <a:off x="4517143" y="3325491"/>
                <a:ext cx="38520" cy="9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8B81226-097D-244E-A7BC-ECA8440013D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02023" y="3310011"/>
                  <a:ext cx="691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54CED46-E45F-FF43-B809-477669F7D685}"/>
                    </a:ext>
                  </a:extLst>
                </p14:cNvPr>
                <p14:cNvContentPartPr/>
                <p14:nvPr/>
              </p14:nvContentPartPr>
              <p14:xfrm>
                <a:off x="4571863" y="3243771"/>
                <a:ext cx="153000" cy="1198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54CED46-E45F-FF43-B809-477669F7D68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556383" y="3228291"/>
                  <a:ext cx="183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213DEE-BE45-8C4F-927A-072EF4BCAB20}"/>
                    </a:ext>
                  </a:extLst>
                </p14:cNvPr>
                <p14:cNvContentPartPr/>
                <p14:nvPr/>
              </p14:nvContentPartPr>
              <p14:xfrm>
                <a:off x="4615423" y="3390651"/>
                <a:ext cx="119880" cy="33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213DEE-BE45-8C4F-927A-072EF4BCAB2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0303" y="3375531"/>
                  <a:ext cx="150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10890EC-6BC0-3C4B-A9DA-915D683F1908}"/>
                    </a:ext>
                  </a:extLst>
                </p14:cNvPr>
                <p14:cNvContentPartPr/>
                <p14:nvPr/>
              </p14:nvContentPartPr>
              <p14:xfrm>
                <a:off x="3679063" y="3613851"/>
                <a:ext cx="65880" cy="65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10890EC-6BC0-3C4B-A9DA-915D683F19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63943" y="3598731"/>
                  <a:ext cx="96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E26A163-AA27-1B41-934E-734EE2507792}"/>
                    </a:ext>
                  </a:extLst>
                </p14:cNvPr>
                <p14:cNvContentPartPr/>
                <p14:nvPr/>
              </p14:nvContentPartPr>
              <p14:xfrm>
                <a:off x="3766183" y="3537531"/>
                <a:ext cx="16560" cy="147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E26A163-AA27-1B41-934E-734EE25077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1063" y="3522411"/>
                  <a:ext cx="471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30EE7F-4E96-7345-9D3A-4F963F8687B6}"/>
                    </a:ext>
                  </a:extLst>
                </p14:cNvPr>
                <p14:cNvContentPartPr/>
                <p14:nvPr/>
              </p14:nvContentPartPr>
              <p14:xfrm>
                <a:off x="3776983" y="3603051"/>
                <a:ext cx="43920" cy="76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30EE7F-4E96-7345-9D3A-4F963F8687B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61863" y="3587571"/>
                  <a:ext cx="745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59DF8C5-6C1B-814D-94DA-C630202484A5}"/>
                    </a:ext>
                  </a:extLst>
                </p14:cNvPr>
                <p14:cNvContentPartPr/>
                <p14:nvPr/>
              </p14:nvContentPartPr>
              <p14:xfrm>
                <a:off x="3755383" y="3684411"/>
                <a:ext cx="60480" cy="82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59DF8C5-6C1B-814D-94DA-C630202484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39903" y="3669291"/>
                  <a:ext cx="90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1BB2414-FD22-5340-A3AC-01BD821EB7EB}"/>
                    </a:ext>
                  </a:extLst>
                </p14:cNvPr>
                <p14:cNvContentPartPr/>
                <p14:nvPr/>
              </p14:nvContentPartPr>
              <p14:xfrm>
                <a:off x="3831343" y="3608091"/>
                <a:ext cx="44280" cy="82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1BB2414-FD22-5340-A3AC-01BD821EB7E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16223" y="3592971"/>
                  <a:ext cx="74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A6BED60-96E7-234E-9762-B11C10FE04D3}"/>
                    </a:ext>
                  </a:extLst>
                </p14:cNvPr>
                <p14:cNvContentPartPr/>
                <p14:nvPr/>
              </p14:nvContentPartPr>
              <p14:xfrm>
                <a:off x="3886063" y="3575691"/>
                <a:ext cx="48960" cy="7668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A6BED60-96E7-234E-9762-B11C10FE04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70943" y="3560211"/>
                  <a:ext cx="79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AC57E90-F0CB-D542-AE99-00EE29509704}"/>
                    </a:ext>
                  </a:extLst>
                </p14:cNvPr>
                <p14:cNvContentPartPr/>
                <p14:nvPr/>
              </p14:nvContentPartPr>
              <p14:xfrm>
                <a:off x="3880663" y="3624651"/>
                <a:ext cx="54720" cy="874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AC57E90-F0CB-D542-AE99-00EE2950970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865543" y="3609171"/>
                  <a:ext cx="849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ED9B1AA-1F8D-3B4B-B180-697D2D662262}"/>
                    </a:ext>
                  </a:extLst>
                </p14:cNvPr>
                <p14:cNvContentPartPr/>
                <p14:nvPr/>
              </p14:nvContentPartPr>
              <p14:xfrm>
                <a:off x="3962383" y="3575691"/>
                <a:ext cx="27360" cy="223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ED9B1AA-1F8D-3B4B-B180-697D2D66226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46903" y="3560211"/>
                  <a:ext cx="57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4E39369-EEB6-3840-A8C0-EC723096206F}"/>
                    </a:ext>
                  </a:extLst>
                </p14:cNvPr>
                <p14:cNvContentPartPr/>
                <p14:nvPr/>
              </p14:nvContentPartPr>
              <p14:xfrm>
                <a:off x="3962383" y="3597651"/>
                <a:ext cx="54360" cy="114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4E39369-EEB6-3840-A8C0-EC72309620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46903" y="3582171"/>
                  <a:ext cx="84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195FC1-2029-654A-BC7A-6F7B9174893C}"/>
                    </a:ext>
                  </a:extLst>
                </p14:cNvPr>
                <p14:cNvContentPartPr/>
                <p14:nvPr/>
              </p14:nvContentPartPr>
              <p14:xfrm>
                <a:off x="4027183" y="3570291"/>
                <a:ext cx="33120" cy="147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195FC1-2029-654A-BC7A-6F7B9174893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012063" y="3555171"/>
                  <a:ext cx="63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F996721-305D-C74A-A012-974CF58F30E4}"/>
                    </a:ext>
                  </a:extLst>
                </p14:cNvPr>
                <p14:cNvContentPartPr/>
                <p14:nvPr/>
              </p14:nvContentPartPr>
              <p14:xfrm>
                <a:off x="4071103" y="3613851"/>
                <a:ext cx="60120" cy="76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F996721-305D-C74A-A012-974CF58F30E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55983" y="3598731"/>
                  <a:ext cx="90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5D2F6B-5A68-BA4F-968C-8FAEF92EE525}"/>
                    </a:ext>
                  </a:extLst>
                </p14:cNvPr>
                <p14:cNvContentPartPr/>
                <p14:nvPr/>
              </p14:nvContentPartPr>
              <p14:xfrm>
                <a:off x="4158223" y="3532131"/>
                <a:ext cx="11160" cy="1688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5D2F6B-5A68-BA4F-968C-8FAEF92EE5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42743" y="3517011"/>
                  <a:ext cx="4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783F31-0FBA-204B-BB8C-A253D43CD9B1}"/>
                    </a:ext>
                  </a:extLst>
                </p14:cNvPr>
                <p14:cNvContentPartPr/>
                <p14:nvPr/>
              </p14:nvContentPartPr>
              <p14:xfrm>
                <a:off x="4272343" y="3554091"/>
                <a:ext cx="22320" cy="27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783F31-0FBA-204B-BB8C-A253D43CD9B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57223" y="3538611"/>
                  <a:ext cx="52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1B24D6C-2FC5-8242-A397-1A4C93D80B6A}"/>
                    </a:ext>
                  </a:extLst>
                </p14:cNvPr>
                <p14:cNvContentPartPr/>
                <p14:nvPr/>
              </p14:nvContentPartPr>
              <p14:xfrm>
                <a:off x="4272343" y="3570291"/>
                <a:ext cx="55080" cy="109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1B24D6C-2FC5-8242-A397-1A4C93D80B6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257223" y="3555171"/>
                  <a:ext cx="853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2D0DA72-FD20-064F-B9B0-A7B62ED2DD6F}"/>
                    </a:ext>
                  </a:extLst>
                </p14:cNvPr>
                <p14:cNvContentPartPr/>
                <p14:nvPr/>
              </p14:nvContentPartPr>
              <p14:xfrm>
                <a:off x="4337863" y="3521331"/>
                <a:ext cx="16560" cy="185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2D0DA72-FD20-064F-B9B0-A7B62ED2DD6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22383" y="3505851"/>
                  <a:ext cx="47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DC372A4-B951-E94C-87DD-CBC97A099B0B}"/>
                    </a:ext>
                  </a:extLst>
                </p14:cNvPr>
                <p14:cNvContentPartPr/>
                <p14:nvPr/>
              </p14:nvContentPartPr>
              <p14:xfrm>
                <a:off x="4359463" y="3586491"/>
                <a:ext cx="43920" cy="60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DC372A4-B951-E94C-87DD-CBC97A099B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343983" y="3571371"/>
                  <a:ext cx="74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F014847-31FE-E340-95B7-05E703FF5D9D}"/>
                    </a:ext>
                  </a:extLst>
                </p14:cNvPr>
                <p14:cNvContentPartPr/>
                <p14:nvPr/>
              </p14:nvContentPartPr>
              <p14:xfrm>
                <a:off x="4403023" y="3532131"/>
                <a:ext cx="71280" cy="119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F014847-31FE-E340-95B7-05E703FF5D9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87903" y="3517011"/>
                  <a:ext cx="101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58B6A04-ECE6-1D49-AB71-7DA6836465A5}"/>
                    </a:ext>
                  </a:extLst>
                </p14:cNvPr>
                <p14:cNvContentPartPr/>
                <p14:nvPr/>
              </p14:nvContentPartPr>
              <p14:xfrm>
                <a:off x="4473943" y="3526731"/>
                <a:ext cx="54720" cy="120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58B6A04-ECE6-1D49-AB71-7DA6836465A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58463" y="3511251"/>
                  <a:ext cx="85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1DA5B7F-1B5D-E04C-9686-DE2BB28E6FA6}"/>
                    </a:ext>
                  </a:extLst>
                </p14:cNvPr>
                <p14:cNvContentPartPr/>
                <p14:nvPr/>
              </p14:nvContentPartPr>
              <p14:xfrm>
                <a:off x="4593463" y="3515931"/>
                <a:ext cx="33120" cy="709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1DA5B7F-1B5D-E04C-9686-DE2BB28E6F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578343" y="3500811"/>
                  <a:ext cx="637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5BFD59D-E399-A148-914B-DDF221EE7E70}"/>
                    </a:ext>
                  </a:extLst>
                </p14:cNvPr>
                <p14:cNvContentPartPr/>
                <p14:nvPr/>
              </p14:nvContentPartPr>
              <p14:xfrm>
                <a:off x="4544503" y="3564891"/>
                <a:ext cx="158400" cy="103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5BFD59D-E399-A148-914B-DDF221EE7E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529383" y="3549771"/>
                  <a:ext cx="1886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D23000E-B706-2340-990D-949FDF35968A}"/>
                    </a:ext>
                  </a:extLst>
                </p14:cNvPr>
                <p14:cNvContentPartPr/>
                <p14:nvPr/>
              </p14:nvContentPartPr>
              <p14:xfrm>
                <a:off x="4767703" y="3608091"/>
                <a:ext cx="5760" cy="1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D23000E-B706-2340-990D-949FDF3596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752223" y="3592971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ADF9F22-950F-CF4C-937E-2A9A2020CFB7}"/>
              </a:ext>
            </a:extLst>
          </p:cNvPr>
          <p:cNvGrpSpPr/>
          <p:nvPr/>
        </p:nvGrpSpPr>
        <p:grpSpPr>
          <a:xfrm>
            <a:off x="3717223" y="3820491"/>
            <a:ext cx="1203120" cy="980280"/>
            <a:chOff x="3717223" y="3820491"/>
            <a:chExt cx="1203120" cy="9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AC8A8EB-0CD9-C046-A2E5-01431846ECE3}"/>
                    </a:ext>
                  </a:extLst>
                </p14:cNvPr>
                <p14:cNvContentPartPr/>
                <p14:nvPr/>
              </p14:nvContentPartPr>
              <p14:xfrm>
                <a:off x="4103503" y="3831651"/>
                <a:ext cx="5760" cy="141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AC8A8EB-0CD9-C046-A2E5-01431846ECE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88383" y="3816171"/>
                  <a:ext cx="363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33C4477-7986-9C4A-8D73-8BF2EE360A4B}"/>
                    </a:ext>
                  </a:extLst>
                </p14:cNvPr>
                <p14:cNvContentPartPr/>
                <p14:nvPr/>
              </p14:nvContentPartPr>
              <p14:xfrm>
                <a:off x="4120063" y="3864051"/>
                <a:ext cx="11160" cy="1094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33C4477-7986-9C4A-8D73-8BF2EE360A4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04943" y="3848931"/>
                  <a:ext cx="41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B3072C4-EAE3-2C4F-AED6-9548B43BDEC9}"/>
                    </a:ext>
                  </a:extLst>
                </p14:cNvPr>
                <p14:cNvContentPartPr/>
                <p14:nvPr/>
              </p14:nvContentPartPr>
              <p14:xfrm>
                <a:off x="4087303" y="3978531"/>
                <a:ext cx="87480" cy="54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B3072C4-EAE3-2C4F-AED6-9548B43BDEC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72183" y="3963411"/>
                  <a:ext cx="118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BB4DFA-A04D-8A46-A8AC-5ABD9C373D11}"/>
                    </a:ext>
                  </a:extLst>
                </p14:cNvPr>
                <p14:cNvContentPartPr/>
                <p14:nvPr/>
              </p14:nvContentPartPr>
              <p14:xfrm>
                <a:off x="4239943" y="3880611"/>
                <a:ext cx="60480" cy="60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BB4DFA-A04D-8A46-A8AC-5ABD9C373D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224463" y="3865131"/>
                  <a:ext cx="9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5E05F11-9A72-6D4D-9BE9-41F9293746F2}"/>
                    </a:ext>
                  </a:extLst>
                </p14:cNvPr>
                <p14:cNvContentPartPr/>
                <p14:nvPr/>
              </p14:nvContentPartPr>
              <p14:xfrm>
                <a:off x="4234543" y="3924171"/>
                <a:ext cx="98280" cy="435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5E05F11-9A72-6D4D-9BE9-41F9293746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219063" y="3909051"/>
                  <a:ext cx="128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C929462-D513-AC4F-9505-EC45FC976499}"/>
                    </a:ext>
                  </a:extLst>
                </p14:cNvPr>
                <p14:cNvContentPartPr/>
                <p14:nvPr/>
              </p14:nvContentPartPr>
              <p14:xfrm>
                <a:off x="4315903" y="3875211"/>
                <a:ext cx="71280" cy="763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C929462-D513-AC4F-9505-EC45FC97649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300783" y="3860091"/>
                  <a:ext cx="101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C215D3-734F-D34F-B82D-094CFA102161}"/>
                    </a:ext>
                  </a:extLst>
                </p14:cNvPr>
                <p14:cNvContentPartPr/>
                <p14:nvPr/>
              </p14:nvContentPartPr>
              <p14:xfrm>
                <a:off x="4376023" y="3858651"/>
                <a:ext cx="54360" cy="439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C215D3-734F-D34F-B82D-094CFA10216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360543" y="3843531"/>
                  <a:ext cx="849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94F65B-0342-9748-8328-2BC8F307BDF0}"/>
                    </a:ext>
                  </a:extLst>
                </p14:cNvPr>
                <p14:cNvContentPartPr/>
                <p14:nvPr/>
              </p14:nvContentPartPr>
              <p14:xfrm>
                <a:off x="4424623" y="3847851"/>
                <a:ext cx="11160" cy="1036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94F65B-0342-9748-8328-2BC8F307BDF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09503" y="3832731"/>
                  <a:ext cx="41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6BA8DC5-4E98-754B-9CD5-4B0913339272}"/>
                    </a:ext>
                  </a:extLst>
                </p14:cNvPr>
                <p14:cNvContentPartPr/>
                <p14:nvPr/>
              </p14:nvContentPartPr>
              <p14:xfrm>
                <a:off x="4457743" y="3842451"/>
                <a:ext cx="48960" cy="9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6BA8DC5-4E98-754B-9CD5-4B09133392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42263" y="3827331"/>
                  <a:ext cx="79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52B2F86-C746-D844-82E6-6DE626A4A2E0}"/>
                    </a:ext>
                  </a:extLst>
                </p14:cNvPr>
                <p14:cNvContentPartPr/>
                <p14:nvPr/>
              </p14:nvContentPartPr>
              <p14:xfrm>
                <a:off x="4506343" y="3856491"/>
                <a:ext cx="38520" cy="24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52B2F86-C746-D844-82E6-6DE626A4A2E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91223" y="3841011"/>
                  <a:ext cx="69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DF8A919-14DF-D54C-B36D-C96996F27043}"/>
                    </a:ext>
                  </a:extLst>
                </p14:cNvPr>
                <p14:cNvContentPartPr/>
                <p14:nvPr/>
              </p14:nvContentPartPr>
              <p14:xfrm>
                <a:off x="4528303" y="3853251"/>
                <a:ext cx="27360" cy="4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DF8A919-14DF-D54C-B36D-C96996F2704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13183" y="3837771"/>
                  <a:ext cx="57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C2AC1CE-ECC5-A647-8CAA-2DDFEC11AAF7}"/>
                    </a:ext>
                  </a:extLst>
                </p14:cNvPr>
                <p14:cNvContentPartPr/>
                <p14:nvPr/>
              </p14:nvContentPartPr>
              <p14:xfrm>
                <a:off x="4555663" y="3831651"/>
                <a:ext cx="5760" cy="766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C2AC1CE-ECC5-A647-8CAA-2DDFEC11AA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40183" y="3816171"/>
                  <a:ext cx="363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CC6DD72-4641-CF42-AA71-3265FBC31BD7}"/>
                    </a:ext>
                  </a:extLst>
                </p14:cNvPr>
                <p14:cNvContentPartPr/>
                <p14:nvPr/>
              </p14:nvContentPartPr>
              <p14:xfrm>
                <a:off x="4571863" y="3836691"/>
                <a:ext cx="32760" cy="712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CC6DD72-4641-CF42-AA71-3265FBC31B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556383" y="3821571"/>
                  <a:ext cx="63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C4F143B-8D4E-8E41-8375-64B054FA8FCE}"/>
                    </a:ext>
                  </a:extLst>
                </p14:cNvPr>
                <p14:cNvContentPartPr/>
                <p14:nvPr/>
              </p14:nvContentPartPr>
              <p14:xfrm>
                <a:off x="4604263" y="3836691"/>
                <a:ext cx="38520" cy="277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C4F143B-8D4E-8E41-8375-64B054FA8FC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89143" y="3821571"/>
                  <a:ext cx="69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E26E6A2-DBA0-614D-8F93-BF6A5FA81333}"/>
                    </a:ext>
                  </a:extLst>
                </p14:cNvPr>
                <p14:cNvContentPartPr/>
                <p14:nvPr/>
              </p14:nvContentPartPr>
              <p14:xfrm>
                <a:off x="4620823" y="3831651"/>
                <a:ext cx="32760" cy="65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E26E6A2-DBA0-614D-8F93-BF6A5FA8133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605703" y="3816171"/>
                  <a:ext cx="63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21D22C-31E6-BC42-94FE-ED3911345465}"/>
                    </a:ext>
                  </a:extLst>
                </p14:cNvPr>
                <p14:cNvContentPartPr/>
                <p14:nvPr/>
              </p14:nvContentPartPr>
              <p14:xfrm>
                <a:off x="4653583" y="3820491"/>
                <a:ext cx="5760" cy="109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21D22C-31E6-BC42-94FE-ED391134546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638103" y="3805371"/>
                  <a:ext cx="363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96B3A9-2ABD-CC41-8D15-DF8B74578F0C}"/>
                    </a:ext>
                  </a:extLst>
                </p14:cNvPr>
                <p14:cNvContentPartPr/>
                <p14:nvPr/>
              </p14:nvContentPartPr>
              <p14:xfrm>
                <a:off x="4620823" y="3934971"/>
                <a:ext cx="70920" cy="27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096B3A9-2ABD-CC41-8D15-DF8B74578F0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605703" y="3919491"/>
                  <a:ext cx="101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1E133E20-03AE-7741-8079-B86A7E144BAD}"/>
                    </a:ext>
                  </a:extLst>
                </p14:cNvPr>
                <p14:cNvContentPartPr/>
                <p14:nvPr/>
              </p14:nvContentPartPr>
              <p14:xfrm>
                <a:off x="3717223" y="4125411"/>
                <a:ext cx="60120" cy="1638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1E133E20-03AE-7741-8079-B86A7E144BA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02103" y="4110291"/>
                  <a:ext cx="903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8F802E-59A3-FE4A-905D-B1FBBCEBBFCF}"/>
                    </a:ext>
                  </a:extLst>
                </p14:cNvPr>
                <p14:cNvContentPartPr/>
                <p14:nvPr/>
              </p14:nvContentPartPr>
              <p14:xfrm>
                <a:off x="3804343" y="4147011"/>
                <a:ext cx="38160" cy="98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8F802E-59A3-FE4A-905D-B1FBBCEBBFC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89223" y="4131891"/>
                  <a:ext cx="687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BD24590-F0AF-AE4D-B1B0-2249DCF99303}"/>
                    </a:ext>
                  </a:extLst>
                </p14:cNvPr>
                <p14:cNvContentPartPr/>
                <p14:nvPr/>
              </p14:nvContentPartPr>
              <p14:xfrm>
                <a:off x="3815143" y="4190571"/>
                <a:ext cx="71280" cy="982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BD24590-F0AF-AE4D-B1B0-2249DCF9930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00023" y="4175451"/>
                  <a:ext cx="1015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00BD6E6-9DC4-994D-B0A4-277FD8D1BB4C}"/>
                    </a:ext>
                  </a:extLst>
                </p14:cNvPr>
                <p14:cNvContentPartPr/>
                <p14:nvPr/>
              </p14:nvContentPartPr>
              <p14:xfrm>
                <a:off x="3902263" y="4114611"/>
                <a:ext cx="87480" cy="1530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00BD6E6-9DC4-994D-B0A4-277FD8D1BB4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887143" y="4099131"/>
                  <a:ext cx="118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F5B819F-02BA-6544-BAB4-4AFE7D06EF09}"/>
                    </a:ext>
                  </a:extLst>
                </p14:cNvPr>
                <p14:cNvContentPartPr/>
                <p14:nvPr/>
              </p14:nvContentPartPr>
              <p14:xfrm>
                <a:off x="3945823" y="4152771"/>
                <a:ext cx="71280" cy="2736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F5B819F-02BA-6544-BAB4-4AFE7D06EF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30343" y="4137651"/>
                  <a:ext cx="101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04D935-0E3B-8B49-8D7E-AC412E5F07FF}"/>
                    </a:ext>
                  </a:extLst>
                </p14:cNvPr>
                <p14:cNvContentPartPr/>
                <p14:nvPr/>
              </p14:nvContentPartPr>
              <p14:xfrm>
                <a:off x="4010983" y="4147011"/>
                <a:ext cx="103680" cy="92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04D935-0E3B-8B49-8D7E-AC412E5F07F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995863" y="4131891"/>
                  <a:ext cx="134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7999D61-65BF-454D-B544-98B6EC644BA8}"/>
                    </a:ext>
                  </a:extLst>
                </p14:cNvPr>
                <p14:cNvContentPartPr/>
                <p14:nvPr/>
              </p14:nvContentPartPr>
              <p14:xfrm>
                <a:off x="4141663" y="4098051"/>
                <a:ext cx="98280" cy="1256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7999D61-65BF-454D-B544-98B6EC644BA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26543" y="4082931"/>
                  <a:ext cx="128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DCA7694-3CD3-F448-98E9-8E308D2E36E3}"/>
                    </a:ext>
                  </a:extLst>
                </p14:cNvPr>
                <p14:cNvContentPartPr/>
                <p14:nvPr/>
              </p14:nvContentPartPr>
              <p14:xfrm>
                <a:off x="4261543" y="4147011"/>
                <a:ext cx="98280" cy="604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DCA7694-3CD3-F448-98E9-8E308D2E36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46063" y="4131891"/>
                  <a:ext cx="1288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DB2A9C7-C33E-9B4F-B70E-09FE10A62981}"/>
                    </a:ext>
                  </a:extLst>
                </p14:cNvPr>
                <p14:cNvContentPartPr/>
                <p14:nvPr/>
              </p14:nvContentPartPr>
              <p14:xfrm>
                <a:off x="4376023" y="4049091"/>
                <a:ext cx="60120" cy="13104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DB2A9C7-C33E-9B4F-B70E-09FE10A6298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360543" y="4033971"/>
                  <a:ext cx="90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2F741C-089E-D148-B2A7-7B9CDB622F8A}"/>
                    </a:ext>
                  </a:extLst>
                </p14:cNvPr>
                <p14:cNvContentPartPr/>
                <p14:nvPr/>
              </p14:nvContentPartPr>
              <p14:xfrm>
                <a:off x="4392223" y="4103811"/>
                <a:ext cx="82080" cy="331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2F741C-089E-D148-B2A7-7B9CDB622F8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77103" y="4088691"/>
                  <a:ext cx="1126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0744931-CF31-5844-83D7-7BA8222C3190}"/>
                    </a:ext>
                  </a:extLst>
                </p14:cNvPr>
                <p14:cNvContentPartPr/>
                <p14:nvPr/>
              </p14:nvContentPartPr>
              <p14:xfrm>
                <a:off x="4457743" y="4147011"/>
                <a:ext cx="360" cy="6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0744931-CF31-5844-83D7-7BA8222C31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42263" y="4131891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7B74104-6498-AB49-B3BF-C7A237838AD8}"/>
                    </a:ext>
                  </a:extLst>
                </p14:cNvPr>
                <p14:cNvContentPartPr/>
                <p14:nvPr/>
              </p14:nvContentPartPr>
              <p14:xfrm>
                <a:off x="4511743" y="4076451"/>
                <a:ext cx="22320" cy="65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7B74104-6498-AB49-B3BF-C7A237838AD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496623" y="4061331"/>
                  <a:ext cx="52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6BBEA11-1E73-F746-B6B5-56AEF21C3CCE}"/>
                    </a:ext>
                  </a:extLst>
                </p14:cNvPr>
                <p14:cNvContentPartPr/>
                <p14:nvPr/>
              </p14:nvContentPartPr>
              <p14:xfrm>
                <a:off x="4550263" y="4060251"/>
                <a:ext cx="5760" cy="820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6BBEA11-1E73-F746-B6B5-56AEF21C3CC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534783" y="4044771"/>
                  <a:ext cx="36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B5215B-EEFE-0445-AE1F-7963EB5C2BE4}"/>
                    </a:ext>
                  </a:extLst>
                </p14:cNvPr>
                <p14:cNvContentPartPr/>
                <p14:nvPr/>
              </p14:nvContentPartPr>
              <p14:xfrm>
                <a:off x="4522543" y="4103811"/>
                <a:ext cx="38520" cy="21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B5215B-EEFE-0445-AE1F-7963EB5C2B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507423" y="4088691"/>
                  <a:ext cx="69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080295E7-F8F7-B64E-9FAC-E35769FD7A1D}"/>
                    </a:ext>
                  </a:extLst>
                </p14:cNvPr>
                <p14:cNvContentPartPr/>
                <p14:nvPr/>
              </p14:nvContentPartPr>
              <p14:xfrm>
                <a:off x="4517143" y="4125411"/>
                <a:ext cx="98640" cy="655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080295E7-F8F7-B64E-9FAC-E35769FD7A1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502023" y="4110291"/>
                  <a:ext cx="129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5DC49D-B853-964F-B304-B203A16CC2A1}"/>
                    </a:ext>
                  </a:extLst>
                </p14:cNvPr>
                <p14:cNvContentPartPr/>
                <p14:nvPr/>
              </p14:nvContentPartPr>
              <p14:xfrm>
                <a:off x="4604263" y="4076451"/>
                <a:ext cx="76680" cy="820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5DC49D-B853-964F-B304-B203A16CC2A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89143" y="4061331"/>
                  <a:ext cx="106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03656A3-58A9-F144-B2E7-48EC39EDFF2D}"/>
                    </a:ext>
                  </a:extLst>
                </p14:cNvPr>
                <p14:cNvContentPartPr/>
                <p14:nvPr/>
              </p14:nvContentPartPr>
              <p14:xfrm>
                <a:off x="4675183" y="4043691"/>
                <a:ext cx="22320" cy="10944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3656A3-58A9-F144-B2E7-48EC39EDFF2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659703" y="4028571"/>
                  <a:ext cx="529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047BF9-EFD6-2344-B9E3-20CAEC996569}"/>
                    </a:ext>
                  </a:extLst>
                </p14:cNvPr>
                <p14:cNvContentPartPr/>
                <p14:nvPr/>
              </p14:nvContentPartPr>
              <p14:xfrm>
                <a:off x="4713343" y="4038291"/>
                <a:ext cx="43560" cy="493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047BF9-EFD6-2344-B9E3-20CAEC9965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98223" y="4023171"/>
                  <a:ext cx="741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630D79-4186-E348-B815-4A032B7DB705}"/>
                    </a:ext>
                  </a:extLst>
                </p14:cNvPr>
                <p14:cNvContentPartPr/>
                <p14:nvPr/>
              </p14:nvContentPartPr>
              <p14:xfrm>
                <a:off x="4713343" y="4087611"/>
                <a:ext cx="43560" cy="3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630D79-4186-E348-B815-4A032B7DB7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8223" y="4072131"/>
                  <a:ext cx="74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2DE8D3-06CD-2748-ADB3-FCF6288B72B3}"/>
                    </a:ext>
                  </a:extLst>
                </p14:cNvPr>
                <p14:cNvContentPartPr/>
                <p14:nvPr/>
              </p14:nvContentPartPr>
              <p14:xfrm>
                <a:off x="4734943" y="4114611"/>
                <a:ext cx="38160" cy="277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2DE8D3-06CD-2748-ADB3-FCF6288B72B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719823" y="4099131"/>
                  <a:ext cx="687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7C0398E-A682-4E43-8402-D00848A42C84}"/>
                    </a:ext>
                  </a:extLst>
                </p14:cNvPr>
                <p14:cNvContentPartPr/>
                <p14:nvPr/>
              </p14:nvContentPartPr>
              <p14:xfrm>
                <a:off x="4767703" y="4022091"/>
                <a:ext cx="71280" cy="158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7C0398E-A682-4E43-8402-D00848A42C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752223" y="4006971"/>
                  <a:ext cx="101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CF8F053-D620-0D4A-895F-A729EC93EE53}"/>
                    </a:ext>
                  </a:extLst>
                </p14:cNvPr>
                <p14:cNvContentPartPr/>
                <p14:nvPr/>
              </p14:nvContentPartPr>
              <p14:xfrm>
                <a:off x="3896863" y="4414131"/>
                <a:ext cx="21960" cy="982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CF8F053-D620-0D4A-895F-A729EC93EE5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881743" y="4398651"/>
                  <a:ext cx="5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0886BB5-91A6-5748-9C20-4B48C5AD571A}"/>
                    </a:ext>
                  </a:extLst>
                </p14:cNvPr>
                <p14:cNvContentPartPr/>
                <p14:nvPr/>
              </p14:nvContentPartPr>
              <p14:xfrm>
                <a:off x="3875263" y="4414131"/>
                <a:ext cx="87480" cy="1198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0886BB5-91A6-5748-9C20-4B48C5AD571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60143" y="4398651"/>
                  <a:ext cx="1180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68217C-B786-0847-ADBF-66DD76F9D4B1}"/>
                    </a:ext>
                  </a:extLst>
                </p14:cNvPr>
                <p14:cNvContentPartPr/>
                <p14:nvPr/>
              </p14:nvContentPartPr>
              <p14:xfrm>
                <a:off x="4016383" y="4392171"/>
                <a:ext cx="65880" cy="76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68217C-B786-0847-ADBF-66DD76F9D4B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001263" y="4376691"/>
                  <a:ext cx="96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CA597BC9-A108-DF47-AA74-EB507FF96BB1}"/>
                    </a:ext>
                  </a:extLst>
                </p14:cNvPr>
                <p14:cNvContentPartPr/>
                <p14:nvPr/>
              </p14:nvContentPartPr>
              <p14:xfrm>
                <a:off x="4025023" y="4446531"/>
                <a:ext cx="62640" cy="6012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CA597BC9-A108-DF47-AA74-EB507FF96BB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09543" y="4431411"/>
                  <a:ext cx="93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7724BC-6CFC-434A-98D6-F8B6E4BF3936}"/>
                    </a:ext>
                  </a:extLst>
                </p14:cNvPr>
                <p14:cNvContentPartPr/>
                <p14:nvPr/>
              </p14:nvContentPartPr>
              <p14:xfrm>
                <a:off x="4130863" y="4354011"/>
                <a:ext cx="11160" cy="709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7724BC-6CFC-434A-98D6-F8B6E4BF393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15743" y="4338891"/>
                  <a:ext cx="41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0824936-EE67-B94F-AE11-AEA7EE6AF551}"/>
                    </a:ext>
                  </a:extLst>
                </p14:cNvPr>
                <p14:cNvContentPartPr/>
                <p14:nvPr/>
              </p14:nvContentPartPr>
              <p14:xfrm>
                <a:off x="4081903" y="4479291"/>
                <a:ext cx="32760" cy="219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0824936-EE67-B94F-AE11-AEA7EE6AF55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66783" y="4464171"/>
                  <a:ext cx="63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7908EFA-11E1-5A44-89D1-6FFEA4732B85}"/>
                    </a:ext>
                  </a:extLst>
                </p14:cNvPr>
                <p14:cNvContentPartPr/>
                <p14:nvPr/>
              </p14:nvContentPartPr>
              <p14:xfrm>
                <a:off x="4120063" y="4397571"/>
                <a:ext cx="43560" cy="114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7908EFA-11E1-5A44-89D1-6FFEA4732B8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104943" y="4382451"/>
                  <a:ext cx="741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330AE14-D5DC-A04C-B3AE-4942A946AE5A}"/>
                    </a:ext>
                  </a:extLst>
                </p14:cNvPr>
                <p14:cNvContentPartPr/>
                <p14:nvPr/>
              </p14:nvContentPartPr>
              <p14:xfrm>
                <a:off x="4174423" y="4392171"/>
                <a:ext cx="76680" cy="766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330AE14-D5DC-A04C-B3AE-4942A946AE5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158943" y="4376691"/>
                  <a:ext cx="106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3B18605-A1F2-4141-BD97-D43463705412}"/>
                    </a:ext>
                  </a:extLst>
                </p14:cNvPr>
                <p14:cNvContentPartPr/>
                <p14:nvPr/>
              </p14:nvContentPartPr>
              <p14:xfrm>
                <a:off x="4261543" y="4348611"/>
                <a:ext cx="22320" cy="152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3B18605-A1F2-4141-BD97-D4346370541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46063" y="4333491"/>
                  <a:ext cx="52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F1E30AB-0090-D649-A72B-0E357BD618C9}"/>
                    </a:ext>
                  </a:extLst>
                </p14:cNvPr>
                <p14:cNvContentPartPr/>
                <p14:nvPr/>
              </p14:nvContentPartPr>
              <p14:xfrm>
                <a:off x="4348663" y="4332411"/>
                <a:ext cx="49320" cy="87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F1E30AB-0090-D649-A72B-0E357BD618C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33183" y="4317291"/>
                  <a:ext cx="79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E10882-51DE-2D4B-8DEE-559BFD521266}"/>
                    </a:ext>
                  </a:extLst>
                </p14:cNvPr>
                <p14:cNvContentPartPr/>
                <p14:nvPr/>
              </p14:nvContentPartPr>
              <p14:xfrm>
                <a:off x="4386823" y="4381371"/>
                <a:ext cx="11160" cy="219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E10882-51DE-2D4B-8DEE-559BFD5212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71703" y="4366251"/>
                  <a:ext cx="4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42C6EDB-7470-9347-BC13-5BB669C3261C}"/>
                    </a:ext>
                  </a:extLst>
                </p14:cNvPr>
                <p14:cNvContentPartPr/>
                <p14:nvPr/>
              </p14:nvContentPartPr>
              <p14:xfrm>
                <a:off x="4386823" y="4332411"/>
                <a:ext cx="60480" cy="5472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42C6EDB-7470-9347-BC13-5BB669C3261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71703" y="4317291"/>
                  <a:ext cx="90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B5130B3-3AD2-E74E-8419-4A73FD4367A0}"/>
                    </a:ext>
                  </a:extLst>
                </p14:cNvPr>
                <p14:cNvContentPartPr/>
                <p14:nvPr/>
              </p14:nvContentPartPr>
              <p14:xfrm>
                <a:off x="4440823" y="4299651"/>
                <a:ext cx="360" cy="1036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B5130B3-3AD2-E74E-8419-4A73FD4367A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425703" y="4284531"/>
                  <a:ext cx="30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6146885-E39B-9A49-AD24-085E7DF5D2C5}"/>
                    </a:ext>
                  </a:extLst>
                </p14:cNvPr>
                <p14:cNvContentPartPr/>
                <p14:nvPr/>
              </p14:nvContentPartPr>
              <p14:xfrm>
                <a:off x="4354063" y="4414131"/>
                <a:ext cx="98640" cy="11484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6146885-E39B-9A49-AD24-085E7DF5D2C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338583" y="4398651"/>
                  <a:ext cx="1292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316D91C-22E8-A849-A656-1C1A3B05A0B8}"/>
                    </a:ext>
                  </a:extLst>
                </p14:cNvPr>
                <p14:cNvContentPartPr/>
                <p14:nvPr/>
              </p14:nvContentPartPr>
              <p14:xfrm>
                <a:off x="4457743" y="4365171"/>
                <a:ext cx="32760" cy="70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316D91C-22E8-A849-A656-1C1A3B05A0B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42263" y="4349691"/>
                  <a:ext cx="633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AC9356A-6BDC-9247-9029-992CF61DE0AD}"/>
                    </a:ext>
                  </a:extLst>
                </p14:cNvPr>
                <p14:cNvContentPartPr/>
                <p14:nvPr/>
              </p14:nvContentPartPr>
              <p14:xfrm>
                <a:off x="4479343" y="4354011"/>
                <a:ext cx="60480" cy="92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AC9356A-6BDC-9247-9029-992CF61DE0A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64223" y="4338891"/>
                  <a:ext cx="90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015CEC8-E5F5-8146-8090-95CEC2AFF64F}"/>
                    </a:ext>
                  </a:extLst>
                </p14:cNvPr>
                <p14:cNvContentPartPr/>
                <p14:nvPr/>
              </p14:nvContentPartPr>
              <p14:xfrm>
                <a:off x="4555663" y="4299651"/>
                <a:ext cx="16560" cy="2016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015CEC8-E5F5-8146-8090-95CEC2AFF64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540183" y="4284531"/>
                  <a:ext cx="471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0214780-C9EC-BE4A-842D-38AA90C4A53B}"/>
                    </a:ext>
                  </a:extLst>
                </p14:cNvPr>
                <p14:cNvContentPartPr/>
                <p14:nvPr/>
              </p14:nvContentPartPr>
              <p14:xfrm>
                <a:off x="4648183" y="4348611"/>
                <a:ext cx="32760" cy="763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0214780-C9EC-BE4A-842D-38AA90C4A53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632703" y="4333491"/>
                  <a:ext cx="633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C268E66-9810-A74E-A2C3-38D705B5CBF7}"/>
                    </a:ext>
                  </a:extLst>
                </p14:cNvPr>
                <p14:cNvContentPartPr/>
                <p14:nvPr/>
              </p14:nvContentPartPr>
              <p14:xfrm>
                <a:off x="4702543" y="4288851"/>
                <a:ext cx="43560" cy="1364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C268E66-9810-A74E-A2C3-38D705B5CBF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687423" y="4273371"/>
                  <a:ext cx="741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02DA9FEE-A973-A844-B149-8E5014D41F31}"/>
                    </a:ext>
                  </a:extLst>
                </p14:cNvPr>
                <p14:cNvContentPartPr/>
                <p14:nvPr/>
              </p14:nvContentPartPr>
              <p14:xfrm>
                <a:off x="4756543" y="4299651"/>
                <a:ext cx="49680" cy="414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02DA9FEE-A973-A844-B149-8E5014D41F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41423" y="4284531"/>
                  <a:ext cx="79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8034F03-5A19-C240-93DC-2D4496217597}"/>
                    </a:ext>
                  </a:extLst>
                </p14:cNvPr>
                <p14:cNvContentPartPr/>
                <p14:nvPr/>
              </p14:nvContentPartPr>
              <p14:xfrm>
                <a:off x="4751143" y="4343211"/>
                <a:ext cx="76680" cy="277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8034F03-5A19-C240-93DC-2D449621759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736023" y="4327731"/>
                  <a:ext cx="106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DBDFAC8-5BD6-0245-B800-A0C06B93CBAE}"/>
                    </a:ext>
                  </a:extLst>
                </p14:cNvPr>
                <p14:cNvContentPartPr/>
                <p14:nvPr/>
              </p14:nvContentPartPr>
              <p14:xfrm>
                <a:off x="4800463" y="4386771"/>
                <a:ext cx="32760" cy="33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DBDFAC8-5BD6-0245-B800-A0C06B93CBA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785343" y="4371291"/>
                  <a:ext cx="633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CB2EFB14-75C4-FF44-9A30-932F7E883A02}"/>
                    </a:ext>
                  </a:extLst>
                </p14:cNvPr>
                <p14:cNvContentPartPr/>
                <p14:nvPr/>
              </p14:nvContentPartPr>
              <p14:xfrm>
                <a:off x="4854463" y="4280211"/>
                <a:ext cx="33120" cy="795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CB2EFB14-75C4-FF44-9A30-932F7E883A0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839343" y="4265091"/>
                  <a:ext cx="637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1474239-1D7A-6A44-AD16-98FB679A4826}"/>
                    </a:ext>
                  </a:extLst>
                </p14:cNvPr>
                <p14:cNvContentPartPr/>
                <p14:nvPr/>
              </p14:nvContentPartPr>
              <p14:xfrm>
                <a:off x="4898383" y="4402971"/>
                <a:ext cx="16560" cy="21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1474239-1D7A-6A44-AD16-98FB679A4826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882903" y="4387851"/>
                  <a:ext cx="47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8D3CA19-1B63-1F4C-B170-44C1AFFC5684}"/>
                    </a:ext>
                  </a:extLst>
                </p14:cNvPr>
                <p14:cNvContentPartPr/>
                <p14:nvPr/>
              </p14:nvContentPartPr>
              <p14:xfrm>
                <a:off x="3886063" y="4713291"/>
                <a:ext cx="76680" cy="655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8D3CA19-1B63-1F4C-B170-44C1AFFC568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870943" y="4698171"/>
                  <a:ext cx="106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42C3528-014F-C244-900A-52C45E000A77}"/>
                    </a:ext>
                  </a:extLst>
                </p14:cNvPr>
                <p14:cNvContentPartPr/>
                <p14:nvPr/>
              </p14:nvContentPartPr>
              <p14:xfrm>
                <a:off x="3853303" y="4664331"/>
                <a:ext cx="131040" cy="1364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42C3528-014F-C244-900A-52C45E000A7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37823" y="4649211"/>
                  <a:ext cx="16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0086698-56E0-BD44-AEAA-544F645C9A73}"/>
                    </a:ext>
                  </a:extLst>
                </p14:cNvPr>
                <p14:cNvContentPartPr/>
                <p14:nvPr/>
              </p14:nvContentPartPr>
              <p14:xfrm>
                <a:off x="4029703" y="4669731"/>
                <a:ext cx="41760" cy="874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0086698-56E0-BD44-AEAA-544F645C9A7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14583" y="4654251"/>
                  <a:ext cx="72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B9FDF518-27FA-3F4A-8B97-4661B6518B3B}"/>
                    </a:ext>
                  </a:extLst>
                </p14:cNvPr>
                <p14:cNvContentPartPr/>
                <p14:nvPr/>
              </p14:nvContentPartPr>
              <p14:xfrm>
                <a:off x="4098103" y="4631571"/>
                <a:ext cx="5760" cy="1310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B9FDF518-27FA-3F4A-8B97-4661B6518B3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082983" y="4616451"/>
                  <a:ext cx="363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DD2F459-F42F-B142-B18E-78F3B9D20A73}"/>
                    </a:ext>
                  </a:extLst>
                </p14:cNvPr>
                <p14:cNvContentPartPr/>
                <p14:nvPr/>
              </p14:nvContentPartPr>
              <p14:xfrm>
                <a:off x="4125463" y="4631571"/>
                <a:ext cx="65520" cy="547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DD2F459-F42F-B142-B18E-78F3B9D20A7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110343" y="4616451"/>
                  <a:ext cx="95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357372C1-2243-864E-B6EF-18670D8981B7}"/>
                    </a:ext>
                  </a:extLst>
                </p14:cNvPr>
                <p14:cNvContentPartPr/>
                <p14:nvPr/>
              </p14:nvContentPartPr>
              <p14:xfrm>
                <a:off x="4130863" y="4680531"/>
                <a:ext cx="87480" cy="27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357372C1-2243-864E-B6EF-18670D8981B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115743" y="4665411"/>
                  <a:ext cx="1180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2EDB8480-CC96-DA47-83F4-37E8DE0C544B}"/>
                    </a:ext>
                  </a:extLst>
                </p14:cNvPr>
                <p14:cNvContentPartPr/>
                <p14:nvPr/>
              </p14:nvContentPartPr>
              <p14:xfrm>
                <a:off x="4179823" y="4713291"/>
                <a:ext cx="49680" cy="62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2EDB8480-CC96-DA47-83F4-37E8DE0C544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164343" y="4698171"/>
                  <a:ext cx="799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7C04E3D-DCC4-0D45-B399-0C5CC812A5E6}"/>
                    </a:ext>
                  </a:extLst>
                </p14:cNvPr>
                <p14:cNvContentPartPr/>
                <p14:nvPr/>
              </p14:nvContentPartPr>
              <p14:xfrm>
                <a:off x="4228783" y="4648131"/>
                <a:ext cx="52200" cy="493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7C04E3D-DCC4-0D45-B399-0C5CC812A5E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213663" y="4632651"/>
                  <a:ext cx="82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D5C03B6-FEB2-8E4C-B6F4-A34E07530448}"/>
                    </a:ext>
                  </a:extLst>
                </p14:cNvPr>
                <p14:cNvContentPartPr/>
                <p14:nvPr/>
              </p14:nvContentPartPr>
              <p14:xfrm>
                <a:off x="4299703" y="4593771"/>
                <a:ext cx="32760" cy="1854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D5C03B6-FEB2-8E4C-B6F4-A34E075304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84583" y="4578291"/>
                  <a:ext cx="63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2039693-2B64-934A-9C0B-CC404B5CAD44}"/>
                    </a:ext>
                  </a:extLst>
                </p14:cNvPr>
                <p14:cNvContentPartPr/>
                <p14:nvPr/>
              </p14:nvContentPartPr>
              <p14:xfrm>
                <a:off x="4381423" y="4626171"/>
                <a:ext cx="54720" cy="982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2039693-2B64-934A-9C0B-CC404B5CAD4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65943" y="4611051"/>
                  <a:ext cx="84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938B5466-FDF8-0E41-A73D-367ACDB88EFC}"/>
                    </a:ext>
                  </a:extLst>
                </p14:cNvPr>
                <p14:cNvContentPartPr/>
                <p14:nvPr/>
              </p14:nvContentPartPr>
              <p14:xfrm>
                <a:off x="4419223" y="4664331"/>
                <a:ext cx="44280" cy="576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938B5466-FDF8-0E41-A73D-367ACDB88EF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404103" y="4649211"/>
                  <a:ext cx="74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74612B1-4683-284D-AA79-CE5EC59BEEA5}"/>
                    </a:ext>
                  </a:extLst>
                </p14:cNvPr>
                <p14:cNvContentPartPr/>
                <p14:nvPr/>
              </p14:nvContentPartPr>
              <p14:xfrm>
                <a:off x="4463143" y="4599171"/>
                <a:ext cx="21960" cy="982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74612B1-4683-284D-AA79-CE5EC59BEEA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447663" y="4583691"/>
                  <a:ext cx="525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86A9D680-6E9F-BD4C-A57E-A79B00F16039}"/>
                    </a:ext>
                  </a:extLst>
                </p14:cNvPr>
                <p14:cNvContentPartPr/>
                <p14:nvPr/>
              </p14:nvContentPartPr>
              <p14:xfrm>
                <a:off x="4484743" y="4620771"/>
                <a:ext cx="43920" cy="8208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86A9D680-6E9F-BD4C-A57E-A79B00F1603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469623" y="4605291"/>
                  <a:ext cx="745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886A06BF-86F4-4945-B444-C3CB013307D4}"/>
                    </a:ext>
                  </a:extLst>
                </p14:cNvPr>
                <p14:cNvContentPartPr/>
                <p14:nvPr/>
              </p14:nvContentPartPr>
              <p14:xfrm>
                <a:off x="4446583" y="4672611"/>
                <a:ext cx="87480" cy="1062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886A06BF-86F4-4945-B444-C3CB013307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31463" y="4657491"/>
                  <a:ext cx="1180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C306A4-F238-E34B-8043-0C9D0307BD58}"/>
                    </a:ext>
                  </a:extLst>
                </p14:cNvPr>
                <p14:cNvContentPartPr/>
                <p14:nvPr/>
              </p14:nvContentPartPr>
              <p14:xfrm>
                <a:off x="4577263" y="4582611"/>
                <a:ext cx="114480" cy="125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C306A4-F238-E34B-8043-0C9D0307BD5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561783" y="4567491"/>
                  <a:ext cx="145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E23E3C-772A-D64A-BCB6-F90BD1A59B8F}"/>
                    </a:ext>
                  </a:extLst>
                </p14:cNvPr>
                <p14:cNvContentPartPr/>
                <p14:nvPr/>
              </p14:nvContentPartPr>
              <p14:xfrm>
                <a:off x="4637023" y="4685931"/>
                <a:ext cx="54360" cy="7128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E23E3C-772A-D64A-BCB6-F90BD1A59B8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621903" y="4670811"/>
                  <a:ext cx="84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3C076BF-20CA-AB48-A8D2-1773A917C5F4}"/>
                    </a:ext>
                  </a:extLst>
                </p14:cNvPr>
                <p14:cNvContentPartPr/>
                <p14:nvPr/>
              </p14:nvContentPartPr>
              <p14:xfrm>
                <a:off x="4707943" y="4593771"/>
                <a:ext cx="32760" cy="9828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3C076BF-20CA-AB48-A8D2-1773A917C5F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692823" y="4578291"/>
                  <a:ext cx="63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DBB93F-B52B-3642-8685-99F76055B463}"/>
                    </a:ext>
                  </a:extLst>
                </p14:cNvPr>
                <p14:cNvContentPartPr/>
                <p14:nvPr/>
              </p14:nvContentPartPr>
              <p14:xfrm>
                <a:off x="4740343" y="4636971"/>
                <a:ext cx="27360" cy="6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DBB93F-B52B-3642-8685-99F76055B46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25223" y="4621851"/>
                  <a:ext cx="57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2A02AB9-AF95-8F4A-985E-5DFC01CAC212}"/>
                    </a:ext>
                  </a:extLst>
                </p14:cNvPr>
                <p14:cNvContentPartPr/>
                <p14:nvPr/>
              </p14:nvContentPartPr>
              <p14:xfrm>
                <a:off x="4773103" y="4561011"/>
                <a:ext cx="49320" cy="658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2A02AB9-AF95-8F4A-985E-5DFC01CAC21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757623" y="4545891"/>
                  <a:ext cx="799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9B21948-CC66-A348-9884-0C861C00F9B9}"/>
                    </a:ext>
                  </a:extLst>
                </p14:cNvPr>
                <p14:cNvContentPartPr/>
                <p14:nvPr/>
              </p14:nvContentPartPr>
              <p14:xfrm>
                <a:off x="4767703" y="4642731"/>
                <a:ext cx="60480" cy="60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9B21948-CC66-A348-9884-0C861C00F9B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52223" y="4627251"/>
                  <a:ext cx="907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06FB6CB-5065-9443-8873-693C132CC980}"/>
                    </a:ext>
                  </a:extLst>
                </p14:cNvPr>
                <p14:cNvContentPartPr/>
                <p14:nvPr/>
              </p14:nvContentPartPr>
              <p14:xfrm>
                <a:off x="4849063" y="4561011"/>
                <a:ext cx="38520" cy="82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06FB6CB-5065-9443-8873-693C132CC9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833943" y="4545891"/>
                  <a:ext cx="69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96E99341-37F4-BC42-B8A0-FE2C9C737FE1}"/>
                    </a:ext>
                  </a:extLst>
                </p14:cNvPr>
                <p14:cNvContentPartPr/>
                <p14:nvPr/>
              </p14:nvContentPartPr>
              <p14:xfrm>
                <a:off x="4898383" y="4669731"/>
                <a:ext cx="21960" cy="277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96E99341-37F4-BC42-B8A0-FE2C9C737FE1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882903" y="4654251"/>
                  <a:ext cx="5256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AAF6859-B46B-D84D-857D-05B2BE842122}"/>
                  </a:ext>
                </a:extLst>
              </p14:cNvPr>
              <p14:cNvContentPartPr/>
              <p14:nvPr/>
            </p14:nvContentPartPr>
            <p14:xfrm>
              <a:off x="2868343" y="1393011"/>
              <a:ext cx="729720" cy="277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AAF6859-B46B-D84D-857D-05B2BE842122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2852863" y="1377891"/>
                <a:ext cx="76032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2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1400" y="861334"/>
            <a:ext cx="1115690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 err="1"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214666"/>
            <a:ext cx="3009900" cy="39052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502" y="2363527"/>
            <a:ext cx="3556174" cy="16748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565125" y="2564445"/>
            <a:ext cx="1746298" cy="1473901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solidFill>
              <a:srgbClr val="41719C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11179" y="4118237"/>
            <a:ext cx="2281416" cy="7562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041400" y="1856302"/>
            <a:ext cx="2281416" cy="1168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DB57647-D88F-054E-9E02-29B014469312}"/>
                  </a:ext>
                </a:extLst>
              </p14:cNvPr>
              <p14:cNvContentPartPr/>
              <p14:nvPr/>
            </p14:nvContentPartPr>
            <p14:xfrm>
              <a:off x="1427580" y="3624540"/>
              <a:ext cx="2225520" cy="40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DB57647-D88F-054E-9E02-29B01446931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8940" y="3615900"/>
                <a:ext cx="22431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B49C736-679B-A14A-84BB-6D5C94A46846}"/>
                  </a:ext>
                </a:extLst>
              </p14:cNvPr>
              <p14:cNvContentPartPr/>
              <p14:nvPr/>
            </p14:nvContentPartPr>
            <p14:xfrm>
              <a:off x="1801303" y="2971611"/>
              <a:ext cx="71280" cy="250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B49C736-679B-A14A-84BB-6D5C94A468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86183" y="2956491"/>
                <a:ext cx="1015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7342509-52EF-1045-A7A8-F392567B09DB}"/>
                  </a:ext>
                </a:extLst>
              </p14:cNvPr>
              <p14:cNvContentPartPr/>
              <p14:nvPr/>
            </p14:nvContentPartPr>
            <p14:xfrm>
              <a:off x="4022143" y="3009771"/>
              <a:ext cx="82080" cy="3106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7342509-52EF-1045-A7A8-F392567B09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06663" y="2994651"/>
                <a:ext cx="112680" cy="34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632D451D-ED5B-4344-AA3D-91D3AE50621E}"/>
              </a:ext>
            </a:extLst>
          </p:cNvPr>
          <p:cNvGrpSpPr/>
          <p:nvPr/>
        </p:nvGrpSpPr>
        <p:grpSpPr>
          <a:xfrm>
            <a:off x="3788143" y="3477771"/>
            <a:ext cx="1094400" cy="903960"/>
            <a:chOff x="3788143" y="3477771"/>
            <a:chExt cx="1094400" cy="90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D256F11-571C-4342-8EAD-AB5C6EFEF11C}"/>
                    </a:ext>
                  </a:extLst>
                </p14:cNvPr>
                <p14:cNvContentPartPr/>
                <p14:nvPr/>
              </p14:nvContentPartPr>
              <p14:xfrm>
                <a:off x="3820903" y="3532131"/>
                <a:ext cx="16560" cy="3704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D256F11-571C-4342-8EAD-AB5C6EFEF1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13343" y="3524571"/>
                  <a:ext cx="3168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19D6CA-643A-6942-832C-2E0625F9D217}"/>
                    </a:ext>
                  </a:extLst>
                </p14:cNvPr>
                <p14:cNvContentPartPr/>
                <p14:nvPr/>
              </p14:nvContentPartPr>
              <p14:xfrm>
                <a:off x="3788143" y="3886011"/>
                <a:ext cx="109080" cy="439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19D6CA-643A-6942-832C-2E0625F9D21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80583" y="3878451"/>
                  <a:ext cx="124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DF770B-A1F9-204E-9889-2F2A402A61E9}"/>
                    </a:ext>
                  </a:extLst>
                </p14:cNvPr>
                <p14:cNvContentPartPr/>
                <p14:nvPr/>
              </p14:nvContentPartPr>
              <p14:xfrm>
                <a:off x="3913423" y="3597651"/>
                <a:ext cx="119880" cy="11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ADF770B-A1F9-204E-9889-2F2A402A61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5863" y="3590091"/>
                  <a:ext cx="135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E050DBA-6613-564E-B0EE-95AE5B21D50D}"/>
                    </a:ext>
                  </a:extLst>
                </p14:cNvPr>
                <p14:cNvContentPartPr/>
                <p14:nvPr/>
              </p14:nvContentPartPr>
              <p14:xfrm>
                <a:off x="3956623" y="3706371"/>
                <a:ext cx="82080" cy="43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E050DBA-6613-564E-B0EE-95AE5B21D50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949063" y="3698811"/>
                  <a:ext cx="97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04EEC3A-A771-9941-B8FD-5C1C2C8BD9D6}"/>
                    </a:ext>
                  </a:extLst>
                </p14:cNvPr>
                <p14:cNvContentPartPr/>
                <p14:nvPr/>
              </p14:nvContentPartPr>
              <p14:xfrm>
                <a:off x="3967423" y="3728331"/>
                <a:ext cx="87480" cy="60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04EEC3A-A771-9941-B8FD-5C1C2C8BD9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9863" y="3720771"/>
                  <a:ext cx="102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B7D6EAE-7A3E-0E4F-B8BE-D70251D23657}"/>
                    </a:ext>
                  </a:extLst>
                </p14:cNvPr>
                <p14:cNvContentPartPr/>
                <p14:nvPr/>
              </p14:nvContentPartPr>
              <p14:xfrm>
                <a:off x="4076503" y="3630051"/>
                <a:ext cx="76680" cy="928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B7D6EAE-7A3E-0E4F-B8BE-D70251D2365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68943" y="3622851"/>
                  <a:ext cx="918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15C2A5B-7AC3-F249-AF80-F7CA869A2D7F}"/>
                    </a:ext>
                  </a:extLst>
                </p14:cNvPr>
                <p14:cNvContentPartPr/>
                <p14:nvPr/>
              </p14:nvContentPartPr>
              <p14:xfrm>
                <a:off x="4158223" y="3635451"/>
                <a:ext cx="52200" cy="766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15C2A5B-7AC3-F249-AF80-F7CA869A2D7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50663" y="3627891"/>
                  <a:ext cx="673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F2EB03A-9AF3-A84B-B4FA-34254E139ED5}"/>
                    </a:ext>
                  </a:extLst>
                </p14:cNvPr>
                <p14:cNvContentPartPr/>
                <p14:nvPr/>
              </p14:nvContentPartPr>
              <p14:xfrm>
                <a:off x="4239943" y="3570291"/>
                <a:ext cx="48960" cy="147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F2EB03A-9AF3-A84B-B4FA-34254E139ED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32383" y="3562731"/>
                  <a:ext cx="64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8FA514-FFD2-6E49-B1DE-9C85DD5992D1}"/>
                    </a:ext>
                  </a:extLst>
                </p14:cNvPr>
                <p14:cNvContentPartPr/>
                <p14:nvPr/>
              </p14:nvContentPartPr>
              <p14:xfrm>
                <a:off x="3962023" y="3918411"/>
                <a:ext cx="33120" cy="550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8FA514-FFD2-6E49-B1DE-9C85DD5992D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46903" y="3903291"/>
                  <a:ext cx="63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48FD4F-2F51-1148-8DB6-7F13DF1A4FBE}"/>
                    </a:ext>
                  </a:extLst>
                </p14:cNvPr>
                <p14:cNvContentPartPr/>
                <p14:nvPr/>
              </p14:nvContentPartPr>
              <p14:xfrm>
                <a:off x="4032943" y="3847851"/>
                <a:ext cx="49680" cy="1310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48FD4F-2F51-1148-8DB6-7F13DF1A4FB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017823" y="3832731"/>
                  <a:ext cx="79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E27EA3-B2AF-B243-AB2F-9C613F38D272}"/>
                    </a:ext>
                  </a:extLst>
                </p14:cNvPr>
                <p14:cNvContentPartPr/>
                <p14:nvPr/>
              </p14:nvContentPartPr>
              <p14:xfrm>
                <a:off x="3962023" y="3978531"/>
                <a:ext cx="92880" cy="493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E27EA3-B2AF-B243-AB2F-9C613F38D27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946903" y="3963411"/>
                  <a:ext cx="1234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7DAEF5-A4F8-0B4C-9EE9-51D37785368B}"/>
                    </a:ext>
                  </a:extLst>
                </p14:cNvPr>
                <p14:cNvContentPartPr/>
                <p14:nvPr/>
              </p14:nvContentPartPr>
              <p14:xfrm>
                <a:off x="4014223" y="4000131"/>
                <a:ext cx="19080" cy="55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7DAEF5-A4F8-0B4C-9EE9-51D3778536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99103" y="3985011"/>
                  <a:ext cx="496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249ADF3-4226-7F47-A04D-1573BAC41BA1}"/>
                    </a:ext>
                  </a:extLst>
                </p14:cNvPr>
                <p14:cNvContentPartPr/>
                <p14:nvPr/>
              </p14:nvContentPartPr>
              <p14:xfrm>
                <a:off x="4000543" y="3973131"/>
                <a:ext cx="92880" cy="1036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249ADF3-4226-7F47-A04D-1573BAC41BA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985063" y="3958011"/>
                  <a:ext cx="12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A663A6-F253-A744-9D69-D423AD0B78AF}"/>
                    </a:ext>
                  </a:extLst>
                </p14:cNvPr>
                <p14:cNvContentPartPr/>
                <p14:nvPr/>
              </p14:nvContentPartPr>
              <p14:xfrm>
                <a:off x="4109263" y="3891411"/>
                <a:ext cx="54720" cy="874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A663A6-F253-A744-9D69-D423AD0B78A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093783" y="3876291"/>
                  <a:ext cx="85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69EC81-9C85-4945-89C6-37E55B28AEA9}"/>
                    </a:ext>
                  </a:extLst>
                </p14:cNvPr>
                <p14:cNvContentPartPr/>
                <p14:nvPr/>
              </p14:nvContentPartPr>
              <p14:xfrm>
                <a:off x="4179823" y="3847851"/>
                <a:ext cx="2736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69EC81-9C85-4945-89C6-37E55B28AEA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164703" y="3832731"/>
                  <a:ext cx="579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8E5E4E7-83BD-F340-8496-D533C8FAE5BC}"/>
                    </a:ext>
                  </a:extLst>
                </p14:cNvPr>
                <p14:cNvContentPartPr/>
                <p14:nvPr/>
              </p14:nvContentPartPr>
              <p14:xfrm>
                <a:off x="4212583" y="3853251"/>
                <a:ext cx="33120" cy="1202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8E5E4E7-83BD-F340-8496-D533C8FAE5B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97103" y="3837771"/>
                  <a:ext cx="63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0AD3969-EBA8-1A49-BE09-778AAE4CB730}"/>
                    </a:ext>
                  </a:extLst>
                </p14:cNvPr>
                <p14:cNvContentPartPr/>
                <p14:nvPr/>
              </p14:nvContentPartPr>
              <p14:xfrm>
                <a:off x="4239943" y="3883491"/>
                <a:ext cx="54720" cy="1062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0AD3969-EBA8-1A49-BE09-778AAE4CB73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24463" y="3868371"/>
                  <a:ext cx="84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7029CEA-4107-1841-B20F-6C3D13C6C5C2}"/>
                    </a:ext>
                  </a:extLst>
                </p14:cNvPr>
                <p14:cNvContentPartPr/>
                <p14:nvPr/>
              </p14:nvContentPartPr>
              <p14:xfrm>
                <a:off x="4327063" y="3842451"/>
                <a:ext cx="82080" cy="119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7029CEA-4107-1841-B20F-6C3D13C6C5C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11583" y="3827331"/>
                  <a:ext cx="112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136F2-A870-4048-8815-C9C2AD9BE8F9}"/>
                    </a:ext>
                  </a:extLst>
                </p14:cNvPr>
                <p14:cNvContentPartPr/>
                <p14:nvPr/>
              </p14:nvContentPartPr>
              <p14:xfrm>
                <a:off x="4403023" y="3755331"/>
                <a:ext cx="38160" cy="2127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136F2-A870-4048-8815-C9C2AD9BE8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87903" y="3739851"/>
                  <a:ext cx="687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158239-0986-3C4E-9725-164B670F4D22}"/>
                    </a:ext>
                  </a:extLst>
                </p14:cNvPr>
                <p14:cNvContentPartPr/>
                <p14:nvPr/>
              </p14:nvContentPartPr>
              <p14:xfrm>
                <a:off x="4512103" y="3760731"/>
                <a:ext cx="98280" cy="109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158239-0986-3C4E-9725-164B670F4D2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96623" y="3745611"/>
                  <a:ext cx="128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B639401-8E97-1746-846C-669309769173}"/>
                    </a:ext>
                  </a:extLst>
                </p14:cNvPr>
                <p14:cNvContentPartPr/>
                <p14:nvPr/>
              </p14:nvContentPartPr>
              <p14:xfrm>
                <a:off x="4539103" y="3880611"/>
                <a:ext cx="60480" cy="38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B639401-8E97-1746-846C-66930976917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23623" y="3865131"/>
                  <a:ext cx="90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474675D-1F29-2849-9327-3984DAC9AB7C}"/>
                    </a:ext>
                  </a:extLst>
                </p14:cNvPr>
                <p14:cNvContentPartPr/>
                <p14:nvPr/>
              </p14:nvContentPartPr>
              <p14:xfrm>
                <a:off x="4549903" y="3913371"/>
                <a:ext cx="71280" cy="2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474675D-1F29-2849-9327-3984DAC9AB7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534783" y="3897891"/>
                  <a:ext cx="101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10B50A2-7BEC-2B43-BF0F-387B161BB68D}"/>
                    </a:ext>
                  </a:extLst>
                </p14:cNvPr>
                <p14:cNvContentPartPr/>
                <p14:nvPr/>
              </p14:nvContentPartPr>
              <p14:xfrm>
                <a:off x="4620823" y="3771531"/>
                <a:ext cx="98280" cy="1692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10B50A2-7BEC-2B43-BF0F-387B161BB68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05343" y="3756411"/>
                  <a:ext cx="1288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021E335-1E2D-1B41-B326-10EA4161DEF1}"/>
                    </a:ext>
                  </a:extLst>
                </p14:cNvPr>
                <p14:cNvContentPartPr/>
                <p14:nvPr/>
              </p14:nvContentPartPr>
              <p14:xfrm>
                <a:off x="4756903" y="3760731"/>
                <a:ext cx="82080" cy="119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021E335-1E2D-1B41-B326-10EA4161DE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41783" y="3745611"/>
                  <a:ext cx="112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F8ED07-5F88-1546-BB25-E6A958D70D0F}"/>
                    </a:ext>
                  </a:extLst>
                </p14:cNvPr>
                <p14:cNvContentPartPr/>
                <p14:nvPr/>
              </p14:nvContentPartPr>
              <p14:xfrm>
                <a:off x="4822423" y="3711771"/>
                <a:ext cx="60120" cy="1688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F8ED07-5F88-1546-BB25-E6A958D70D0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806943" y="3696651"/>
                  <a:ext cx="90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E642ACC2-ADFF-8549-AFF3-9B7A0ECC23D0}"/>
                    </a:ext>
                  </a:extLst>
                </p14:cNvPr>
                <p14:cNvContentPartPr/>
                <p14:nvPr/>
              </p14:nvContentPartPr>
              <p14:xfrm>
                <a:off x="4032943" y="4223331"/>
                <a:ext cx="76680" cy="1036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642ACC2-ADFF-8549-AFF3-9B7A0ECC23D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017823" y="4208211"/>
                  <a:ext cx="1069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0990A55-2474-8540-9083-945A5103FB75}"/>
                    </a:ext>
                  </a:extLst>
                </p14:cNvPr>
                <p14:cNvContentPartPr/>
                <p14:nvPr/>
              </p14:nvContentPartPr>
              <p14:xfrm>
                <a:off x="4114663" y="4195971"/>
                <a:ext cx="5760" cy="98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0990A55-2474-8540-9083-945A5103FB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099183" y="4180851"/>
                  <a:ext cx="36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3F8DC67-6312-5941-A14B-4C613E797D45}"/>
                    </a:ext>
                  </a:extLst>
                </p14:cNvPr>
                <p14:cNvContentPartPr/>
                <p14:nvPr/>
              </p14:nvContentPartPr>
              <p14:xfrm>
                <a:off x="4109263" y="4212531"/>
                <a:ext cx="49320" cy="874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3F8DC67-6312-5941-A14B-4C613E797D4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93783" y="4197051"/>
                  <a:ext cx="79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E14BD0-69BA-7848-BB74-5640F0699CA5}"/>
                    </a:ext>
                  </a:extLst>
                </p14:cNvPr>
                <p14:cNvContentPartPr/>
                <p14:nvPr/>
              </p14:nvContentPartPr>
              <p14:xfrm>
                <a:off x="4093063" y="4288851"/>
                <a:ext cx="71280" cy="49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E14BD0-69BA-7848-BB74-5640F0699CA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77583" y="4273371"/>
                  <a:ext cx="1015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FEB4235-359F-6249-AF53-D5AF823DFB87}"/>
                    </a:ext>
                  </a:extLst>
                </p14:cNvPr>
                <p14:cNvContentPartPr/>
                <p14:nvPr/>
              </p14:nvContentPartPr>
              <p14:xfrm>
                <a:off x="4120063" y="4308291"/>
                <a:ext cx="92880" cy="73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FEB4235-359F-6249-AF53-D5AF823DFB8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04583" y="4292811"/>
                  <a:ext cx="123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88C0CF1-BCEE-D348-9C16-F0C3DB822A4A}"/>
                    </a:ext>
                  </a:extLst>
                </p14:cNvPr>
                <p14:cNvContentPartPr/>
                <p14:nvPr/>
              </p14:nvContentPartPr>
              <p14:xfrm>
                <a:off x="4201423" y="4223331"/>
                <a:ext cx="76680" cy="604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88C0CF1-BCEE-D348-9C16-F0C3DB822A4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186303" y="4208211"/>
                  <a:ext cx="1069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A30963-080A-B94F-8B92-B58CCBA6F01A}"/>
                    </a:ext>
                  </a:extLst>
                </p14:cNvPr>
                <p14:cNvContentPartPr/>
                <p14:nvPr/>
              </p14:nvContentPartPr>
              <p14:xfrm>
                <a:off x="4293943" y="4158171"/>
                <a:ext cx="114840" cy="14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A30963-080A-B94F-8B92-B58CCBA6F01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278823" y="4142691"/>
                  <a:ext cx="1454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370207-0BD2-654A-A65F-109BD98A95DD}"/>
                    </a:ext>
                  </a:extLst>
                </p14:cNvPr>
                <p14:cNvContentPartPr/>
                <p14:nvPr/>
              </p14:nvContentPartPr>
              <p14:xfrm>
                <a:off x="4484743" y="4195971"/>
                <a:ext cx="11160" cy="223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370207-0BD2-654A-A65F-109BD98A95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469623" y="4180851"/>
                  <a:ext cx="41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2C294D-BF74-734B-8BA4-4E4BD02EAC81}"/>
                    </a:ext>
                  </a:extLst>
                </p14:cNvPr>
                <p14:cNvContentPartPr/>
                <p14:nvPr/>
              </p14:nvContentPartPr>
              <p14:xfrm>
                <a:off x="4381063" y="3477771"/>
                <a:ext cx="22320" cy="131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E2C294D-BF74-734B-8BA4-4E4BD02EAC8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365943" y="3462291"/>
                  <a:ext cx="52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A13CC9C-A82C-B74B-A0B5-1AEDD75B0550}"/>
                    </a:ext>
                  </a:extLst>
                </p14:cNvPr>
                <p14:cNvContentPartPr/>
                <p14:nvPr/>
              </p14:nvContentPartPr>
              <p14:xfrm>
                <a:off x="4354063" y="3477771"/>
                <a:ext cx="98280" cy="13680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A13CC9C-A82C-B74B-A0B5-1AEDD75B055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338943" y="3462291"/>
                  <a:ext cx="128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2BFEF3A-F948-254A-9157-BB72E70720FE}"/>
                    </a:ext>
                  </a:extLst>
                </p14:cNvPr>
                <p14:cNvContentPartPr/>
                <p14:nvPr/>
              </p14:nvContentPartPr>
              <p14:xfrm>
                <a:off x="3913423" y="3575691"/>
                <a:ext cx="60120" cy="147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2BFEF3A-F948-254A-9157-BB72E70720F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897943" y="3560211"/>
                  <a:ext cx="903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086CE2-173E-2940-BBD3-55D79693E144}"/>
                    </a:ext>
                  </a:extLst>
                </p14:cNvPr>
                <p14:cNvContentPartPr/>
                <p14:nvPr/>
              </p14:nvContentPartPr>
              <p14:xfrm>
                <a:off x="3951223" y="3646611"/>
                <a:ext cx="76680" cy="219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086CE2-173E-2940-BBD3-55D79693E14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936103" y="3631491"/>
                  <a:ext cx="106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300813-AE23-4349-BD2C-7C4F65E33F20}"/>
                    </a:ext>
                  </a:extLst>
                </p14:cNvPr>
                <p14:cNvContentPartPr/>
                <p14:nvPr/>
              </p14:nvContentPartPr>
              <p14:xfrm>
                <a:off x="3913423" y="3673611"/>
                <a:ext cx="109080" cy="4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300813-AE23-4349-BD2C-7C4F65E33F2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897943" y="3658491"/>
                  <a:ext cx="139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ED0120-EFBB-9749-9868-C7E2DB607372}"/>
                    </a:ext>
                  </a:extLst>
                </p14:cNvPr>
                <p14:cNvContentPartPr/>
                <p14:nvPr/>
              </p14:nvContentPartPr>
              <p14:xfrm>
                <a:off x="4011343" y="3689811"/>
                <a:ext cx="11160" cy="464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ED0120-EFBB-9749-9868-C7E2DB6073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995863" y="3674691"/>
                  <a:ext cx="41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A0D1015-6C65-EA40-B1FC-FF8AA69CB4DF}"/>
                    </a:ext>
                  </a:extLst>
                </p14:cNvPr>
                <p14:cNvContentPartPr/>
                <p14:nvPr/>
              </p14:nvContentPartPr>
              <p14:xfrm>
                <a:off x="3972823" y="3744531"/>
                <a:ext cx="92880" cy="331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A0D1015-6C65-EA40-B1FC-FF8AA69CB4D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957703" y="3729411"/>
                  <a:ext cx="1234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5C10DD5-5636-794C-8419-F63E60643043}"/>
                    </a:ext>
                  </a:extLst>
                </p14:cNvPr>
                <p14:cNvContentPartPr/>
                <p14:nvPr/>
              </p14:nvContentPartPr>
              <p14:xfrm>
                <a:off x="4049143" y="3624651"/>
                <a:ext cx="38520" cy="9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5C10DD5-5636-794C-8419-F63E6064304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034023" y="3609171"/>
                  <a:ext cx="69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CDE25A-6D4E-664E-9848-31D7001D443B}"/>
                    </a:ext>
                  </a:extLst>
                </p14:cNvPr>
                <p14:cNvContentPartPr/>
                <p14:nvPr/>
              </p14:nvContentPartPr>
              <p14:xfrm>
                <a:off x="4076503" y="3673611"/>
                <a:ext cx="38160" cy="385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CDE25A-6D4E-664E-9848-31D7001D443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061383" y="3658491"/>
                  <a:ext cx="687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CC259C-C42D-1249-8F5A-1236BD4A004D}"/>
                    </a:ext>
                  </a:extLst>
                </p14:cNvPr>
                <p14:cNvContentPartPr/>
                <p14:nvPr/>
              </p14:nvContentPartPr>
              <p14:xfrm>
                <a:off x="4098463" y="3624651"/>
                <a:ext cx="54720" cy="60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CC259C-C42D-1249-8F5A-1236BD4A004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082983" y="3609171"/>
                  <a:ext cx="85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A977C2B-E154-6042-8F34-74CB7B99A65C}"/>
                    </a:ext>
                  </a:extLst>
                </p14:cNvPr>
                <p14:cNvContentPartPr/>
                <p14:nvPr/>
              </p14:nvContentPartPr>
              <p14:xfrm>
                <a:off x="4136263" y="3608091"/>
                <a:ext cx="27720" cy="147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A977C2B-E154-6042-8F34-74CB7B99A65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121143" y="3592971"/>
                  <a:ext cx="583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902D96D-E57F-B845-A0E7-4F43A669A029}"/>
                    </a:ext>
                  </a:extLst>
                </p14:cNvPr>
                <p14:cNvContentPartPr/>
                <p14:nvPr/>
              </p14:nvContentPartPr>
              <p14:xfrm>
                <a:off x="4163623" y="3646611"/>
                <a:ext cx="71280" cy="54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902D96D-E57F-B845-A0E7-4F43A669A02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148503" y="3631491"/>
                  <a:ext cx="101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2440C10-10AB-664F-8055-67232FEC88A6}"/>
                    </a:ext>
                  </a:extLst>
                </p14:cNvPr>
                <p14:cNvContentPartPr/>
                <p14:nvPr/>
              </p14:nvContentPartPr>
              <p14:xfrm>
                <a:off x="4245343" y="3559131"/>
                <a:ext cx="27360" cy="163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2440C10-10AB-664F-8055-67232FEC88A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230223" y="3544011"/>
                  <a:ext cx="57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8F8E444-BD2E-E141-96A3-2E437185B59E}"/>
                    </a:ext>
                  </a:extLst>
                </p14:cNvPr>
                <p14:cNvContentPartPr/>
                <p14:nvPr/>
              </p14:nvContentPartPr>
              <p14:xfrm>
                <a:off x="4272343" y="3635451"/>
                <a:ext cx="38160" cy="33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8F8E444-BD2E-E141-96A3-2E437185B59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257223" y="3620331"/>
                  <a:ext cx="687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16CA36-ECC9-8D40-A07B-01AD02119B6C}"/>
              </a:ext>
            </a:extLst>
          </p:cNvPr>
          <p:cNvGrpSpPr/>
          <p:nvPr/>
        </p:nvGrpSpPr>
        <p:grpSpPr>
          <a:xfrm>
            <a:off x="2264263" y="2808531"/>
            <a:ext cx="669600" cy="217800"/>
            <a:chOff x="2264263" y="2808531"/>
            <a:chExt cx="669600" cy="2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6755D88-4852-0A4D-867D-5842CC43BC06}"/>
                    </a:ext>
                  </a:extLst>
                </p14:cNvPr>
                <p14:cNvContentPartPr/>
                <p14:nvPr/>
              </p14:nvContentPartPr>
              <p14:xfrm>
                <a:off x="2323663" y="2911851"/>
                <a:ext cx="114840" cy="54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6755D88-4852-0A4D-867D-5842CC43BC0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308543" y="2896371"/>
                  <a:ext cx="1454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2428477-D7F2-0342-A475-F72253256221}"/>
                    </a:ext>
                  </a:extLst>
                </p14:cNvPr>
                <p14:cNvContentPartPr/>
                <p14:nvPr/>
              </p14:nvContentPartPr>
              <p14:xfrm>
                <a:off x="2264263" y="2906451"/>
                <a:ext cx="190800" cy="119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2428477-D7F2-0342-A475-F72253256221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48783" y="2890971"/>
                  <a:ext cx="221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E977AB-795A-D846-BC7B-BE89094FE23B}"/>
                    </a:ext>
                  </a:extLst>
                </p14:cNvPr>
                <p14:cNvContentPartPr/>
                <p14:nvPr/>
              </p14:nvContentPartPr>
              <p14:xfrm>
                <a:off x="2541463" y="2879091"/>
                <a:ext cx="49680" cy="709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E977AB-795A-D846-BC7B-BE89094FE2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26343" y="2863971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6A1B04-1823-4645-AF7A-A70FA28CF859}"/>
                    </a:ext>
                  </a:extLst>
                </p14:cNvPr>
                <p14:cNvContentPartPr/>
                <p14:nvPr/>
              </p14:nvContentPartPr>
              <p14:xfrm>
                <a:off x="2585383" y="2851731"/>
                <a:ext cx="60120" cy="122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6A1B04-1823-4645-AF7A-A70FA28CF85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69903" y="2836611"/>
                  <a:ext cx="90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EEAD51B-F0E8-B945-9450-4C43715D925F}"/>
                    </a:ext>
                  </a:extLst>
                </p14:cNvPr>
                <p14:cNvContentPartPr/>
                <p14:nvPr/>
              </p14:nvContentPartPr>
              <p14:xfrm>
                <a:off x="2666743" y="2830131"/>
                <a:ext cx="27720" cy="1418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EEAD51B-F0E8-B945-9450-4C43715D925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651263" y="2815011"/>
                  <a:ext cx="583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B747FA4-BF05-B140-A505-4B9C7803D59D}"/>
                    </a:ext>
                  </a:extLst>
                </p14:cNvPr>
                <p14:cNvContentPartPr/>
                <p14:nvPr/>
              </p14:nvContentPartPr>
              <p14:xfrm>
                <a:off x="2715703" y="2846331"/>
                <a:ext cx="43920" cy="547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B747FA4-BF05-B140-A505-4B9C7803D59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00583" y="2831211"/>
                  <a:ext cx="745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DCEFD41-A732-6443-8B23-BAAD8DB115F3}"/>
                    </a:ext>
                  </a:extLst>
                </p14:cNvPr>
                <p14:cNvContentPartPr/>
                <p14:nvPr/>
              </p14:nvContentPartPr>
              <p14:xfrm>
                <a:off x="2694103" y="2916891"/>
                <a:ext cx="38160" cy="655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DCEFD41-A732-6443-8B23-BAAD8DB115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678623" y="2901771"/>
                  <a:ext cx="68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24A01E8-0F39-4C49-B40B-63E1B83F5D8A}"/>
                    </a:ext>
                  </a:extLst>
                </p14:cNvPr>
                <p14:cNvContentPartPr/>
                <p14:nvPr/>
              </p14:nvContentPartPr>
              <p14:xfrm>
                <a:off x="2710303" y="2900691"/>
                <a:ext cx="103680" cy="92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24A01E8-0F39-4C49-B40B-63E1B83F5D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695183" y="2885571"/>
                  <a:ext cx="134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A09A2B7-6FFD-0A4F-A69C-48FDE534FEC8}"/>
                    </a:ext>
                  </a:extLst>
                </p14:cNvPr>
                <p14:cNvContentPartPr/>
                <p14:nvPr/>
              </p14:nvContentPartPr>
              <p14:xfrm>
                <a:off x="2808223" y="2808531"/>
                <a:ext cx="55080" cy="73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A09A2B7-6FFD-0A4F-A69C-48FDE534FEC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793103" y="2793051"/>
                  <a:ext cx="853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CCF23D8-D373-224B-86B3-C93E3BF9EEEF}"/>
                    </a:ext>
                  </a:extLst>
                </p14:cNvPr>
                <p14:cNvContentPartPr/>
                <p14:nvPr/>
              </p14:nvContentPartPr>
              <p14:xfrm>
                <a:off x="2802823" y="2889891"/>
                <a:ext cx="103680" cy="38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CCF23D8-D373-224B-86B3-C93E3BF9EEE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87703" y="2874771"/>
                  <a:ext cx="1342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C9A8452-5B0B-7749-9EFE-F40B2783705A}"/>
                    </a:ext>
                  </a:extLst>
                </p14:cNvPr>
                <p14:cNvContentPartPr/>
                <p14:nvPr/>
              </p14:nvContentPartPr>
              <p14:xfrm>
                <a:off x="2835583" y="2944251"/>
                <a:ext cx="98280" cy="277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C9A8452-5B0B-7749-9EFE-F40B2783705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20463" y="2929131"/>
                  <a:ext cx="1288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92804D1-AED9-7542-9E54-84E781AE4C4F}"/>
                    </a:ext>
                  </a:extLst>
                </p14:cNvPr>
                <p14:cNvContentPartPr/>
                <p14:nvPr/>
              </p14:nvContentPartPr>
              <p14:xfrm>
                <a:off x="2737303" y="2895291"/>
                <a:ext cx="11160" cy="49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92804D1-AED9-7542-9E54-84E781AE4C4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722183" y="2880171"/>
                  <a:ext cx="41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71D9983-65F4-2A4F-8CB6-6A0E3F838700}"/>
                    </a:ext>
                  </a:extLst>
                </p14:cNvPr>
                <p14:cNvContentPartPr/>
                <p14:nvPr/>
              </p14:nvContentPartPr>
              <p14:xfrm>
                <a:off x="2699503" y="2916891"/>
                <a:ext cx="38160" cy="604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71D9983-65F4-2A4F-8CB6-6A0E3F83870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684383" y="2901771"/>
                  <a:ext cx="6876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D0FB78D1-7694-EC43-9DC4-FDE9B6AF40A8}"/>
              </a:ext>
            </a:extLst>
          </p:cNvPr>
          <p:cNvGrpSpPr/>
          <p:nvPr/>
        </p:nvGrpSpPr>
        <p:grpSpPr>
          <a:xfrm>
            <a:off x="3069583" y="2726811"/>
            <a:ext cx="735120" cy="269280"/>
            <a:chOff x="3069583" y="2726811"/>
            <a:chExt cx="735120" cy="26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9FB9C7-F272-524B-8021-4EA0F3A4F9B5}"/>
                    </a:ext>
                  </a:extLst>
                </p14:cNvPr>
                <p14:cNvContentPartPr/>
                <p14:nvPr/>
              </p14:nvContentPartPr>
              <p14:xfrm>
                <a:off x="3069583" y="2846331"/>
                <a:ext cx="38520" cy="655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19FB9C7-F272-524B-8021-4EA0F3A4F9B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54103" y="2831211"/>
                  <a:ext cx="69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6D39C3D-D699-C847-A524-E34604CFC21A}"/>
                    </a:ext>
                  </a:extLst>
                </p14:cNvPr>
                <p14:cNvContentPartPr/>
                <p14:nvPr/>
              </p14:nvContentPartPr>
              <p14:xfrm>
                <a:off x="3118543" y="2764971"/>
                <a:ext cx="16560" cy="1688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6D39C3D-D699-C847-A524-E34604CFC21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103423" y="2749491"/>
                  <a:ext cx="47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722CE0-41B6-C042-BD08-94D6497A3B83}"/>
                    </a:ext>
                  </a:extLst>
                </p14:cNvPr>
                <p14:cNvContentPartPr/>
                <p14:nvPr/>
              </p14:nvContentPartPr>
              <p14:xfrm>
                <a:off x="3140143" y="2824731"/>
                <a:ext cx="33120" cy="27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722CE0-41B6-C042-BD08-94D6497A3B8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25023" y="2809611"/>
                  <a:ext cx="637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D9CDEC7-4E2B-2E4D-9432-3ABD03492E30}"/>
                    </a:ext>
                  </a:extLst>
                </p14:cNvPr>
                <p14:cNvContentPartPr/>
                <p14:nvPr/>
              </p14:nvContentPartPr>
              <p14:xfrm>
                <a:off x="3129343" y="2846331"/>
                <a:ext cx="65880" cy="82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D9CDEC7-4E2B-2E4D-9432-3ABD03492E3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14223" y="2831211"/>
                  <a:ext cx="96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035269A-C196-C244-A44C-225CBF2D9155}"/>
                    </a:ext>
                  </a:extLst>
                </p14:cNvPr>
                <p14:cNvContentPartPr/>
                <p14:nvPr/>
              </p14:nvContentPartPr>
              <p14:xfrm>
                <a:off x="3178663" y="2775771"/>
                <a:ext cx="21960" cy="2203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035269A-C196-C244-A44C-225CBF2D915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163183" y="2760651"/>
                  <a:ext cx="525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6D634A0-ED97-5A42-85EB-082836672E1E}"/>
                    </a:ext>
                  </a:extLst>
                </p14:cNvPr>
                <p14:cNvContentPartPr/>
                <p14:nvPr/>
              </p14:nvContentPartPr>
              <p14:xfrm>
                <a:off x="3216463" y="2813931"/>
                <a:ext cx="60480" cy="109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6D634A0-ED97-5A42-85EB-082836672E1E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201343" y="2798451"/>
                  <a:ext cx="907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3117C6C-AA5A-6D47-B4DB-6C2D931AEA02}"/>
                    </a:ext>
                  </a:extLst>
                </p14:cNvPr>
                <p14:cNvContentPartPr/>
                <p14:nvPr/>
              </p14:nvContentPartPr>
              <p14:xfrm>
                <a:off x="3281983" y="2743011"/>
                <a:ext cx="65880" cy="234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3117C6C-AA5A-6D47-B4DB-6C2D931AEA0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266503" y="2727891"/>
                  <a:ext cx="96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97564CD-FCD4-F44B-92DE-7B6E64C3F9C9}"/>
                    </a:ext>
                  </a:extLst>
                </p14:cNvPr>
                <p14:cNvContentPartPr/>
                <p14:nvPr/>
              </p14:nvContentPartPr>
              <p14:xfrm>
                <a:off x="3412663" y="2764971"/>
                <a:ext cx="21960" cy="439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97564CD-FCD4-F44B-92DE-7B6E64C3F9C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397183" y="2749491"/>
                  <a:ext cx="525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698D2DF-864C-E943-9E83-105BCB06F0AE}"/>
                    </a:ext>
                  </a:extLst>
                </p14:cNvPr>
                <p14:cNvContentPartPr/>
                <p14:nvPr/>
              </p14:nvContentPartPr>
              <p14:xfrm>
                <a:off x="3396103" y="2797371"/>
                <a:ext cx="82080" cy="114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698D2DF-864C-E943-9E83-105BCB06F0A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380623" y="2782251"/>
                  <a:ext cx="112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2D7A95-2525-D14C-8019-7AE66FD894A4}"/>
                    </a:ext>
                  </a:extLst>
                </p14:cNvPr>
                <p14:cNvContentPartPr/>
                <p14:nvPr/>
              </p14:nvContentPartPr>
              <p14:xfrm>
                <a:off x="3461263" y="2737611"/>
                <a:ext cx="60480" cy="190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2D7A95-2525-D14C-8019-7AE66FD894A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446143" y="2722131"/>
                  <a:ext cx="907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71184E3-4073-B347-97DA-38C6CC90DB96}"/>
                    </a:ext>
                  </a:extLst>
                </p14:cNvPr>
                <p14:cNvContentPartPr/>
                <p14:nvPr/>
              </p14:nvContentPartPr>
              <p14:xfrm>
                <a:off x="3461263" y="2911851"/>
                <a:ext cx="55080" cy="381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71184E3-4073-B347-97DA-38C6CC90DB9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446143" y="2896371"/>
                  <a:ext cx="85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B7B0AED-9BFA-304B-9C5B-6BCC365A803A}"/>
                    </a:ext>
                  </a:extLst>
                </p14:cNvPr>
                <p14:cNvContentPartPr/>
                <p14:nvPr/>
              </p14:nvContentPartPr>
              <p14:xfrm>
                <a:off x="3537583" y="2781171"/>
                <a:ext cx="71280" cy="1036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B7B0AED-9BFA-304B-9C5B-6BCC365A803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22463" y="2766051"/>
                  <a:ext cx="101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6F4360-FA7D-E74B-B353-DC09D768B5FD}"/>
                    </a:ext>
                  </a:extLst>
                </p14:cNvPr>
                <p14:cNvContentPartPr/>
                <p14:nvPr/>
              </p14:nvContentPartPr>
              <p14:xfrm>
                <a:off x="3613903" y="2726811"/>
                <a:ext cx="76680" cy="2070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6F4360-FA7D-E74B-B353-DC09D768B5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98423" y="2711691"/>
                  <a:ext cx="1072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B0BD9A7-0E89-5143-84CA-00EA889B8BFB}"/>
                    </a:ext>
                  </a:extLst>
                </p14:cNvPr>
                <p14:cNvContentPartPr/>
                <p14:nvPr/>
              </p14:nvContentPartPr>
              <p14:xfrm>
                <a:off x="3798943" y="2830131"/>
                <a:ext cx="5760" cy="11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B0BD9A7-0E89-5143-84CA-00EA889B8BF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783463" y="2815011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654B6C2-967E-0240-85E3-5A6B25BCC38A}"/>
                  </a:ext>
                </a:extLst>
              </p14:cNvPr>
              <p14:cNvContentPartPr/>
              <p14:nvPr/>
            </p14:nvContentPartPr>
            <p14:xfrm>
              <a:off x="2895343" y="1409571"/>
              <a:ext cx="637200" cy="277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654B6C2-967E-0240-85E3-5A6B25BCC38A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2879863" y="1394091"/>
                <a:ext cx="667800" cy="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8404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291105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Digital Combination Lock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41400" y="861334"/>
            <a:ext cx="1419171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Top module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1214666"/>
            <a:ext cx="3228975" cy="454342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43" y="2729450"/>
            <a:ext cx="4448783" cy="20596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211179" y="4565124"/>
            <a:ext cx="2281416" cy="412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41400" y="1973179"/>
            <a:ext cx="2281416" cy="1168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16479F-324D-9045-8E00-A58B36655ADD}"/>
              </a:ext>
            </a:extLst>
          </p:cNvPr>
          <p:cNvGrpSpPr/>
          <p:nvPr/>
        </p:nvGrpSpPr>
        <p:grpSpPr>
          <a:xfrm>
            <a:off x="2694103" y="952371"/>
            <a:ext cx="1480680" cy="256320"/>
            <a:chOff x="2694103" y="952371"/>
            <a:chExt cx="148068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1A00AD2-42B8-EE4B-A1C5-5C6403E38A97}"/>
                    </a:ext>
                  </a:extLst>
                </p14:cNvPr>
                <p14:cNvContentPartPr/>
                <p14:nvPr/>
              </p14:nvContentPartPr>
              <p14:xfrm>
                <a:off x="2710303" y="1033731"/>
                <a:ext cx="245160" cy="1036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1A00AD2-42B8-EE4B-A1C5-5C6403E38A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5183" y="1018611"/>
                  <a:ext cx="275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0612353-F1FC-474D-ABEB-71437E3D7A96}"/>
                    </a:ext>
                  </a:extLst>
                </p14:cNvPr>
                <p14:cNvContentPartPr/>
                <p14:nvPr/>
              </p14:nvContentPartPr>
              <p14:xfrm>
                <a:off x="2694103" y="1104651"/>
                <a:ext cx="87480" cy="60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0612353-F1FC-474D-ABEB-71437E3D7A9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78623" y="1089171"/>
                  <a:ext cx="118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D8A3939-F15E-A94A-96BA-18718E39DA06}"/>
                    </a:ext>
                  </a:extLst>
                </p14:cNvPr>
                <p14:cNvContentPartPr/>
                <p14:nvPr/>
              </p14:nvContentPartPr>
              <p14:xfrm>
                <a:off x="3047623" y="1039131"/>
                <a:ext cx="76680" cy="120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D8A3939-F15E-A94A-96BA-18718E39DA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32503" y="1024011"/>
                  <a:ext cx="106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B97046B-93C9-1244-9946-1CBB0442E661}"/>
                    </a:ext>
                  </a:extLst>
                </p14:cNvPr>
                <p14:cNvContentPartPr/>
                <p14:nvPr/>
              </p14:nvContentPartPr>
              <p14:xfrm>
                <a:off x="3113143" y="1061091"/>
                <a:ext cx="65880" cy="82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B97046B-93C9-1244-9946-1CBB0442E6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098023" y="1045971"/>
                  <a:ext cx="96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23E5945-3457-D24F-A000-E6F6A00E229C}"/>
                    </a:ext>
                  </a:extLst>
                </p14:cNvPr>
                <p14:cNvContentPartPr/>
                <p14:nvPr/>
              </p14:nvContentPartPr>
              <p14:xfrm>
                <a:off x="3129343" y="1137411"/>
                <a:ext cx="87480" cy="71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23E5945-3457-D24F-A000-E6F6A00E229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114223" y="1121931"/>
                  <a:ext cx="118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2ED2DC-7AF3-544A-8801-153EFA678982}"/>
                    </a:ext>
                  </a:extLst>
                </p14:cNvPr>
                <p14:cNvContentPartPr/>
                <p14:nvPr/>
              </p14:nvContentPartPr>
              <p14:xfrm>
                <a:off x="3238063" y="1044891"/>
                <a:ext cx="16920" cy="111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2ED2DC-7AF3-544A-8801-153EFA67898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22943" y="1029771"/>
                  <a:ext cx="47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3C7271C-2621-864E-91F3-35D910D8B5F6}"/>
                    </a:ext>
                  </a:extLst>
                </p14:cNvPr>
                <p14:cNvContentPartPr/>
                <p14:nvPr/>
              </p14:nvContentPartPr>
              <p14:xfrm>
                <a:off x="3216463" y="1061091"/>
                <a:ext cx="60480" cy="98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3C7271C-2621-864E-91F3-35D910D8B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201343" y="1045971"/>
                  <a:ext cx="907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0529832-E7D3-284F-A29E-95588028E642}"/>
                    </a:ext>
                  </a:extLst>
                </p14:cNvPr>
                <p14:cNvContentPartPr/>
                <p14:nvPr/>
              </p14:nvContentPartPr>
              <p14:xfrm>
                <a:off x="3238063" y="1082691"/>
                <a:ext cx="71280" cy="60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0529832-E7D3-284F-A29E-95588028E64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222943" y="1067571"/>
                  <a:ext cx="101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74B4440-633C-B645-87DE-C4F25B7FB7E4}"/>
                    </a:ext>
                  </a:extLst>
                </p14:cNvPr>
                <p14:cNvContentPartPr/>
                <p14:nvPr/>
              </p14:nvContentPartPr>
              <p14:xfrm>
                <a:off x="3336343" y="1006731"/>
                <a:ext cx="21960" cy="180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74B4440-633C-B645-87DE-C4F25B7FB7E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21223" y="991251"/>
                  <a:ext cx="52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4B1539E-44BB-1C42-BB29-2E2B514D0754}"/>
                    </a:ext>
                  </a:extLst>
                </p14:cNvPr>
                <p14:cNvContentPartPr/>
                <p14:nvPr/>
              </p14:nvContentPartPr>
              <p14:xfrm>
                <a:off x="3466663" y="1009611"/>
                <a:ext cx="114840" cy="122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4B1539E-44BB-1C42-BB29-2E2B514D075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451543" y="994491"/>
                  <a:ext cx="1454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F70DCF6-DFF1-4344-AE38-3DC65A67C7F3}"/>
                    </a:ext>
                  </a:extLst>
                </p14:cNvPr>
                <p14:cNvContentPartPr/>
                <p14:nvPr/>
              </p14:nvContentPartPr>
              <p14:xfrm>
                <a:off x="3613903" y="963171"/>
                <a:ext cx="103680" cy="1638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F70DCF6-DFF1-4344-AE38-3DC65A67C7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98423" y="948051"/>
                  <a:ext cx="134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E49B51E-2CEE-A94B-ACC9-1628E03B2E39}"/>
                    </a:ext>
                  </a:extLst>
                </p14:cNvPr>
                <p14:cNvContentPartPr/>
                <p14:nvPr/>
              </p14:nvContentPartPr>
              <p14:xfrm>
                <a:off x="3673663" y="1044891"/>
                <a:ext cx="60120" cy="331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E49B51E-2CEE-A94B-ACC9-1628E03B2E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658543" y="1029771"/>
                  <a:ext cx="90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0BA0611-5CB7-C644-A0D5-CF0385CC48ED}"/>
                    </a:ext>
                  </a:extLst>
                </p14:cNvPr>
                <p14:cNvContentPartPr/>
                <p14:nvPr/>
              </p14:nvContentPartPr>
              <p14:xfrm>
                <a:off x="3755383" y="1044891"/>
                <a:ext cx="60120" cy="65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0BA0611-5CB7-C644-A0D5-CF0385CC48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40263" y="1029771"/>
                  <a:ext cx="90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9BF1C20-8109-1B4E-AF3F-1574C537CBB5}"/>
                    </a:ext>
                  </a:extLst>
                </p14:cNvPr>
                <p14:cNvContentPartPr/>
                <p14:nvPr/>
              </p14:nvContentPartPr>
              <p14:xfrm>
                <a:off x="3793543" y="979731"/>
                <a:ext cx="60480" cy="165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9BF1C20-8109-1B4E-AF3F-1574C537CBB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78063" y="964251"/>
                  <a:ext cx="907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02232A-F4A5-7F4E-88E2-FD0E82641D46}"/>
                    </a:ext>
                  </a:extLst>
                </p14:cNvPr>
                <p14:cNvContentPartPr/>
                <p14:nvPr/>
              </p14:nvContentPartPr>
              <p14:xfrm>
                <a:off x="3815143" y="1033731"/>
                <a:ext cx="11520" cy="65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02232A-F4A5-7F4E-88E2-FD0E82641D4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00023" y="1018611"/>
                  <a:ext cx="421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30DBE7D-7A08-904B-A9A9-4D3711211B1E}"/>
                    </a:ext>
                  </a:extLst>
                </p14:cNvPr>
                <p14:cNvContentPartPr/>
                <p14:nvPr/>
              </p14:nvContentPartPr>
              <p14:xfrm>
                <a:off x="3864103" y="1001331"/>
                <a:ext cx="38520" cy="1094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30DBE7D-7A08-904B-A9A9-4D3711211B1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848983" y="985851"/>
                  <a:ext cx="691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EFAB4B2-F511-F044-BE82-4928886C1EBD}"/>
                    </a:ext>
                  </a:extLst>
                </p14:cNvPr>
                <p14:cNvContentPartPr/>
                <p14:nvPr/>
              </p14:nvContentPartPr>
              <p14:xfrm>
                <a:off x="3935023" y="990171"/>
                <a:ext cx="87480" cy="87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FAB4B2-F511-F044-BE82-4928886C1EB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919903" y="975051"/>
                  <a:ext cx="118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4643AFA-BCED-3C4E-AC2D-19FF9FCAA88D}"/>
                    </a:ext>
                  </a:extLst>
                </p14:cNvPr>
                <p14:cNvContentPartPr/>
                <p14:nvPr/>
              </p14:nvContentPartPr>
              <p14:xfrm>
                <a:off x="4027543" y="952371"/>
                <a:ext cx="92880" cy="1198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4643AFA-BCED-3C4E-AC2D-19FF9FCAA8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12063" y="936891"/>
                  <a:ext cx="123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8AD040-6BD3-0E4E-89B5-941BA33A4CCD}"/>
                    </a:ext>
                  </a:extLst>
                </p14:cNvPr>
                <p14:cNvContentPartPr/>
                <p14:nvPr/>
              </p14:nvContentPartPr>
              <p14:xfrm>
                <a:off x="4169023" y="1017531"/>
                <a:ext cx="5760" cy="111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8AD040-6BD3-0E4E-89B5-941BA33A4CC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53903" y="1002411"/>
                  <a:ext cx="363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9E6482A-5EB4-B942-9B69-CC64AD70F379}"/>
                  </a:ext>
                </a:extLst>
              </p14:cNvPr>
              <p14:cNvContentPartPr/>
              <p14:nvPr/>
            </p14:nvContentPartPr>
            <p14:xfrm>
              <a:off x="1062810" y="1411380"/>
              <a:ext cx="160560" cy="1354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9E6482A-5EB4-B942-9B69-CC64AD70F37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47330" y="1396260"/>
                <a:ext cx="190800" cy="138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8999BFEB-B0B9-7D4D-AE8C-B4320CD5B822}"/>
              </a:ext>
            </a:extLst>
          </p:cNvPr>
          <p:cNvGrpSpPr/>
          <p:nvPr/>
        </p:nvGrpSpPr>
        <p:grpSpPr>
          <a:xfrm>
            <a:off x="2731410" y="1417140"/>
            <a:ext cx="3077640" cy="1348920"/>
            <a:chOff x="2731410" y="1417140"/>
            <a:chExt cx="3077640" cy="134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4EBF2A-38FD-6C4B-A613-950F8CAA01DC}"/>
                    </a:ext>
                  </a:extLst>
                </p14:cNvPr>
                <p14:cNvContentPartPr/>
                <p14:nvPr/>
              </p14:nvContentPartPr>
              <p14:xfrm>
                <a:off x="2731410" y="1434060"/>
                <a:ext cx="234720" cy="1332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4EBF2A-38FD-6C4B-A613-950F8CAA01D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716290" y="1418940"/>
                  <a:ext cx="26532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1707A84-5798-4049-9B64-ECEACAD634AB}"/>
                    </a:ext>
                  </a:extLst>
                </p14:cNvPr>
                <p14:cNvContentPartPr/>
                <p14:nvPr/>
              </p14:nvContentPartPr>
              <p14:xfrm>
                <a:off x="3097530" y="1805940"/>
                <a:ext cx="23040" cy="114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1707A84-5798-4049-9B64-ECEACAD634A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082050" y="1790460"/>
                  <a:ext cx="5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6F3CC8-40C7-4644-885E-EFEBA37A2462}"/>
                    </a:ext>
                  </a:extLst>
                </p14:cNvPr>
                <p14:cNvContentPartPr/>
                <p14:nvPr/>
              </p14:nvContentPartPr>
              <p14:xfrm>
                <a:off x="3137130" y="1765620"/>
                <a:ext cx="51840" cy="1717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6F3CC8-40C7-4644-885E-EFEBA37A246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122010" y="1750500"/>
                  <a:ext cx="824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08CBC30-1548-F24F-99EA-5AFA9F65418A}"/>
                    </a:ext>
                  </a:extLst>
                </p14:cNvPr>
                <p14:cNvContentPartPr/>
                <p14:nvPr/>
              </p14:nvContentPartPr>
              <p14:xfrm>
                <a:off x="3217410" y="1708380"/>
                <a:ext cx="57600" cy="18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08CBC30-1548-F24F-99EA-5AFA9F65418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201930" y="1693260"/>
                  <a:ext cx="882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B9E72E2-6054-2A4B-A920-7D9B0E74D3DF}"/>
                    </a:ext>
                  </a:extLst>
                </p14:cNvPr>
                <p14:cNvContentPartPr/>
                <p14:nvPr/>
              </p14:nvContentPartPr>
              <p14:xfrm>
                <a:off x="3137130" y="1914300"/>
                <a:ext cx="91800" cy="860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B9E72E2-6054-2A4B-A920-7D9B0E74D3D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122010" y="1898820"/>
                  <a:ext cx="1224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BCF1DF2-E500-C845-8404-92821EC1570D}"/>
                    </a:ext>
                  </a:extLst>
                </p14:cNvPr>
                <p14:cNvContentPartPr/>
                <p14:nvPr/>
              </p14:nvContentPartPr>
              <p14:xfrm>
                <a:off x="3211650" y="1897020"/>
                <a:ext cx="51840" cy="10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BCF1DF2-E500-C845-8404-92821EC1570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196530" y="1881900"/>
                  <a:ext cx="8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83442FB-DE89-7F44-8F08-7231C7B4F8EA}"/>
                    </a:ext>
                  </a:extLst>
                </p14:cNvPr>
                <p14:cNvContentPartPr/>
                <p14:nvPr/>
              </p14:nvContentPartPr>
              <p14:xfrm>
                <a:off x="3325770" y="1788660"/>
                <a:ext cx="86040" cy="1148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83442FB-DE89-7F44-8F08-7231C7B4F8E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310650" y="1773180"/>
                  <a:ext cx="116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6A0E087-EF94-B64D-A345-3647683D0185}"/>
                    </a:ext>
                  </a:extLst>
                </p14:cNvPr>
                <p14:cNvContentPartPr/>
                <p14:nvPr/>
              </p14:nvContentPartPr>
              <p14:xfrm>
                <a:off x="3417210" y="1742940"/>
                <a:ext cx="34920" cy="200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A0E087-EF94-B64D-A345-3647683D018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402090" y="1727460"/>
                  <a:ext cx="655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5EB0B0D-C655-EB4B-9DDC-D5405A32C6F9}"/>
                    </a:ext>
                  </a:extLst>
                </p14:cNvPr>
                <p14:cNvContentPartPr/>
                <p14:nvPr/>
              </p14:nvContentPartPr>
              <p14:xfrm>
                <a:off x="3474450" y="1754460"/>
                <a:ext cx="109080" cy="200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5EB0B0D-C655-EB4B-9DDC-D5405A32C6F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59330" y="1738980"/>
                  <a:ext cx="1393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1A65FF4-BA95-EB4D-BDCD-F9F686735FD6}"/>
                    </a:ext>
                  </a:extLst>
                </p14:cNvPr>
                <p14:cNvContentPartPr/>
                <p14:nvPr/>
              </p14:nvContentPartPr>
              <p14:xfrm>
                <a:off x="3685770" y="1731420"/>
                <a:ext cx="23400" cy="10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1A65FF4-BA95-EB4D-BDCD-F9F686735FD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670650" y="1716300"/>
                  <a:ext cx="540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8295AB-2847-B947-A4B6-3BE5025A1D03}"/>
                    </a:ext>
                  </a:extLst>
                </p14:cNvPr>
                <p14:cNvContentPartPr/>
                <p14:nvPr/>
              </p14:nvContentPartPr>
              <p14:xfrm>
                <a:off x="3748770" y="1691460"/>
                <a:ext cx="6120" cy="1548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8295AB-2847-B947-A4B6-3BE5025A1D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33650" y="1675980"/>
                  <a:ext cx="36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EADA2EB-3168-6C47-8B83-878C5C9BD426}"/>
                    </a:ext>
                  </a:extLst>
                </p14:cNvPr>
                <p14:cNvContentPartPr/>
                <p14:nvPr/>
              </p14:nvContentPartPr>
              <p14:xfrm>
                <a:off x="3703050" y="1782900"/>
                <a:ext cx="45720" cy="630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EADA2EB-3168-6C47-8B83-878C5C9BD42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687930" y="1767780"/>
                  <a:ext cx="76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90029C-A55F-F645-BCDB-8AA311634B7E}"/>
                    </a:ext>
                  </a:extLst>
                </p14:cNvPr>
                <p14:cNvContentPartPr/>
                <p14:nvPr/>
              </p14:nvContentPartPr>
              <p14:xfrm>
                <a:off x="3691890" y="1794060"/>
                <a:ext cx="126000" cy="140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90029C-A55F-F645-BCDB-8AA311634B7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676770" y="1778940"/>
                  <a:ext cx="156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4EF24F7-16F8-AA45-95ED-AABA592B1BB9}"/>
                    </a:ext>
                  </a:extLst>
                </p14:cNvPr>
                <p14:cNvContentPartPr/>
                <p14:nvPr/>
              </p14:nvContentPartPr>
              <p14:xfrm>
                <a:off x="3789090" y="1782900"/>
                <a:ext cx="91800" cy="77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4EF24F7-16F8-AA45-95ED-AABA592B1BB9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73610" y="1767780"/>
                  <a:ext cx="122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8CE13E5-246B-2A43-868D-B3760FC01CBE}"/>
                    </a:ext>
                  </a:extLst>
                </p14:cNvPr>
                <p14:cNvContentPartPr/>
                <p14:nvPr/>
              </p14:nvContentPartPr>
              <p14:xfrm>
                <a:off x="3897450" y="1679940"/>
                <a:ext cx="23040" cy="189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8CE13E5-246B-2A43-868D-B3760FC01CB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882330" y="1664820"/>
                  <a:ext cx="536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C8EC87-874C-5040-9731-C8ABA8D52430}"/>
                    </a:ext>
                  </a:extLst>
                </p14:cNvPr>
                <p14:cNvContentPartPr/>
                <p14:nvPr/>
              </p14:nvContentPartPr>
              <p14:xfrm>
                <a:off x="3942810" y="1685700"/>
                <a:ext cx="69120" cy="69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C8EC87-874C-5040-9731-C8ABA8D5243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927690" y="1670580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E4FEE1-7DDC-AE47-BA83-3E1673A255D0}"/>
                    </a:ext>
                  </a:extLst>
                </p14:cNvPr>
                <p14:cNvContentPartPr/>
                <p14:nvPr/>
              </p14:nvContentPartPr>
              <p14:xfrm>
                <a:off x="3942810" y="1759860"/>
                <a:ext cx="74880" cy="57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E4FEE1-7DDC-AE47-BA83-3E1673A255D0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927690" y="1744740"/>
                  <a:ext cx="1051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3D0836D0-ACEA-5245-B74E-F318AABEC0A5}"/>
                    </a:ext>
                  </a:extLst>
                </p14:cNvPr>
                <p14:cNvContentPartPr/>
                <p14:nvPr/>
              </p14:nvContentPartPr>
              <p14:xfrm>
                <a:off x="3977370" y="1805940"/>
                <a:ext cx="137160" cy="57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3D0836D0-ACEA-5245-B74E-F318AABEC0A5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62250" y="1790460"/>
                  <a:ext cx="167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DE944A5-D52A-4448-9EBB-B9A9817CF726}"/>
                    </a:ext>
                  </a:extLst>
                </p14:cNvPr>
                <p14:cNvContentPartPr/>
                <p14:nvPr/>
              </p14:nvContentPartPr>
              <p14:xfrm>
                <a:off x="4200210" y="1691460"/>
                <a:ext cx="57600" cy="921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DE944A5-D52A-4448-9EBB-B9A9817CF7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185090" y="1675980"/>
                  <a:ext cx="88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F8CB10-5FBA-AA48-B3D3-3ABB929CD0F4}"/>
                    </a:ext>
                  </a:extLst>
                </p14:cNvPr>
                <p14:cNvContentPartPr/>
                <p14:nvPr/>
              </p14:nvContentPartPr>
              <p14:xfrm>
                <a:off x="4280130" y="1537020"/>
                <a:ext cx="109080" cy="217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F8CB10-5FBA-AA48-B3D3-3ABB929CD0F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65010" y="1521900"/>
                  <a:ext cx="13968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693773F-6BB9-1847-A9A4-31DE75658462}"/>
                    </a:ext>
                  </a:extLst>
                </p14:cNvPr>
                <p14:cNvContentPartPr/>
                <p14:nvPr/>
              </p14:nvContentPartPr>
              <p14:xfrm>
                <a:off x="4411890" y="1611540"/>
                <a:ext cx="165960" cy="131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693773F-6BB9-1847-A9A4-31DE7565846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96770" y="1596420"/>
                  <a:ext cx="196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F588689-D130-6845-88BE-7FDE40537BCF}"/>
                    </a:ext>
                  </a:extLst>
                </p14:cNvPr>
                <p14:cNvContentPartPr/>
                <p14:nvPr/>
              </p14:nvContentPartPr>
              <p14:xfrm>
                <a:off x="4623210" y="1542780"/>
                <a:ext cx="63360" cy="3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F588689-D130-6845-88BE-7FDE40537B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07730" y="1527660"/>
                  <a:ext cx="93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FD13ABE-D711-2E40-A276-56F1BCB27655}"/>
                    </a:ext>
                  </a:extLst>
                </p14:cNvPr>
                <p14:cNvContentPartPr/>
                <p14:nvPr/>
              </p14:nvContentPartPr>
              <p14:xfrm>
                <a:off x="4623210" y="1560060"/>
                <a:ext cx="80280" cy="687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FD13ABE-D711-2E40-A276-56F1BCB2765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07730" y="1544940"/>
                  <a:ext cx="110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C8C3758-A715-8F45-90B7-F8BBED1FA110}"/>
                    </a:ext>
                  </a:extLst>
                </p14:cNvPr>
                <p14:cNvContentPartPr/>
                <p14:nvPr/>
              </p14:nvContentPartPr>
              <p14:xfrm>
                <a:off x="4594770" y="1628460"/>
                <a:ext cx="154800" cy="57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C8C3758-A715-8F45-90B7-F8BBED1FA11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79290" y="1613340"/>
                  <a:ext cx="1850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0CE1B3C-7BF1-244D-987F-E7EB1F93BAE8}"/>
                    </a:ext>
                  </a:extLst>
                </p14:cNvPr>
                <p14:cNvContentPartPr/>
                <p14:nvPr/>
              </p14:nvContentPartPr>
              <p14:xfrm>
                <a:off x="4605930" y="1656900"/>
                <a:ext cx="126360" cy="806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0CE1B3C-7BF1-244D-987F-E7EB1F93BAE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90810" y="1641780"/>
                  <a:ext cx="156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89BABE8-F96C-6B4C-B3B9-B19C67ED0266}"/>
                    </a:ext>
                  </a:extLst>
                </p14:cNvPr>
                <p14:cNvContentPartPr/>
                <p14:nvPr/>
              </p14:nvContentPartPr>
              <p14:xfrm>
                <a:off x="4754610" y="1565820"/>
                <a:ext cx="40320" cy="91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89BABE8-F96C-6B4C-B3B9-B19C67ED026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739490" y="1550340"/>
                  <a:ext cx="70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9CF527C-29C7-EB47-AF36-4DBEC5576194}"/>
                    </a:ext>
                  </a:extLst>
                </p14:cNvPr>
                <p14:cNvContentPartPr/>
                <p14:nvPr/>
              </p14:nvContentPartPr>
              <p14:xfrm>
                <a:off x="4823370" y="1497060"/>
                <a:ext cx="74520" cy="154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9CF527C-29C7-EB47-AF36-4DBEC557619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08250" y="1481940"/>
                  <a:ext cx="104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331C725-086D-914B-96E1-770B8EE1BBDE}"/>
                    </a:ext>
                  </a:extLst>
                </p14:cNvPr>
                <p14:cNvContentPartPr/>
                <p14:nvPr/>
              </p14:nvContentPartPr>
              <p14:xfrm>
                <a:off x="4800330" y="1685700"/>
                <a:ext cx="132120" cy="34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331C725-086D-914B-96E1-770B8EE1BBD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784850" y="1670580"/>
                  <a:ext cx="162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A7F2C04-FF21-6244-8E63-58099702FD81}"/>
                    </a:ext>
                  </a:extLst>
                </p14:cNvPr>
                <p14:cNvContentPartPr/>
                <p14:nvPr/>
              </p14:nvContentPartPr>
              <p14:xfrm>
                <a:off x="5063130" y="1491300"/>
                <a:ext cx="80280" cy="143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A7F2C04-FF21-6244-8E63-58099702FD8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48010" y="1476180"/>
                  <a:ext cx="110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6B341C0-30D7-0D40-BEAB-490AD370F0D0}"/>
                    </a:ext>
                  </a:extLst>
                </p14:cNvPr>
                <p14:cNvContentPartPr/>
                <p14:nvPr/>
              </p14:nvContentPartPr>
              <p14:xfrm>
                <a:off x="5103450" y="1531260"/>
                <a:ext cx="103320" cy="1717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6B341C0-30D7-0D40-BEAB-490AD370F0D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87970" y="1516140"/>
                  <a:ext cx="1335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0A6594B-9446-FD47-9511-365CDFB2D62A}"/>
                    </a:ext>
                  </a:extLst>
                </p14:cNvPr>
                <p14:cNvContentPartPr/>
                <p14:nvPr/>
              </p14:nvContentPartPr>
              <p14:xfrm>
                <a:off x="5240250" y="1491300"/>
                <a:ext cx="86040" cy="1717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0A6594B-9446-FD47-9511-365CDFB2D62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25130" y="1476180"/>
                  <a:ext cx="1166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85FA9F-8A81-3344-AF35-A98B6A544B63}"/>
                    </a:ext>
                  </a:extLst>
                </p14:cNvPr>
                <p14:cNvContentPartPr/>
                <p14:nvPr/>
              </p14:nvContentPartPr>
              <p14:xfrm>
                <a:off x="5366250" y="1462860"/>
                <a:ext cx="80280" cy="1090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85FA9F-8A81-3344-AF35-A98B6A544B6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351130" y="1447380"/>
                  <a:ext cx="1108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2E4C2A7-C1DD-3A40-82CB-CAE21E57DA57}"/>
                    </a:ext>
                  </a:extLst>
                </p14:cNvPr>
                <p14:cNvContentPartPr/>
                <p14:nvPr/>
              </p14:nvContentPartPr>
              <p14:xfrm>
                <a:off x="5337810" y="1531260"/>
                <a:ext cx="148680" cy="103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2E4C2A7-C1DD-3A40-82CB-CAE21E57DA5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322690" y="1516140"/>
                  <a:ext cx="179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F1C3197-06A4-A148-AAC4-097D0E369644}"/>
                    </a:ext>
                  </a:extLst>
                </p14:cNvPr>
                <p14:cNvContentPartPr/>
                <p14:nvPr/>
              </p14:nvContentPartPr>
              <p14:xfrm>
                <a:off x="5503050" y="1451340"/>
                <a:ext cx="69120" cy="1263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F1C3197-06A4-A148-AAC4-097D0E36964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487930" y="1435860"/>
                  <a:ext cx="99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8A282B9-9247-3D43-8F53-0591D348F6D6}"/>
                    </a:ext>
                  </a:extLst>
                </p14:cNvPr>
                <p14:cNvContentPartPr/>
                <p14:nvPr/>
              </p14:nvContentPartPr>
              <p14:xfrm>
                <a:off x="5566050" y="1462860"/>
                <a:ext cx="34920" cy="11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8A282B9-9247-3D43-8F53-0591D348F6D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550930" y="1447380"/>
                  <a:ext cx="65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41D543A-099B-5D41-9276-4E71F252D0BB}"/>
                    </a:ext>
                  </a:extLst>
                </p14:cNvPr>
                <p14:cNvContentPartPr/>
                <p14:nvPr/>
              </p14:nvContentPartPr>
              <p14:xfrm>
                <a:off x="5566050" y="1462860"/>
                <a:ext cx="57600" cy="518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41D543A-099B-5D41-9276-4E71F252D0BB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550930" y="1447380"/>
                  <a:ext cx="88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5D98D3E-22F5-DA45-896F-380276C1FF09}"/>
                    </a:ext>
                  </a:extLst>
                </p14:cNvPr>
                <p14:cNvContentPartPr/>
                <p14:nvPr/>
              </p14:nvContentPartPr>
              <p14:xfrm>
                <a:off x="5623290" y="1417140"/>
                <a:ext cx="6120" cy="1548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5D98D3E-22F5-DA45-896F-380276C1FF09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608170" y="1401660"/>
                  <a:ext cx="3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226A5E4E-2F27-9747-808E-56D43A8D97B6}"/>
                    </a:ext>
                  </a:extLst>
                </p14:cNvPr>
                <p14:cNvContentPartPr/>
                <p14:nvPr/>
              </p14:nvContentPartPr>
              <p14:xfrm>
                <a:off x="5566050" y="1577340"/>
                <a:ext cx="103320" cy="432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226A5E4E-2F27-9747-808E-56D43A8D97B6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550930" y="1561860"/>
                  <a:ext cx="13356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7B0CD65-44A5-354F-93BF-8BAA0B46D514}"/>
                    </a:ext>
                  </a:extLst>
                </p14:cNvPr>
                <p14:cNvContentPartPr/>
                <p14:nvPr/>
              </p14:nvContentPartPr>
              <p14:xfrm>
                <a:off x="5777730" y="1577340"/>
                <a:ext cx="31320" cy="51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7B0CD65-44A5-354F-93BF-8BAA0B46D51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762610" y="1561860"/>
                  <a:ext cx="619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CE295F9-4292-294F-97CD-269CE6B37F3A}"/>
              </a:ext>
            </a:extLst>
          </p:cNvPr>
          <p:cNvGrpSpPr/>
          <p:nvPr/>
        </p:nvGrpSpPr>
        <p:grpSpPr>
          <a:xfrm>
            <a:off x="2771730" y="3257100"/>
            <a:ext cx="423360" cy="2169720"/>
            <a:chOff x="2771730" y="3257100"/>
            <a:chExt cx="423360" cy="216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DF918D0-E10B-7448-8DFC-A850343A76D3}"/>
                    </a:ext>
                  </a:extLst>
                </p14:cNvPr>
                <p14:cNvContentPartPr/>
                <p14:nvPr/>
              </p14:nvContentPartPr>
              <p14:xfrm>
                <a:off x="2771730" y="3257100"/>
                <a:ext cx="160560" cy="754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DF918D0-E10B-7448-8DFC-A850343A76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756250" y="3241980"/>
                  <a:ext cx="190800" cy="78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E011663-4778-6E46-AD70-514625D5D276}"/>
                    </a:ext>
                  </a:extLst>
                </p14:cNvPr>
                <p14:cNvContentPartPr/>
                <p14:nvPr/>
              </p14:nvContentPartPr>
              <p14:xfrm>
                <a:off x="2811330" y="4834620"/>
                <a:ext cx="91800" cy="592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E011663-4778-6E46-AD70-514625D5D27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796210" y="4819500"/>
                  <a:ext cx="122400" cy="62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46CCEC-124E-604C-92FA-BDD2943B1F2B}"/>
                    </a:ext>
                  </a:extLst>
                </p14:cNvPr>
                <p14:cNvContentPartPr/>
                <p14:nvPr/>
              </p14:nvContentPartPr>
              <p14:xfrm>
                <a:off x="3000330" y="3851820"/>
                <a:ext cx="194760" cy="1303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46CCEC-124E-604C-92FA-BDD2943B1F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985210" y="3836340"/>
                  <a:ext cx="225360" cy="133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33EB1FB-0C81-594E-8DFD-02B28B077972}"/>
              </a:ext>
            </a:extLst>
          </p:cNvPr>
          <p:cNvGrpSpPr/>
          <p:nvPr/>
        </p:nvGrpSpPr>
        <p:grpSpPr>
          <a:xfrm>
            <a:off x="3383010" y="4720500"/>
            <a:ext cx="1549440" cy="446040"/>
            <a:chOff x="3383010" y="4720500"/>
            <a:chExt cx="1549440" cy="44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57DF2F3-41EC-5846-8457-5E017A7418F7}"/>
                    </a:ext>
                  </a:extLst>
                </p14:cNvPr>
                <p14:cNvContentPartPr/>
                <p14:nvPr/>
              </p14:nvContentPartPr>
              <p14:xfrm>
                <a:off x="3383010" y="4920300"/>
                <a:ext cx="102960" cy="1605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57DF2F3-41EC-5846-8457-5E017A7418F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367890" y="4905180"/>
                  <a:ext cx="1335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EFB4CA-314F-D241-B6F0-22BC51B54593}"/>
                    </a:ext>
                  </a:extLst>
                </p14:cNvPr>
                <p14:cNvContentPartPr/>
                <p14:nvPr/>
              </p14:nvContentPartPr>
              <p14:xfrm>
                <a:off x="3437010" y="4897620"/>
                <a:ext cx="60480" cy="1234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EFB4CA-314F-D241-B6F0-22BC51B5459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21890" y="4882140"/>
                  <a:ext cx="910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B046374-B1E8-7648-A267-78333FDE7078}"/>
                    </a:ext>
                  </a:extLst>
                </p14:cNvPr>
                <p14:cNvContentPartPr/>
                <p14:nvPr/>
              </p14:nvContentPartPr>
              <p14:xfrm>
                <a:off x="3485970" y="4874580"/>
                <a:ext cx="11880" cy="189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B046374-B1E8-7648-A267-78333FDE707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470490" y="4859460"/>
                  <a:ext cx="42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9A37047-650C-E947-807E-DDC82F30D2C9}"/>
                    </a:ext>
                  </a:extLst>
                </p14:cNvPr>
                <p14:cNvContentPartPr/>
                <p14:nvPr/>
              </p14:nvContentPartPr>
              <p14:xfrm>
                <a:off x="3440250" y="5052060"/>
                <a:ext cx="97560" cy="63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9A37047-650C-E947-807E-DDC82F30D2C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425130" y="5036580"/>
                  <a:ext cx="1278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940C6D6-DF40-114E-82A7-E9B9892F8EF0}"/>
                    </a:ext>
                  </a:extLst>
                </p14:cNvPr>
                <p14:cNvContentPartPr/>
                <p14:nvPr/>
              </p14:nvContentPartPr>
              <p14:xfrm>
                <a:off x="3525930" y="4943340"/>
                <a:ext cx="40320" cy="109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940C6D6-DF40-114E-82A7-E9B9892F8EF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510810" y="4928220"/>
                  <a:ext cx="705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EC4F508-66B0-1448-BED1-9AFD1EE04640}"/>
                    </a:ext>
                  </a:extLst>
                </p14:cNvPr>
                <p14:cNvContentPartPr/>
                <p14:nvPr/>
              </p14:nvContentPartPr>
              <p14:xfrm>
                <a:off x="3548970" y="4931820"/>
                <a:ext cx="57600" cy="69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EC4F508-66B0-1448-BED1-9AFD1EE0464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533490" y="4916700"/>
                  <a:ext cx="88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A79870-3996-FB4B-8FE5-1BCC781AA313}"/>
                    </a:ext>
                  </a:extLst>
                </p14:cNvPr>
                <p14:cNvContentPartPr/>
                <p14:nvPr/>
              </p14:nvContentPartPr>
              <p14:xfrm>
                <a:off x="3583170" y="4943340"/>
                <a:ext cx="57600" cy="51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A79870-3996-FB4B-8FE5-1BCC781AA31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567690" y="4928220"/>
                  <a:ext cx="88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D6863CD-6CDC-0942-B401-0800B2EAE565}"/>
                    </a:ext>
                  </a:extLst>
                </p14:cNvPr>
                <p14:cNvContentPartPr/>
                <p14:nvPr/>
              </p14:nvContentPartPr>
              <p14:xfrm>
                <a:off x="3623130" y="4863420"/>
                <a:ext cx="28800" cy="1832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D6863CD-6CDC-0942-B401-0800B2EAE5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08010" y="4847940"/>
                  <a:ext cx="594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AAFA1B22-5911-A84C-A2E6-03F07283CF9F}"/>
                    </a:ext>
                  </a:extLst>
                </p14:cNvPr>
                <p14:cNvContentPartPr/>
                <p14:nvPr/>
              </p14:nvContentPartPr>
              <p14:xfrm>
                <a:off x="3525930" y="5040180"/>
                <a:ext cx="126000" cy="126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AFA1B22-5911-A84C-A2E6-03F07283CF9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510810" y="5025060"/>
                  <a:ext cx="156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0AA711C-FA4A-4749-8E37-5F583A23F8A1}"/>
                    </a:ext>
                  </a:extLst>
                </p14:cNvPr>
                <p14:cNvContentPartPr/>
                <p14:nvPr/>
              </p14:nvContentPartPr>
              <p14:xfrm>
                <a:off x="3651570" y="4931820"/>
                <a:ext cx="80280" cy="131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0AA711C-FA4A-4749-8E37-5F583A23F8A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3636450" y="4916700"/>
                  <a:ext cx="1108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0D0BDC-76CF-A74C-8C36-B9F79FA940CA}"/>
                    </a:ext>
                  </a:extLst>
                </p14:cNvPr>
                <p14:cNvContentPartPr/>
                <p14:nvPr/>
              </p14:nvContentPartPr>
              <p14:xfrm>
                <a:off x="3743010" y="4880340"/>
                <a:ext cx="51840" cy="1659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0D0BDC-76CF-A74C-8C36-B9F79FA940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727890" y="4865220"/>
                  <a:ext cx="824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106002C-15DD-9848-B276-D6A08266A548}"/>
                    </a:ext>
                  </a:extLst>
                </p14:cNvPr>
                <p14:cNvContentPartPr/>
                <p14:nvPr/>
              </p14:nvContentPartPr>
              <p14:xfrm>
                <a:off x="3743010" y="5063220"/>
                <a:ext cx="149040" cy="687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106002C-15DD-9848-B276-D6A08266A54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727890" y="5048100"/>
                  <a:ext cx="179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DD10A75-F65E-FF49-B9FF-C45A57C4465C}"/>
                    </a:ext>
                  </a:extLst>
                </p14:cNvPr>
                <p14:cNvContentPartPr/>
                <p14:nvPr/>
              </p14:nvContentPartPr>
              <p14:xfrm>
                <a:off x="3994650" y="4874580"/>
                <a:ext cx="46080" cy="1576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DD10A75-F65E-FF49-B9FF-C45A57C4465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979170" y="4859460"/>
                  <a:ext cx="7668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D647586-F7C1-0D49-810D-06EDEF6CBA59}"/>
                    </a:ext>
                  </a:extLst>
                </p14:cNvPr>
                <p14:cNvContentPartPr/>
                <p14:nvPr/>
              </p14:nvContentPartPr>
              <p14:xfrm>
                <a:off x="4000410" y="4971780"/>
                <a:ext cx="74520" cy="118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D647586-F7C1-0D49-810D-06EDEF6CBA5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984930" y="4956660"/>
                  <a:ext cx="105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5F8378-F290-3140-9D82-B22EF8B63C80}"/>
                    </a:ext>
                  </a:extLst>
                </p14:cNvPr>
                <p14:cNvContentPartPr/>
                <p14:nvPr/>
              </p14:nvContentPartPr>
              <p14:xfrm>
                <a:off x="4097250" y="4851900"/>
                <a:ext cx="29160" cy="1890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25F8378-F290-3140-9D82-B22EF8B63C8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82130" y="4836420"/>
                  <a:ext cx="5976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9876E35-C567-CA40-902C-0D6A77646D0C}"/>
                    </a:ext>
                  </a:extLst>
                </p14:cNvPr>
                <p14:cNvContentPartPr/>
                <p14:nvPr/>
              </p14:nvContentPartPr>
              <p14:xfrm>
                <a:off x="4143330" y="4874580"/>
                <a:ext cx="86040" cy="149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9876E35-C567-CA40-902C-0D6A77646D0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27850" y="4859460"/>
                  <a:ext cx="116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044992D-2BD3-5242-B5A5-E65CDC51CCDC}"/>
                    </a:ext>
                  </a:extLst>
                </p14:cNvPr>
                <p14:cNvContentPartPr/>
                <p14:nvPr/>
              </p14:nvContentPartPr>
              <p14:xfrm>
                <a:off x="4149090" y="4877460"/>
                <a:ext cx="114480" cy="66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044992D-2BD3-5242-B5A5-E65CDC51CCD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133610" y="4861980"/>
                  <a:ext cx="1450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4CD0D83-D939-5D45-8562-24AFB8488D57}"/>
                    </a:ext>
                  </a:extLst>
                </p14:cNvPr>
                <p14:cNvContentPartPr/>
                <p14:nvPr/>
              </p14:nvContentPartPr>
              <p14:xfrm>
                <a:off x="4223250" y="4920300"/>
                <a:ext cx="51480" cy="345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4CD0D83-D939-5D45-8562-24AFB8488D5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208130" y="4905180"/>
                  <a:ext cx="820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77C8F0B-5D27-8840-861F-889167E99CE1}"/>
                    </a:ext>
                  </a:extLst>
                </p14:cNvPr>
                <p14:cNvContentPartPr/>
                <p14:nvPr/>
              </p14:nvContentPartPr>
              <p14:xfrm>
                <a:off x="4268970" y="4811940"/>
                <a:ext cx="23040" cy="194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77C8F0B-5D27-8840-861F-889167E99CE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53490" y="4796460"/>
                  <a:ext cx="536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86BE9DA-6D67-9F4A-9E42-BE75C7850C38}"/>
                    </a:ext>
                  </a:extLst>
                </p14:cNvPr>
                <p14:cNvContentPartPr/>
                <p14:nvPr/>
              </p14:nvContentPartPr>
              <p14:xfrm>
                <a:off x="4314690" y="4840380"/>
                <a:ext cx="103320" cy="80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86BE9DA-6D67-9F4A-9E42-BE75C7850C38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99570" y="4825260"/>
                  <a:ext cx="133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9AFA503-1CB6-C94A-8172-F06514F47C56}"/>
                    </a:ext>
                  </a:extLst>
                </p14:cNvPr>
                <p14:cNvContentPartPr/>
                <p14:nvPr/>
              </p14:nvContentPartPr>
              <p14:xfrm>
                <a:off x="4280130" y="4903020"/>
                <a:ext cx="165960" cy="89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9AFA503-1CB6-C94A-8172-F06514F47C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265010" y="4887900"/>
                  <a:ext cx="196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6D3863D-8B75-924E-A05A-70F729FDEB45}"/>
                    </a:ext>
                  </a:extLst>
                </p14:cNvPr>
                <p14:cNvContentPartPr/>
                <p14:nvPr/>
              </p14:nvContentPartPr>
              <p14:xfrm>
                <a:off x="4428810" y="4828860"/>
                <a:ext cx="74520" cy="1317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C6D3863D-8B75-924E-A05A-70F729FDEB4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413690" y="4813740"/>
                  <a:ext cx="105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21E9EC-9F7C-D141-9316-750D654ED922}"/>
                    </a:ext>
                  </a:extLst>
                </p14:cNvPr>
                <p14:cNvContentPartPr/>
                <p14:nvPr/>
              </p14:nvContentPartPr>
              <p14:xfrm>
                <a:off x="4469130" y="4834620"/>
                <a:ext cx="68760" cy="7488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21E9EC-9F7C-D141-9316-750D654ED92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454010" y="4819500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976C55-E96F-BB41-BB4E-2B410A9A766B}"/>
                    </a:ext>
                  </a:extLst>
                </p14:cNvPr>
                <p14:cNvContentPartPr/>
                <p14:nvPr/>
              </p14:nvContentPartPr>
              <p14:xfrm>
                <a:off x="4491810" y="4840380"/>
                <a:ext cx="40320" cy="74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976C55-E96F-BB41-BB4E-2B410A9A766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476690" y="4825260"/>
                  <a:ext cx="705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7F39622-E4EB-0F48-A0CD-7E746290F255}"/>
                    </a:ext>
                  </a:extLst>
                </p14:cNvPr>
                <p14:cNvContentPartPr/>
                <p14:nvPr/>
              </p14:nvContentPartPr>
              <p14:xfrm>
                <a:off x="4526010" y="4823460"/>
                <a:ext cx="11880" cy="1548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7F39622-E4EB-0F48-A0CD-7E746290F25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510890" y="4807980"/>
                  <a:ext cx="421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7259FCB-8BFE-D94B-9CB0-ADC4F0C917E1}"/>
                    </a:ext>
                  </a:extLst>
                </p14:cNvPr>
                <p14:cNvContentPartPr/>
                <p14:nvPr/>
              </p14:nvContentPartPr>
              <p14:xfrm>
                <a:off x="4503330" y="4903020"/>
                <a:ext cx="126000" cy="691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7259FCB-8BFE-D94B-9CB0-ADC4F0C917E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87850" y="4887900"/>
                  <a:ext cx="15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B3EFC7-519F-2B44-B7ED-66EFB2615B49}"/>
                    </a:ext>
                  </a:extLst>
                </p14:cNvPr>
                <p14:cNvContentPartPr/>
                <p14:nvPr/>
              </p14:nvContentPartPr>
              <p14:xfrm>
                <a:off x="4654890" y="4754700"/>
                <a:ext cx="140040" cy="1292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B3EFC7-519F-2B44-B7ED-66EFB2615B4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639770" y="4739580"/>
                  <a:ext cx="170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9620DEF-A8F8-EF40-82F7-A7AEB4900B4D}"/>
                    </a:ext>
                  </a:extLst>
                </p14:cNvPr>
                <p14:cNvContentPartPr/>
                <p14:nvPr/>
              </p14:nvContentPartPr>
              <p14:xfrm>
                <a:off x="4680450" y="4828860"/>
                <a:ext cx="137520" cy="576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9620DEF-A8F8-EF40-82F7-A7AEB4900B4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664970" y="4813740"/>
                  <a:ext cx="168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C97277A-35F6-A048-B483-9394222372E5}"/>
                    </a:ext>
                  </a:extLst>
                </p14:cNvPr>
                <p14:cNvContentPartPr/>
                <p14:nvPr/>
              </p14:nvContentPartPr>
              <p14:xfrm>
                <a:off x="4703130" y="4863420"/>
                <a:ext cx="108720" cy="63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C97277A-35F6-A048-B483-9394222372E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688010" y="4847940"/>
                  <a:ext cx="139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4C7F1FA-03CE-4641-B207-2DA64608222B}"/>
                    </a:ext>
                  </a:extLst>
                </p14:cNvPr>
                <p14:cNvContentPartPr/>
                <p14:nvPr/>
              </p14:nvContentPartPr>
              <p14:xfrm>
                <a:off x="4714650" y="4886100"/>
                <a:ext cx="91800" cy="691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4C7F1FA-03CE-4641-B207-2DA64608222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699170" y="4870620"/>
                  <a:ext cx="12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FBD71C4-041E-E94F-833C-5A1118CA0BBF}"/>
                    </a:ext>
                  </a:extLst>
                </p14:cNvPr>
                <p14:cNvContentPartPr/>
                <p14:nvPr/>
              </p14:nvContentPartPr>
              <p14:xfrm>
                <a:off x="4737690" y="4909140"/>
                <a:ext cx="91800" cy="69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FBD71C4-041E-E94F-833C-5A1118CA0BB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722570" y="4893660"/>
                  <a:ext cx="12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1855EA4-CAE5-AC46-9B7C-A6607195A1D2}"/>
                    </a:ext>
                  </a:extLst>
                </p14:cNvPr>
                <p14:cNvContentPartPr/>
                <p14:nvPr/>
              </p14:nvContentPartPr>
              <p14:xfrm>
                <a:off x="4911210" y="4720500"/>
                <a:ext cx="21240" cy="1947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31855EA4-CAE5-AC46-9B7C-A6607195A1D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895730" y="4705380"/>
                  <a:ext cx="51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BCBAB524-4B27-B54E-9BC9-AC42B053DE12}"/>
                    </a:ext>
                  </a:extLst>
                </p14:cNvPr>
                <p14:cNvContentPartPr/>
                <p14:nvPr/>
              </p14:nvContentPartPr>
              <p14:xfrm>
                <a:off x="4920570" y="4926060"/>
                <a:ext cx="11880" cy="61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BCBAB524-4B27-B54E-9BC9-AC42B053DE1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905090" y="4910940"/>
                  <a:ext cx="4212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2178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29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14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3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6C08A4-F98B-224A-9A94-E74E2298DE52}"/>
                  </a:ext>
                </a:extLst>
              </p14:cNvPr>
              <p14:cNvContentPartPr/>
              <p14:nvPr/>
            </p14:nvContentPartPr>
            <p14:xfrm>
              <a:off x="-2817540" y="2232780"/>
              <a:ext cx="3960" cy="3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6C08A4-F98B-224A-9A94-E74E2298DE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821860" y="2206140"/>
                <a:ext cx="126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22E9B9-4045-314D-AECA-155B36E37615}"/>
                  </a:ext>
                </a:extLst>
              </p14:cNvPr>
              <p14:cNvContentPartPr/>
              <p14:nvPr/>
            </p14:nvContentPartPr>
            <p14:xfrm>
              <a:off x="-98460" y="3096420"/>
              <a:ext cx="39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22E9B9-4045-314D-AECA-155B36E376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2780" y="3069780"/>
                <a:ext cx="1260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417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40250" y="2311611"/>
            <a:ext cx="3683397" cy="1442385"/>
          </a:xfrm>
        </p:spPr>
        <p:txBody>
          <a:bodyPr>
            <a:normAutofit/>
          </a:bodyPr>
          <a:lstStyle/>
          <a:p>
            <a:r>
              <a:rPr lang="en-US" altLang="ko-KR" sz="1600" dirty="0"/>
              <a:t>Each row of memory cells share a common </a:t>
            </a:r>
            <a:r>
              <a:rPr lang="en-US" altLang="ko-KR" sz="1600" b="1" dirty="0"/>
              <a:t>word enable line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Each column shares common </a:t>
            </a:r>
            <a:r>
              <a:rPr lang="en-US" altLang="ko-KR" sz="1600" b="1" dirty="0"/>
              <a:t>bit line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6 transistors for each cell</a:t>
            </a:r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086821"/>
            <a:ext cx="4970152" cy="20824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3454" y="4400346"/>
            <a:ext cx="67333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Why are </a:t>
            </a:r>
            <a:r>
              <a:rPr lang="en-US" altLang="ko-KR" u="sng" dirty="0"/>
              <a:t>RAMs</a:t>
            </a:r>
            <a:r>
              <a:rPr lang="en-US" altLang="ko-KR" dirty="0"/>
              <a:t> efficient in packing many bits into a circuit package?</a:t>
            </a:r>
          </a:p>
          <a:p>
            <a:endParaRPr lang="en-US" altLang="ko-KR" sz="600" dirty="0"/>
          </a:p>
          <a:p>
            <a:pPr marL="342900" indent="-342900">
              <a:buAutoNum type="arabicPeriod"/>
            </a:pPr>
            <a:r>
              <a:rPr lang="en-US" altLang="ko-KR" dirty="0"/>
              <a:t>Only a small number of transistors are needed</a:t>
            </a:r>
          </a:p>
          <a:p>
            <a:pPr marL="342900" indent="-342900">
              <a:buAutoNum type="arabicPeriod"/>
            </a:pPr>
            <a:r>
              <a:rPr lang="en-US" altLang="ko-KR" dirty="0"/>
              <a:t>It is easy to arrange these elements into rows and columns.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4771" y="1499543"/>
            <a:ext cx="293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Static RAM storage elements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1767" y="5601164"/>
            <a:ext cx="6733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Static RAMs are the </a:t>
            </a:r>
            <a:r>
              <a:rPr lang="en-US" altLang="ko-KR" b="1" dirty="0"/>
              <a:t>fastest </a:t>
            </a:r>
            <a:r>
              <a:rPr lang="en-US" altLang="ko-KR" dirty="0"/>
              <a:t>memories!</a:t>
            </a:r>
            <a:endParaRPr lang="ko-KR" altLang="en-US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014DCE3-26B2-4B4E-A9B7-688DBF3ED710}"/>
                  </a:ext>
                </a:extLst>
              </p14:cNvPr>
              <p14:cNvContentPartPr/>
              <p14:nvPr/>
            </p14:nvContentPartPr>
            <p14:xfrm>
              <a:off x="2907540" y="2042700"/>
              <a:ext cx="939240" cy="757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014DCE3-26B2-4B4E-A9B7-688DBF3ED7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8900" y="2033700"/>
                <a:ext cx="956880" cy="77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6611229E-7698-9B4C-BA52-2D001E843EE9}"/>
              </a:ext>
            </a:extLst>
          </p:cNvPr>
          <p:cNvGrpSpPr/>
          <p:nvPr/>
        </p:nvGrpSpPr>
        <p:grpSpPr>
          <a:xfrm>
            <a:off x="1375740" y="2251860"/>
            <a:ext cx="310320" cy="1928880"/>
            <a:chOff x="1375740" y="2251860"/>
            <a:chExt cx="310320" cy="19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38C111-72DE-C54E-B153-7652E0F91E5B}"/>
                    </a:ext>
                  </a:extLst>
                </p14:cNvPr>
                <p14:cNvContentPartPr/>
                <p14:nvPr/>
              </p14:nvContentPartPr>
              <p14:xfrm>
                <a:off x="1654020" y="2251860"/>
                <a:ext cx="32040" cy="18410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238C111-72DE-C54E-B153-7652E0F91E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45020" y="2242860"/>
                  <a:ext cx="49680" cy="18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31FD2D7-6A01-9247-8ED5-E7E1AEB19884}"/>
                    </a:ext>
                  </a:extLst>
                </p14:cNvPr>
                <p14:cNvContentPartPr/>
                <p14:nvPr/>
              </p14:nvContentPartPr>
              <p14:xfrm>
                <a:off x="1375740" y="3963660"/>
                <a:ext cx="3600" cy="172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31FD2D7-6A01-9247-8ED5-E7E1AEB198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66740" y="3955020"/>
                  <a:ext cx="21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D6BDB-30F8-5E40-A0F8-134E5864BDE0}"/>
                    </a:ext>
                  </a:extLst>
                </p14:cNvPr>
                <p14:cNvContentPartPr/>
                <p14:nvPr/>
              </p14:nvContentPartPr>
              <p14:xfrm>
                <a:off x="1375740" y="3980940"/>
                <a:ext cx="360" cy="199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D6BDB-30F8-5E40-A0F8-134E5864BDE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66740" y="3971940"/>
                  <a:ext cx="18000" cy="21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93BF7-AA89-314D-A8CC-AB8AC051526C}"/>
              </a:ext>
            </a:extLst>
          </p:cNvPr>
          <p:cNvGrpSpPr/>
          <p:nvPr/>
        </p:nvGrpSpPr>
        <p:grpSpPr>
          <a:xfrm>
            <a:off x="3654900" y="1595220"/>
            <a:ext cx="279720" cy="209160"/>
            <a:chOff x="3654900" y="1595220"/>
            <a:chExt cx="279720" cy="20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3897F4A-B804-9849-942D-DFC244AAA7F4}"/>
                    </a:ext>
                  </a:extLst>
                </p14:cNvPr>
                <p14:cNvContentPartPr/>
                <p14:nvPr/>
              </p14:nvContentPartPr>
              <p14:xfrm>
                <a:off x="3654900" y="1677300"/>
                <a:ext cx="146520" cy="116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3897F4A-B804-9849-942D-DFC244AAA7F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46260" y="1668660"/>
                  <a:ext cx="164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E98AF17-B308-3649-95B2-F4059F0867E7}"/>
                    </a:ext>
                  </a:extLst>
                </p14:cNvPr>
                <p14:cNvContentPartPr/>
                <p14:nvPr/>
              </p14:nvContentPartPr>
              <p14:xfrm>
                <a:off x="3839220" y="1648860"/>
                <a:ext cx="360" cy="155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E98AF17-B308-3649-95B2-F4059F0867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0220" y="1640220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79A306-E48E-0A4F-B2E0-4002ED8BDE16}"/>
                    </a:ext>
                  </a:extLst>
                </p14:cNvPr>
                <p14:cNvContentPartPr/>
                <p14:nvPr/>
              </p14:nvContentPartPr>
              <p14:xfrm>
                <a:off x="3845700" y="1595220"/>
                <a:ext cx="88920" cy="19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79A306-E48E-0A4F-B2E0-4002ED8BDE1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7060" y="1586220"/>
                  <a:ext cx="106560" cy="21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C0948D-CE68-F045-BA89-A602978F26AD}"/>
              </a:ext>
            </a:extLst>
          </p:cNvPr>
          <p:cNvGrpSpPr/>
          <p:nvPr/>
        </p:nvGrpSpPr>
        <p:grpSpPr>
          <a:xfrm>
            <a:off x="3419460" y="2219100"/>
            <a:ext cx="345960" cy="2061000"/>
            <a:chOff x="3419460" y="2219100"/>
            <a:chExt cx="345960" cy="20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F56CF1-7CDE-2F46-ADBB-12535626EDF0}"/>
                    </a:ext>
                  </a:extLst>
                </p14:cNvPr>
                <p14:cNvContentPartPr/>
                <p14:nvPr/>
              </p14:nvContentPartPr>
              <p14:xfrm>
                <a:off x="3419460" y="2219100"/>
                <a:ext cx="33480" cy="2002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F56CF1-7CDE-2F46-ADBB-12535626ED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10820" y="2210100"/>
                  <a:ext cx="51120" cy="20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DD6E5D-9AE3-AD4E-85EE-6C02AE463465}"/>
                    </a:ext>
                  </a:extLst>
                </p14:cNvPr>
                <p14:cNvContentPartPr/>
                <p14:nvPr/>
              </p14:nvContentPartPr>
              <p14:xfrm>
                <a:off x="3643020" y="4155540"/>
                <a:ext cx="122400" cy="12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DD6E5D-9AE3-AD4E-85EE-6C02AE4634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34380" y="4146900"/>
                  <a:ext cx="140040" cy="14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16777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1868210" y="2339906"/>
            <a:ext cx="6392524" cy="2390248"/>
            <a:chOff x="1926197" y="1691513"/>
            <a:chExt cx="6392524" cy="23902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7568" r="7020" b="6021"/>
            <a:stretch/>
          </p:blipFill>
          <p:spPr>
            <a:xfrm>
              <a:off x="3765378" y="1691513"/>
              <a:ext cx="1725279" cy="2390248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848340" y="2364913"/>
              <a:ext cx="573578" cy="1653059"/>
            </a:xfrm>
            <a:prstGeom prst="ellipse">
              <a:avLst/>
            </a:prstGeom>
            <a:noFill/>
            <a:ln w="28575">
              <a:solidFill>
                <a:srgbClr val="CC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C0066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923508" y="2661458"/>
              <a:ext cx="494400" cy="723208"/>
            </a:xfrm>
            <a:prstGeom prst="ellips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26197" y="2736272"/>
              <a:ext cx="15729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C0066"/>
                  </a:solidFill>
                </a:rPr>
                <a:t>to address</a:t>
              </a:r>
            </a:p>
            <a:p>
              <a:r>
                <a:rPr lang="en-US" altLang="ko-KR" sz="1600" dirty="0">
                  <a:solidFill>
                    <a:srgbClr val="CC0066"/>
                  </a:solidFill>
                </a:rPr>
                <a:t>1024 (2</a:t>
              </a:r>
              <a:r>
                <a:rPr lang="en-US" altLang="ko-KR" sz="1600" baseline="30000" dirty="0">
                  <a:solidFill>
                    <a:srgbClr val="CC0066"/>
                  </a:solidFill>
                </a:rPr>
                <a:t>10</a:t>
              </a:r>
              <a:r>
                <a:rPr lang="en-US" altLang="ko-KR" sz="1600" dirty="0">
                  <a:solidFill>
                    <a:srgbClr val="CC0066"/>
                  </a:solidFill>
                </a:rPr>
                <a:t>) words</a:t>
              </a:r>
              <a:endParaRPr lang="ko-KR" altLang="en-US" sz="1600" dirty="0">
                <a:solidFill>
                  <a:srgbClr val="CC0066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11469" y="2730674"/>
              <a:ext cx="26072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41719C"/>
                  </a:solidFill>
                </a:rPr>
                <a:t>4-bit word</a:t>
              </a:r>
            </a:p>
            <a:p>
              <a:r>
                <a:rPr lang="en-US" altLang="ko-KR" sz="1600" dirty="0">
                  <a:solidFill>
                    <a:srgbClr val="41719C"/>
                  </a:solidFill>
                </a:rPr>
                <a:t>Bidirectional (read/write) I/O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98022" y="1500320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Pin-out of the 1024 X 4-bit SRAM</a:t>
            </a:r>
            <a:endParaRPr lang="ko-KR" altLang="en-US" b="1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2549171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548640" y="1994942"/>
            <a:ext cx="4677690" cy="4439709"/>
            <a:chOff x="2036965" y="1281499"/>
            <a:chExt cx="5294860" cy="48681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965" y="1281499"/>
              <a:ext cx="5294860" cy="463300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3516283" y="2219498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516283" y="4091939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68194" y="2020234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64</a:t>
              </a:r>
              <a:endParaRPr lang="ko-KR" alt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4039" y="3888522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4150034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017329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876311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6689853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89118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731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18156" y="346547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34035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5322797" y="1994942"/>
            <a:ext cx="338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Note that </a:t>
            </a:r>
            <a:r>
              <a:rPr lang="en-US" altLang="ko-KR" sz="1600" b="1" dirty="0"/>
              <a:t>a word’s bits </a:t>
            </a:r>
            <a:r>
              <a:rPr lang="en-US" altLang="ko-KR" sz="1600" dirty="0"/>
              <a:t>are not stored next to each other but are </a:t>
            </a:r>
            <a:r>
              <a:rPr lang="en-US" altLang="ko-KR" sz="1600" b="1" dirty="0"/>
              <a:t>inter-leaved across the four banks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98022" y="1500320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Internal block diagram </a:t>
            </a:r>
            <a:endParaRPr lang="ko-KR" altLang="en-US" b="1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262370" y="1869652"/>
            <a:ext cx="920727" cy="46770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1002450" y="1934629"/>
            <a:ext cx="920727" cy="19355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cv</a:t>
            </a:r>
            <a:endParaRPr kumimoji="1"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6136012" y="2953885"/>
            <a:ext cx="2228838" cy="3702082"/>
            <a:chOff x="6136012" y="2953885"/>
            <a:chExt cx="2228838" cy="3702082"/>
          </a:xfrm>
        </p:grpSpPr>
        <p:sp>
          <p:nvSpPr>
            <p:cNvPr id="47" name="Rectangle 98"/>
            <p:cNvSpPr>
              <a:spLocks noChangeArrowheads="1"/>
            </p:cNvSpPr>
            <p:nvPr/>
          </p:nvSpPr>
          <p:spPr bwMode="auto">
            <a:xfrm>
              <a:off x="6167750" y="5838636"/>
              <a:ext cx="6477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tabLst>
                  <a:tab pos="9525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tabLst>
                  <a:tab pos="9525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tabLst>
                  <a:tab pos="9525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9525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S1</a:t>
              </a:r>
            </a:p>
          </p:txBody>
        </p:sp>
        <p:sp>
          <p:nvSpPr>
            <p:cNvPr id="48" name="Rectangle 99"/>
            <p:cNvSpPr>
              <a:spLocks noChangeArrowheads="1"/>
            </p:cNvSpPr>
            <p:nvPr/>
          </p:nvSpPr>
          <p:spPr bwMode="auto">
            <a:xfrm>
              <a:off x="7780650" y="4296804"/>
              <a:ext cx="5715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O2</a:t>
              </a:r>
            </a:p>
          </p:txBody>
        </p:sp>
        <p:sp>
          <p:nvSpPr>
            <p:cNvPr id="49" name="Rectangle 100"/>
            <p:cNvSpPr>
              <a:spLocks noChangeArrowheads="1"/>
            </p:cNvSpPr>
            <p:nvPr/>
          </p:nvSpPr>
          <p:spPr bwMode="auto">
            <a:xfrm>
              <a:off x="7793350" y="4817504"/>
              <a:ext cx="5715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O3</a:t>
              </a:r>
            </a:p>
          </p:txBody>
        </p:sp>
        <p:sp>
          <p:nvSpPr>
            <p:cNvPr id="50" name="Rectangle 101"/>
            <p:cNvSpPr>
              <a:spLocks noChangeArrowheads="1"/>
            </p:cNvSpPr>
            <p:nvPr/>
          </p:nvSpPr>
          <p:spPr bwMode="auto">
            <a:xfrm>
              <a:off x="7793350" y="3280804"/>
              <a:ext cx="5715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O0</a:t>
              </a:r>
            </a:p>
          </p:txBody>
        </p:sp>
        <p:sp>
          <p:nvSpPr>
            <p:cNvPr id="52" name="Rectangle 103"/>
            <p:cNvSpPr>
              <a:spLocks noChangeArrowheads="1"/>
            </p:cNvSpPr>
            <p:nvPr/>
          </p:nvSpPr>
          <p:spPr bwMode="auto">
            <a:xfrm>
              <a:off x="7793350" y="3788804"/>
              <a:ext cx="5715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O1</a:t>
              </a:r>
            </a:p>
          </p:txBody>
        </p:sp>
        <p:sp>
          <p:nvSpPr>
            <p:cNvPr id="53" name="Rectangle 104"/>
            <p:cNvSpPr>
              <a:spLocks noChangeArrowheads="1"/>
            </p:cNvSpPr>
            <p:nvPr/>
          </p:nvSpPr>
          <p:spPr bwMode="auto">
            <a:xfrm>
              <a:off x="6548750" y="5851336"/>
              <a:ext cx="6477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50" tIns="26988" rIns="19050" bIns="26988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tabLst>
                  <a:tab pos="457200" algn="l"/>
                  <a:tab pos="914400" algn="l"/>
                  <a:tab pos="1371600" algn="l"/>
                </a:tabLst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tabLst>
                  <a:tab pos="457200" algn="l"/>
                  <a:tab pos="914400" algn="l"/>
                  <a:tab pos="1371600" algn="l"/>
                </a:tabLst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tabLst>
                  <a:tab pos="457200" algn="l"/>
                  <a:tab pos="914400" algn="l"/>
                  <a:tab pos="1371600" algn="l"/>
                </a:tabLst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lnSpc>
                  <a:spcPts val="16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charset="0"/>
                  <a:ea typeface="굴림" charset="-127"/>
                </a:rPr>
                <a:t>S0</a:t>
              </a:r>
            </a:p>
          </p:txBody>
        </p:sp>
        <p:sp>
          <p:nvSpPr>
            <p:cNvPr id="54" name="Line 105"/>
            <p:cNvSpPr>
              <a:spLocks noChangeShapeType="1"/>
            </p:cNvSpPr>
            <p:nvPr/>
          </p:nvSpPr>
          <p:spPr bwMode="auto">
            <a:xfrm flipH="1" flipV="1">
              <a:off x="6898000" y="5260786"/>
              <a:ext cx="139700" cy="20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5" name="Line 106"/>
            <p:cNvSpPr>
              <a:spLocks noChangeShapeType="1"/>
            </p:cNvSpPr>
            <p:nvPr/>
          </p:nvSpPr>
          <p:spPr bwMode="auto">
            <a:xfrm flipV="1">
              <a:off x="6783700" y="5260786"/>
              <a:ext cx="114300" cy="20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107"/>
            <p:cNvSpPr>
              <a:spLocks noChangeShapeType="1"/>
            </p:cNvSpPr>
            <p:nvPr/>
          </p:nvSpPr>
          <p:spPr bwMode="auto">
            <a:xfrm flipH="1">
              <a:off x="6771000" y="5457636"/>
              <a:ext cx="266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Oval 108"/>
            <p:cNvSpPr>
              <a:spLocks noChangeArrowheads="1"/>
            </p:cNvSpPr>
            <p:nvPr/>
          </p:nvSpPr>
          <p:spPr bwMode="auto">
            <a:xfrm>
              <a:off x="6885300" y="5222686"/>
              <a:ext cx="50800" cy="508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58" name="Line 109"/>
            <p:cNvSpPr>
              <a:spLocks noChangeShapeType="1"/>
            </p:cNvSpPr>
            <p:nvPr/>
          </p:nvSpPr>
          <p:spPr bwMode="auto">
            <a:xfrm flipH="1" flipV="1">
              <a:off x="6517000" y="5260786"/>
              <a:ext cx="139700" cy="20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9" name="Line 110"/>
            <p:cNvSpPr>
              <a:spLocks noChangeShapeType="1"/>
            </p:cNvSpPr>
            <p:nvPr/>
          </p:nvSpPr>
          <p:spPr bwMode="auto">
            <a:xfrm flipV="1">
              <a:off x="6402700" y="5260786"/>
              <a:ext cx="114300" cy="20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Line 111"/>
            <p:cNvSpPr>
              <a:spLocks noChangeShapeType="1"/>
            </p:cNvSpPr>
            <p:nvPr/>
          </p:nvSpPr>
          <p:spPr bwMode="auto">
            <a:xfrm flipH="1">
              <a:off x="6390000" y="5457636"/>
              <a:ext cx="2667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1" name="Oval 112"/>
            <p:cNvSpPr>
              <a:spLocks noChangeArrowheads="1"/>
            </p:cNvSpPr>
            <p:nvPr/>
          </p:nvSpPr>
          <p:spPr bwMode="auto">
            <a:xfrm>
              <a:off x="6504300" y="5222686"/>
              <a:ext cx="50800" cy="50800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62" name="Line 113"/>
            <p:cNvSpPr>
              <a:spLocks noChangeShapeType="1"/>
            </p:cNvSpPr>
            <p:nvPr/>
          </p:nvSpPr>
          <p:spPr bwMode="auto">
            <a:xfrm>
              <a:off x="7228200" y="3268104"/>
              <a:ext cx="2921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3" name="Line 114"/>
            <p:cNvSpPr>
              <a:spLocks noChangeShapeType="1"/>
            </p:cNvSpPr>
            <p:nvPr/>
          </p:nvSpPr>
          <p:spPr bwMode="auto">
            <a:xfrm>
              <a:off x="7228200" y="3572904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Line 115"/>
            <p:cNvSpPr>
              <a:spLocks noChangeShapeType="1"/>
            </p:cNvSpPr>
            <p:nvPr/>
          </p:nvSpPr>
          <p:spPr bwMode="auto">
            <a:xfrm>
              <a:off x="7221850" y="3274454"/>
              <a:ext cx="0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" name="Arc 116"/>
            <p:cNvSpPr>
              <a:spLocks/>
            </p:cNvSpPr>
            <p:nvPr/>
          </p:nvSpPr>
          <p:spPr bwMode="auto">
            <a:xfrm>
              <a:off x="7526650" y="3282392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Arc 117"/>
            <p:cNvSpPr>
              <a:spLocks/>
            </p:cNvSpPr>
            <p:nvPr/>
          </p:nvSpPr>
          <p:spPr bwMode="auto">
            <a:xfrm>
              <a:off x="7526650" y="3276042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Arc 118"/>
            <p:cNvSpPr>
              <a:spLocks/>
            </p:cNvSpPr>
            <p:nvPr/>
          </p:nvSpPr>
          <p:spPr bwMode="auto">
            <a:xfrm>
              <a:off x="7526650" y="3420504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Arc 119"/>
            <p:cNvSpPr>
              <a:spLocks/>
            </p:cNvSpPr>
            <p:nvPr/>
          </p:nvSpPr>
          <p:spPr bwMode="auto">
            <a:xfrm>
              <a:off x="7526650" y="3420504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Line 120"/>
            <p:cNvSpPr>
              <a:spLocks noChangeShapeType="1"/>
            </p:cNvSpPr>
            <p:nvPr/>
          </p:nvSpPr>
          <p:spPr bwMode="auto">
            <a:xfrm>
              <a:off x="7228200" y="3776104"/>
              <a:ext cx="2921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Line 121"/>
            <p:cNvSpPr>
              <a:spLocks noChangeShapeType="1"/>
            </p:cNvSpPr>
            <p:nvPr/>
          </p:nvSpPr>
          <p:spPr bwMode="auto">
            <a:xfrm>
              <a:off x="7228200" y="4080904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1" name="Line 122"/>
            <p:cNvSpPr>
              <a:spLocks noChangeShapeType="1"/>
            </p:cNvSpPr>
            <p:nvPr/>
          </p:nvSpPr>
          <p:spPr bwMode="auto">
            <a:xfrm>
              <a:off x="7221850" y="3782454"/>
              <a:ext cx="0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2" name="Arc 123"/>
            <p:cNvSpPr>
              <a:spLocks/>
            </p:cNvSpPr>
            <p:nvPr/>
          </p:nvSpPr>
          <p:spPr bwMode="auto">
            <a:xfrm>
              <a:off x="7526650" y="3790392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3" name="Arc 124"/>
            <p:cNvSpPr>
              <a:spLocks/>
            </p:cNvSpPr>
            <p:nvPr/>
          </p:nvSpPr>
          <p:spPr bwMode="auto">
            <a:xfrm>
              <a:off x="7526650" y="3784042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4" name="Arc 125"/>
            <p:cNvSpPr>
              <a:spLocks/>
            </p:cNvSpPr>
            <p:nvPr/>
          </p:nvSpPr>
          <p:spPr bwMode="auto">
            <a:xfrm>
              <a:off x="7526650" y="3928504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5" name="Arc 126"/>
            <p:cNvSpPr>
              <a:spLocks/>
            </p:cNvSpPr>
            <p:nvPr/>
          </p:nvSpPr>
          <p:spPr bwMode="auto">
            <a:xfrm>
              <a:off x="7526650" y="3928504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6" name="Line 127"/>
            <p:cNvSpPr>
              <a:spLocks noChangeShapeType="1"/>
            </p:cNvSpPr>
            <p:nvPr/>
          </p:nvSpPr>
          <p:spPr bwMode="auto">
            <a:xfrm>
              <a:off x="7228200" y="4284104"/>
              <a:ext cx="2921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7" name="Line 128"/>
            <p:cNvSpPr>
              <a:spLocks noChangeShapeType="1"/>
            </p:cNvSpPr>
            <p:nvPr/>
          </p:nvSpPr>
          <p:spPr bwMode="auto">
            <a:xfrm>
              <a:off x="7228200" y="4588904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8" name="Line 129"/>
            <p:cNvSpPr>
              <a:spLocks noChangeShapeType="1"/>
            </p:cNvSpPr>
            <p:nvPr/>
          </p:nvSpPr>
          <p:spPr bwMode="auto">
            <a:xfrm>
              <a:off x="7221850" y="4290454"/>
              <a:ext cx="0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9" name="Arc 130"/>
            <p:cNvSpPr>
              <a:spLocks/>
            </p:cNvSpPr>
            <p:nvPr/>
          </p:nvSpPr>
          <p:spPr bwMode="auto">
            <a:xfrm>
              <a:off x="7526650" y="4298392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0" name="Arc 131"/>
            <p:cNvSpPr>
              <a:spLocks/>
            </p:cNvSpPr>
            <p:nvPr/>
          </p:nvSpPr>
          <p:spPr bwMode="auto">
            <a:xfrm>
              <a:off x="7526650" y="4292042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1" name="Arc 132"/>
            <p:cNvSpPr>
              <a:spLocks/>
            </p:cNvSpPr>
            <p:nvPr/>
          </p:nvSpPr>
          <p:spPr bwMode="auto">
            <a:xfrm>
              <a:off x="7526650" y="4436504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2" name="Arc 133"/>
            <p:cNvSpPr>
              <a:spLocks/>
            </p:cNvSpPr>
            <p:nvPr/>
          </p:nvSpPr>
          <p:spPr bwMode="auto">
            <a:xfrm>
              <a:off x="7526650" y="4436504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3" name="Line 134"/>
            <p:cNvSpPr>
              <a:spLocks noChangeShapeType="1"/>
            </p:cNvSpPr>
            <p:nvPr/>
          </p:nvSpPr>
          <p:spPr bwMode="auto">
            <a:xfrm>
              <a:off x="7228200" y="4792104"/>
              <a:ext cx="2921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4" name="Line 135"/>
            <p:cNvSpPr>
              <a:spLocks noChangeShapeType="1"/>
            </p:cNvSpPr>
            <p:nvPr/>
          </p:nvSpPr>
          <p:spPr bwMode="auto">
            <a:xfrm>
              <a:off x="7228200" y="5096904"/>
              <a:ext cx="304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5" name="Line 136"/>
            <p:cNvSpPr>
              <a:spLocks noChangeShapeType="1"/>
            </p:cNvSpPr>
            <p:nvPr/>
          </p:nvSpPr>
          <p:spPr bwMode="auto">
            <a:xfrm>
              <a:off x="7221850" y="4798454"/>
              <a:ext cx="0" cy="2921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6" name="Arc 137"/>
            <p:cNvSpPr>
              <a:spLocks/>
            </p:cNvSpPr>
            <p:nvPr/>
          </p:nvSpPr>
          <p:spPr bwMode="auto">
            <a:xfrm>
              <a:off x="7526650" y="4806392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7" name="Arc 138"/>
            <p:cNvSpPr>
              <a:spLocks/>
            </p:cNvSpPr>
            <p:nvPr/>
          </p:nvSpPr>
          <p:spPr bwMode="auto">
            <a:xfrm>
              <a:off x="7526650" y="4800042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8" name="Arc 139"/>
            <p:cNvSpPr>
              <a:spLocks/>
            </p:cNvSpPr>
            <p:nvPr/>
          </p:nvSpPr>
          <p:spPr bwMode="auto">
            <a:xfrm>
              <a:off x="7526650" y="4944504"/>
              <a:ext cx="139700" cy="15240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9" name="Arc 140"/>
            <p:cNvSpPr>
              <a:spLocks/>
            </p:cNvSpPr>
            <p:nvPr/>
          </p:nvSpPr>
          <p:spPr bwMode="auto">
            <a:xfrm>
              <a:off x="7526650" y="4944504"/>
              <a:ext cx="146050" cy="15875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0" name="Line 141"/>
            <p:cNvSpPr>
              <a:spLocks noChangeShapeType="1"/>
            </p:cNvSpPr>
            <p:nvPr/>
          </p:nvSpPr>
          <p:spPr bwMode="auto">
            <a:xfrm>
              <a:off x="7672700" y="3420504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1" name="Line 142"/>
            <p:cNvSpPr>
              <a:spLocks noChangeShapeType="1"/>
            </p:cNvSpPr>
            <p:nvPr/>
          </p:nvSpPr>
          <p:spPr bwMode="auto">
            <a:xfrm>
              <a:off x="6523350" y="5082986"/>
              <a:ext cx="0" cy="114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2" name="Line 143"/>
            <p:cNvSpPr>
              <a:spLocks noChangeShapeType="1"/>
            </p:cNvSpPr>
            <p:nvPr/>
          </p:nvSpPr>
          <p:spPr bwMode="auto">
            <a:xfrm>
              <a:off x="7101200" y="3362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3" name="Line 144"/>
            <p:cNvSpPr>
              <a:spLocks noChangeShapeType="1"/>
            </p:cNvSpPr>
            <p:nvPr/>
          </p:nvSpPr>
          <p:spPr bwMode="auto">
            <a:xfrm>
              <a:off x="7101200" y="3870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4" name="Line 145"/>
            <p:cNvSpPr>
              <a:spLocks noChangeShapeType="1"/>
            </p:cNvSpPr>
            <p:nvPr/>
          </p:nvSpPr>
          <p:spPr bwMode="auto">
            <a:xfrm>
              <a:off x="6523350" y="3114486"/>
              <a:ext cx="0" cy="241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5" name="Rectangle 146"/>
            <p:cNvSpPr>
              <a:spLocks noChangeArrowheads="1"/>
            </p:cNvSpPr>
            <p:nvPr/>
          </p:nvSpPr>
          <p:spPr bwMode="auto">
            <a:xfrm>
              <a:off x="6510650" y="3349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96" name="Line 147"/>
            <p:cNvSpPr>
              <a:spLocks noChangeShapeType="1"/>
            </p:cNvSpPr>
            <p:nvPr/>
          </p:nvSpPr>
          <p:spPr bwMode="auto">
            <a:xfrm>
              <a:off x="6523350" y="3368486"/>
              <a:ext cx="0" cy="495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7" name="Rectangle 148"/>
            <p:cNvSpPr>
              <a:spLocks noChangeArrowheads="1"/>
            </p:cNvSpPr>
            <p:nvPr/>
          </p:nvSpPr>
          <p:spPr bwMode="auto">
            <a:xfrm>
              <a:off x="6510650" y="3857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98" name="Line 149"/>
            <p:cNvSpPr>
              <a:spLocks noChangeShapeType="1"/>
            </p:cNvSpPr>
            <p:nvPr/>
          </p:nvSpPr>
          <p:spPr bwMode="auto">
            <a:xfrm>
              <a:off x="6523350" y="3876486"/>
              <a:ext cx="0" cy="1193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99" name="Line 150"/>
            <p:cNvSpPr>
              <a:spLocks noChangeShapeType="1"/>
            </p:cNvSpPr>
            <p:nvPr/>
          </p:nvSpPr>
          <p:spPr bwMode="auto">
            <a:xfrm>
              <a:off x="6529700" y="3362136"/>
              <a:ext cx="558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0" name="Line 151"/>
            <p:cNvSpPr>
              <a:spLocks noChangeShapeType="1"/>
            </p:cNvSpPr>
            <p:nvPr/>
          </p:nvSpPr>
          <p:spPr bwMode="auto">
            <a:xfrm>
              <a:off x="6529700" y="3870136"/>
              <a:ext cx="558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1" name="Line 152"/>
            <p:cNvSpPr>
              <a:spLocks noChangeShapeType="1"/>
            </p:cNvSpPr>
            <p:nvPr/>
          </p:nvSpPr>
          <p:spPr bwMode="auto">
            <a:xfrm>
              <a:off x="7672700" y="3928504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2" name="Line 153"/>
            <p:cNvSpPr>
              <a:spLocks noChangeShapeType="1"/>
            </p:cNvSpPr>
            <p:nvPr/>
          </p:nvSpPr>
          <p:spPr bwMode="auto">
            <a:xfrm>
              <a:off x="6904350" y="5082986"/>
              <a:ext cx="0" cy="114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3" name="Line 154"/>
            <p:cNvSpPr>
              <a:spLocks noChangeShapeType="1"/>
            </p:cNvSpPr>
            <p:nvPr/>
          </p:nvSpPr>
          <p:spPr bwMode="auto">
            <a:xfrm>
              <a:off x="7101200" y="3489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4" name="Line 155"/>
            <p:cNvSpPr>
              <a:spLocks noChangeShapeType="1"/>
            </p:cNvSpPr>
            <p:nvPr/>
          </p:nvSpPr>
          <p:spPr bwMode="auto">
            <a:xfrm>
              <a:off x="7101200" y="4505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5" name="Line 156"/>
            <p:cNvSpPr>
              <a:spLocks noChangeShapeType="1"/>
            </p:cNvSpPr>
            <p:nvPr/>
          </p:nvSpPr>
          <p:spPr bwMode="auto">
            <a:xfrm>
              <a:off x="6904350" y="3114486"/>
              <a:ext cx="0" cy="368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6" name="Rectangle 157"/>
            <p:cNvSpPr>
              <a:spLocks noChangeArrowheads="1"/>
            </p:cNvSpPr>
            <p:nvPr/>
          </p:nvSpPr>
          <p:spPr bwMode="auto">
            <a:xfrm>
              <a:off x="6891650" y="3476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07" name="Line 158"/>
            <p:cNvSpPr>
              <a:spLocks noChangeShapeType="1"/>
            </p:cNvSpPr>
            <p:nvPr/>
          </p:nvSpPr>
          <p:spPr bwMode="auto">
            <a:xfrm>
              <a:off x="6904350" y="3495486"/>
              <a:ext cx="0" cy="1003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08" name="Rectangle 159"/>
            <p:cNvSpPr>
              <a:spLocks noChangeArrowheads="1"/>
            </p:cNvSpPr>
            <p:nvPr/>
          </p:nvSpPr>
          <p:spPr bwMode="auto">
            <a:xfrm>
              <a:off x="6891650" y="4492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09" name="Line 160"/>
            <p:cNvSpPr>
              <a:spLocks noChangeShapeType="1"/>
            </p:cNvSpPr>
            <p:nvPr/>
          </p:nvSpPr>
          <p:spPr bwMode="auto">
            <a:xfrm>
              <a:off x="6904350" y="4511486"/>
              <a:ext cx="0" cy="558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0" name="Line 161"/>
            <p:cNvSpPr>
              <a:spLocks noChangeShapeType="1"/>
            </p:cNvSpPr>
            <p:nvPr/>
          </p:nvSpPr>
          <p:spPr bwMode="auto">
            <a:xfrm>
              <a:off x="6910700" y="348913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1" name="Line 162"/>
            <p:cNvSpPr>
              <a:spLocks noChangeShapeType="1"/>
            </p:cNvSpPr>
            <p:nvPr/>
          </p:nvSpPr>
          <p:spPr bwMode="auto">
            <a:xfrm>
              <a:off x="6910700" y="450513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" name="Line 163"/>
            <p:cNvSpPr>
              <a:spLocks noChangeShapeType="1"/>
            </p:cNvSpPr>
            <p:nvPr/>
          </p:nvSpPr>
          <p:spPr bwMode="auto">
            <a:xfrm>
              <a:off x="7672700" y="4436504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8" name="Line 179"/>
            <p:cNvSpPr>
              <a:spLocks noChangeShapeType="1"/>
            </p:cNvSpPr>
            <p:nvPr/>
          </p:nvSpPr>
          <p:spPr bwMode="auto">
            <a:xfrm>
              <a:off x="6523350" y="5463986"/>
              <a:ext cx="0" cy="114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9" name="Line 180"/>
            <p:cNvSpPr>
              <a:spLocks noChangeShapeType="1"/>
            </p:cNvSpPr>
            <p:nvPr/>
          </p:nvSpPr>
          <p:spPr bwMode="auto">
            <a:xfrm>
              <a:off x="7101200" y="4378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0" name="Line 181"/>
            <p:cNvSpPr>
              <a:spLocks noChangeShapeType="1"/>
            </p:cNvSpPr>
            <p:nvPr/>
          </p:nvSpPr>
          <p:spPr bwMode="auto">
            <a:xfrm>
              <a:off x="7101200" y="4886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1" name="Line 182"/>
            <p:cNvSpPr>
              <a:spLocks noChangeShapeType="1"/>
            </p:cNvSpPr>
            <p:nvPr/>
          </p:nvSpPr>
          <p:spPr bwMode="auto">
            <a:xfrm>
              <a:off x="6339200" y="558463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2" name="Rectangle 183"/>
            <p:cNvSpPr>
              <a:spLocks noChangeArrowheads="1"/>
            </p:cNvSpPr>
            <p:nvPr/>
          </p:nvSpPr>
          <p:spPr bwMode="auto">
            <a:xfrm>
              <a:off x="6320150" y="55719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33" name="Line 184"/>
            <p:cNvSpPr>
              <a:spLocks noChangeShapeType="1"/>
            </p:cNvSpPr>
            <p:nvPr/>
          </p:nvSpPr>
          <p:spPr bwMode="auto">
            <a:xfrm>
              <a:off x="6332850" y="3114486"/>
              <a:ext cx="0" cy="1257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4" name="Rectangle 185"/>
            <p:cNvSpPr>
              <a:spLocks noChangeArrowheads="1"/>
            </p:cNvSpPr>
            <p:nvPr/>
          </p:nvSpPr>
          <p:spPr bwMode="auto">
            <a:xfrm>
              <a:off x="6320150" y="4365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35" name="Line 186"/>
            <p:cNvSpPr>
              <a:spLocks noChangeShapeType="1"/>
            </p:cNvSpPr>
            <p:nvPr/>
          </p:nvSpPr>
          <p:spPr bwMode="auto">
            <a:xfrm>
              <a:off x="6332850" y="4384486"/>
              <a:ext cx="0" cy="495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6" name="Rectangle 187"/>
            <p:cNvSpPr>
              <a:spLocks noChangeArrowheads="1"/>
            </p:cNvSpPr>
            <p:nvPr/>
          </p:nvSpPr>
          <p:spPr bwMode="auto">
            <a:xfrm>
              <a:off x="6320150" y="4873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37" name="Line 188"/>
            <p:cNvSpPr>
              <a:spLocks noChangeShapeType="1"/>
            </p:cNvSpPr>
            <p:nvPr/>
          </p:nvSpPr>
          <p:spPr bwMode="auto">
            <a:xfrm>
              <a:off x="6332850" y="4892486"/>
              <a:ext cx="0" cy="685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8" name="Line 189"/>
            <p:cNvSpPr>
              <a:spLocks noChangeShapeType="1"/>
            </p:cNvSpPr>
            <p:nvPr/>
          </p:nvSpPr>
          <p:spPr bwMode="auto">
            <a:xfrm>
              <a:off x="6332850" y="5590986"/>
              <a:ext cx="0" cy="241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9" name="Line 190"/>
            <p:cNvSpPr>
              <a:spLocks noChangeShapeType="1"/>
            </p:cNvSpPr>
            <p:nvPr/>
          </p:nvSpPr>
          <p:spPr bwMode="auto">
            <a:xfrm>
              <a:off x="6339200" y="4378136"/>
              <a:ext cx="749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0" name="Line 191"/>
            <p:cNvSpPr>
              <a:spLocks noChangeShapeType="1"/>
            </p:cNvSpPr>
            <p:nvPr/>
          </p:nvSpPr>
          <p:spPr bwMode="auto">
            <a:xfrm>
              <a:off x="6339200" y="4886136"/>
              <a:ext cx="749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1" name="Line 192"/>
            <p:cNvSpPr>
              <a:spLocks noChangeShapeType="1"/>
            </p:cNvSpPr>
            <p:nvPr/>
          </p:nvSpPr>
          <p:spPr bwMode="auto">
            <a:xfrm>
              <a:off x="6904350" y="5463986"/>
              <a:ext cx="0" cy="114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2" name="Line 193"/>
            <p:cNvSpPr>
              <a:spLocks noChangeShapeType="1"/>
            </p:cNvSpPr>
            <p:nvPr/>
          </p:nvSpPr>
          <p:spPr bwMode="auto">
            <a:xfrm>
              <a:off x="7101200" y="3997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3" name="Line 194"/>
            <p:cNvSpPr>
              <a:spLocks noChangeShapeType="1"/>
            </p:cNvSpPr>
            <p:nvPr/>
          </p:nvSpPr>
          <p:spPr bwMode="auto">
            <a:xfrm>
              <a:off x="7101200" y="5013136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4" name="Line 195"/>
            <p:cNvSpPr>
              <a:spLocks noChangeShapeType="1"/>
            </p:cNvSpPr>
            <p:nvPr/>
          </p:nvSpPr>
          <p:spPr bwMode="auto">
            <a:xfrm>
              <a:off x="6720200" y="5584636"/>
              <a:ext cx="1778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5" name="Rectangle 196"/>
            <p:cNvSpPr>
              <a:spLocks noChangeArrowheads="1"/>
            </p:cNvSpPr>
            <p:nvPr/>
          </p:nvSpPr>
          <p:spPr bwMode="auto">
            <a:xfrm>
              <a:off x="6701150" y="55719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46" name="Line 197"/>
            <p:cNvSpPr>
              <a:spLocks noChangeShapeType="1"/>
            </p:cNvSpPr>
            <p:nvPr/>
          </p:nvSpPr>
          <p:spPr bwMode="auto">
            <a:xfrm>
              <a:off x="6713850" y="3114486"/>
              <a:ext cx="0" cy="876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7" name="Rectangle 198"/>
            <p:cNvSpPr>
              <a:spLocks noChangeArrowheads="1"/>
            </p:cNvSpPr>
            <p:nvPr/>
          </p:nvSpPr>
          <p:spPr bwMode="auto">
            <a:xfrm>
              <a:off x="6701150" y="3984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48" name="Line 199"/>
            <p:cNvSpPr>
              <a:spLocks noChangeShapeType="1"/>
            </p:cNvSpPr>
            <p:nvPr/>
          </p:nvSpPr>
          <p:spPr bwMode="auto">
            <a:xfrm>
              <a:off x="6713850" y="4003486"/>
              <a:ext cx="0" cy="1003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9" name="Rectangle 200"/>
            <p:cNvSpPr>
              <a:spLocks noChangeArrowheads="1"/>
            </p:cNvSpPr>
            <p:nvPr/>
          </p:nvSpPr>
          <p:spPr bwMode="auto">
            <a:xfrm>
              <a:off x="6701150" y="5000436"/>
              <a:ext cx="38100" cy="381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800">
                <a:ea typeface="굴림" charset="-127"/>
              </a:endParaRPr>
            </a:p>
          </p:txBody>
        </p:sp>
        <p:sp>
          <p:nvSpPr>
            <p:cNvPr id="150" name="Line 201"/>
            <p:cNvSpPr>
              <a:spLocks noChangeShapeType="1"/>
            </p:cNvSpPr>
            <p:nvPr/>
          </p:nvSpPr>
          <p:spPr bwMode="auto">
            <a:xfrm>
              <a:off x="6713850" y="5019486"/>
              <a:ext cx="0" cy="5588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1" name="Line 202"/>
            <p:cNvSpPr>
              <a:spLocks noChangeShapeType="1"/>
            </p:cNvSpPr>
            <p:nvPr/>
          </p:nvSpPr>
          <p:spPr bwMode="auto">
            <a:xfrm>
              <a:off x="6713850" y="5590986"/>
              <a:ext cx="0" cy="2413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2" name="Line 203"/>
            <p:cNvSpPr>
              <a:spLocks noChangeShapeType="1"/>
            </p:cNvSpPr>
            <p:nvPr/>
          </p:nvSpPr>
          <p:spPr bwMode="auto">
            <a:xfrm>
              <a:off x="6720200" y="3997136"/>
              <a:ext cx="368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3" name="Line 204"/>
            <p:cNvSpPr>
              <a:spLocks noChangeShapeType="1"/>
            </p:cNvSpPr>
            <p:nvPr/>
          </p:nvSpPr>
          <p:spPr bwMode="auto">
            <a:xfrm>
              <a:off x="6720200" y="5013136"/>
              <a:ext cx="368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4" name="Line 205"/>
            <p:cNvSpPr>
              <a:spLocks noChangeShapeType="1"/>
            </p:cNvSpPr>
            <p:nvPr/>
          </p:nvSpPr>
          <p:spPr bwMode="auto">
            <a:xfrm>
              <a:off x="7672700" y="4944504"/>
              <a:ext cx="11430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6359838" y="6286635"/>
              <a:ext cx="13065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2:4 decoder</a:t>
              </a:r>
              <a:endParaRPr kumimoji="1" lang="ko-KR" altLang="en-US" dirty="0"/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6136012" y="2953885"/>
              <a:ext cx="2074133" cy="3702082"/>
            </a:xfrm>
            <a:prstGeom prst="rect">
              <a:avLst/>
            </a:prstGeom>
            <a:noFill/>
            <a:ln w="28575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/>
                <a:t>cv</a:t>
              </a:r>
              <a:endParaRPr kumimoji="1" lang="ko-KR" altLang="en-US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B78AE9C-2295-254A-A7D5-5B2FB9EB8E5A}"/>
                  </a:ext>
                </a:extLst>
              </p14:cNvPr>
              <p14:cNvContentPartPr/>
              <p14:nvPr/>
            </p14:nvContentPartPr>
            <p14:xfrm>
              <a:off x="462780" y="2097180"/>
              <a:ext cx="165960" cy="1486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B78AE9C-2295-254A-A7D5-5B2FB9EB8E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7300" y="2082060"/>
                <a:ext cx="196560" cy="15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2505BEE-0B40-DE46-9F4E-B2D2D53F01E7}"/>
                  </a:ext>
                </a:extLst>
              </p14:cNvPr>
              <p14:cNvContentPartPr/>
              <p14:nvPr/>
            </p14:nvContentPartPr>
            <p14:xfrm>
              <a:off x="108180" y="2388420"/>
              <a:ext cx="34920" cy="177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2505BEE-0B40-DE46-9F4E-B2D2D53F01E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060" y="2373300"/>
                <a:ext cx="651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5AEEDEF-D931-084B-A50A-FDA0128E7FD8}"/>
                  </a:ext>
                </a:extLst>
              </p14:cNvPr>
              <p14:cNvContentPartPr/>
              <p14:nvPr/>
            </p14:nvContentPartPr>
            <p14:xfrm>
              <a:off x="142740" y="2380500"/>
              <a:ext cx="74520" cy="100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5AEEDEF-D931-084B-A50A-FDA0128E7F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7620" y="2365380"/>
                <a:ext cx="1047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54C3EAB-B0D8-4642-AD0D-53057808FBAE}"/>
                  </a:ext>
                </a:extLst>
              </p14:cNvPr>
              <p14:cNvContentPartPr/>
              <p14:nvPr/>
            </p14:nvContentPartPr>
            <p14:xfrm>
              <a:off x="234180" y="2348820"/>
              <a:ext cx="40320" cy="103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54C3EAB-B0D8-4642-AD0D-53057808FB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9060" y="2333340"/>
                <a:ext cx="70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52B10F-2129-F643-992E-F6211304F05A}"/>
                  </a:ext>
                </a:extLst>
              </p14:cNvPr>
              <p14:cNvContentPartPr/>
              <p14:nvPr/>
            </p14:nvContentPartPr>
            <p14:xfrm>
              <a:off x="211140" y="2485980"/>
              <a:ext cx="97560" cy="63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52B10F-2129-F643-992E-F6211304F0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6020" y="2470500"/>
                <a:ext cx="127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F885FE-D6EC-4D41-95AF-453C002C18B0}"/>
                  </a:ext>
                </a:extLst>
              </p14:cNvPr>
              <p14:cNvContentPartPr/>
              <p14:nvPr/>
            </p14:nvContentPartPr>
            <p14:xfrm>
              <a:off x="285300" y="2400300"/>
              <a:ext cx="23040" cy="57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F885FE-D6EC-4D41-95AF-453C002C18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0180" y="2384820"/>
                <a:ext cx="536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F2C65F-B546-6143-A8AA-DD91AB3AC9F8}"/>
                  </a:ext>
                </a:extLst>
              </p14:cNvPr>
              <p14:cNvContentPartPr/>
              <p14:nvPr/>
            </p14:nvContentPartPr>
            <p14:xfrm>
              <a:off x="291060" y="2360340"/>
              <a:ext cx="63360" cy="69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F2C65F-B546-6143-A8AA-DD91AB3AC9F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5940" y="2344860"/>
                <a:ext cx="9360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896985A-6A21-7B40-B0DB-67B40ACA0D9B}"/>
                  </a:ext>
                </a:extLst>
              </p14:cNvPr>
              <p14:cNvContentPartPr/>
              <p14:nvPr/>
            </p14:nvContentPartPr>
            <p14:xfrm>
              <a:off x="319860" y="2388420"/>
              <a:ext cx="63000" cy="80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896985A-6A21-7B40-B0DB-67B40ACA0D9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4740" y="2373300"/>
                <a:ext cx="936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8C3CCA-C337-BF41-8475-F9C775F947B1}"/>
                  </a:ext>
                </a:extLst>
              </p14:cNvPr>
              <p14:cNvContentPartPr/>
              <p14:nvPr/>
            </p14:nvContentPartPr>
            <p14:xfrm>
              <a:off x="382500" y="2280060"/>
              <a:ext cx="51840" cy="245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8C3CCA-C337-BF41-8475-F9C775F947B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7380" y="2264940"/>
                <a:ext cx="8244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D87C4B3B-60EA-054A-AA1C-19AF6FEFFEA8}"/>
              </a:ext>
            </a:extLst>
          </p:cNvPr>
          <p:cNvGrpSpPr/>
          <p:nvPr/>
        </p:nvGrpSpPr>
        <p:grpSpPr>
          <a:xfrm>
            <a:off x="2196810" y="3085740"/>
            <a:ext cx="243720" cy="143280"/>
            <a:chOff x="2196810" y="3085740"/>
            <a:chExt cx="243720" cy="14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D7F7B06-DAD2-2C46-98B5-982821F3D26B}"/>
                    </a:ext>
                  </a:extLst>
                </p14:cNvPr>
                <p14:cNvContentPartPr/>
                <p14:nvPr/>
              </p14:nvContentPartPr>
              <p14:xfrm>
                <a:off x="2196810" y="3108780"/>
                <a:ext cx="43920" cy="12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D7F7B06-DAD2-2C46-98B5-982821F3D26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181690" y="3093300"/>
                  <a:ext cx="74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07375C4-AC4F-524F-94C2-B7331F76C8ED}"/>
                    </a:ext>
                  </a:extLst>
                </p14:cNvPr>
                <p14:cNvContentPartPr/>
                <p14:nvPr/>
              </p14:nvContentPartPr>
              <p14:xfrm>
                <a:off x="2251530" y="3091500"/>
                <a:ext cx="11880" cy="126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07375C4-AC4F-524F-94C2-B7331F76C8E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236410" y="3076380"/>
                  <a:ext cx="42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D88A3C8-5330-8D4C-B13E-52283A851BE6}"/>
                    </a:ext>
                  </a:extLst>
                </p14:cNvPr>
                <p14:cNvContentPartPr/>
                <p14:nvPr/>
              </p14:nvContentPartPr>
              <p14:xfrm>
                <a:off x="2251530" y="3114540"/>
                <a:ext cx="57600" cy="8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D88A3C8-5330-8D4C-B13E-52283A851BE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36410" y="3099420"/>
                  <a:ext cx="882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1FD0A1A-9F17-9946-9268-BB600574F8B6}"/>
                    </a:ext>
                  </a:extLst>
                </p14:cNvPr>
                <p14:cNvContentPartPr/>
                <p14:nvPr/>
              </p14:nvContentPartPr>
              <p14:xfrm>
                <a:off x="2291490" y="3154500"/>
                <a:ext cx="51840" cy="57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1FD0A1A-9F17-9946-9268-BB600574F8B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76010" y="3139020"/>
                  <a:ext cx="8244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03803F5-96C7-E441-9CD1-21A9799C7022}"/>
                    </a:ext>
                  </a:extLst>
                </p14:cNvPr>
                <p14:cNvContentPartPr/>
                <p14:nvPr/>
              </p14:nvContentPartPr>
              <p14:xfrm>
                <a:off x="2337210" y="3120300"/>
                <a:ext cx="57600" cy="691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03803F5-96C7-E441-9CD1-21A9799C7022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322090" y="3104820"/>
                  <a:ext cx="882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EFB394-F15A-5843-86D4-FA8C9250A541}"/>
                    </a:ext>
                  </a:extLst>
                </p14:cNvPr>
                <p14:cNvContentPartPr/>
                <p14:nvPr/>
              </p14:nvContentPartPr>
              <p14:xfrm>
                <a:off x="2394450" y="3085740"/>
                <a:ext cx="46080" cy="1375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EFB394-F15A-5843-86D4-FA8C9250A5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79330" y="3070620"/>
                  <a:ext cx="76320" cy="16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ACEC8F6-D42A-B54C-AF3B-D074D3661582}"/>
              </a:ext>
            </a:extLst>
          </p:cNvPr>
          <p:cNvGrpSpPr/>
          <p:nvPr/>
        </p:nvGrpSpPr>
        <p:grpSpPr>
          <a:xfrm>
            <a:off x="2302650" y="3446100"/>
            <a:ext cx="74520" cy="103320"/>
            <a:chOff x="2302650" y="3446100"/>
            <a:chExt cx="74520" cy="10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870EFDE-0CF4-A04F-8462-71305A6FDDA7}"/>
                    </a:ext>
                  </a:extLst>
                </p14:cNvPr>
                <p14:cNvContentPartPr/>
                <p14:nvPr/>
              </p14:nvContentPartPr>
              <p14:xfrm>
                <a:off x="2320290" y="3446100"/>
                <a:ext cx="6120" cy="1033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870EFDE-0CF4-A04F-8462-71305A6FDD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304810" y="3430620"/>
                  <a:ext cx="36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1E7011E-0D63-BF4D-B71B-0DB3C2378005}"/>
                    </a:ext>
                  </a:extLst>
                </p14:cNvPr>
                <p14:cNvContentPartPr/>
                <p14:nvPr/>
              </p14:nvContentPartPr>
              <p14:xfrm>
                <a:off x="2302650" y="3526020"/>
                <a:ext cx="74520" cy="23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1E7011E-0D63-BF4D-B71B-0DB3C237800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287530" y="3510900"/>
                  <a:ext cx="105120" cy="5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C2D8FA2-1136-5E45-8CBB-7ED04CA852E8}"/>
              </a:ext>
            </a:extLst>
          </p:cNvPr>
          <p:cNvGrpSpPr/>
          <p:nvPr/>
        </p:nvGrpSpPr>
        <p:grpSpPr>
          <a:xfrm>
            <a:off x="6776877" y="5798520"/>
            <a:ext cx="2031480" cy="889560"/>
            <a:chOff x="6776877" y="5798520"/>
            <a:chExt cx="2031480" cy="88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901DD28-8A4E-6946-8C33-F9B450D2D65D}"/>
                    </a:ext>
                  </a:extLst>
                </p14:cNvPr>
                <p14:cNvContentPartPr/>
                <p14:nvPr/>
              </p14:nvContentPartPr>
              <p14:xfrm>
                <a:off x="6776877" y="6249960"/>
                <a:ext cx="758520" cy="4381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901DD28-8A4E-6946-8C33-F9B450D2D65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56357" y="6229440"/>
                  <a:ext cx="799560" cy="47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3C9DACD-8ADE-AF4C-AF6E-3B8118E2DEA0}"/>
                    </a:ext>
                  </a:extLst>
                </p14:cNvPr>
                <p14:cNvContentPartPr/>
                <p14:nvPr/>
              </p14:nvContentPartPr>
              <p14:xfrm>
                <a:off x="7234077" y="5972040"/>
                <a:ext cx="360" cy="165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3C9DACD-8ADE-AF4C-AF6E-3B8118E2DEA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218597" y="5956920"/>
                  <a:ext cx="3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118B5CB-8E4D-AC41-9EA3-632D9E3E6CE5}"/>
                    </a:ext>
                  </a:extLst>
                </p14:cNvPr>
                <p14:cNvContentPartPr/>
                <p14:nvPr/>
              </p14:nvContentPartPr>
              <p14:xfrm>
                <a:off x="7274757" y="6001200"/>
                <a:ext cx="75240" cy="110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118B5CB-8E4D-AC41-9EA3-632D9E3E6CE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59277" y="5986080"/>
                  <a:ext cx="105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962DE70-9DCD-6049-B9E2-87BF42953D58}"/>
                    </a:ext>
                  </a:extLst>
                </p14:cNvPr>
                <p14:cNvContentPartPr/>
                <p14:nvPr/>
              </p14:nvContentPartPr>
              <p14:xfrm>
                <a:off x="7361517" y="5995440"/>
                <a:ext cx="23400" cy="69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962DE70-9DCD-6049-B9E2-87BF42953D5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46037" y="5980320"/>
                  <a:ext cx="54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6592456-E510-0141-84A5-6D6BFCFA3310}"/>
                    </a:ext>
                  </a:extLst>
                </p14:cNvPr>
                <p14:cNvContentPartPr/>
                <p14:nvPr/>
              </p14:nvContentPartPr>
              <p14:xfrm>
                <a:off x="7419117" y="5966640"/>
                <a:ext cx="52560" cy="1508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6592456-E510-0141-84A5-6D6BFCFA331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403637" y="5951160"/>
                  <a:ext cx="83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FBEBCC9-9806-814C-8277-C143085D63BA}"/>
                    </a:ext>
                  </a:extLst>
                </p14:cNvPr>
                <p14:cNvContentPartPr/>
                <p14:nvPr/>
              </p14:nvContentPartPr>
              <p14:xfrm>
                <a:off x="7511637" y="5931720"/>
                <a:ext cx="139320" cy="1796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FBEBCC9-9806-814C-8277-C143085D63B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96517" y="5916600"/>
                  <a:ext cx="1699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3582404-C5CD-F44E-A140-9BC0815AD9AB}"/>
                    </a:ext>
                  </a:extLst>
                </p14:cNvPr>
                <p14:cNvContentPartPr/>
                <p14:nvPr/>
              </p14:nvContentPartPr>
              <p14:xfrm>
                <a:off x="7754637" y="5925960"/>
                <a:ext cx="115920" cy="1274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3582404-C5CD-F44E-A140-9BC0815AD9A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739517" y="5910840"/>
                  <a:ext cx="146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75A5797E-B4DA-0F45-8620-E158A251DE57}"/>
                    </a:ext>
                  </a:extLst>
                </p14:cNvPr>
                <p14:cNvContentPartPr/>
                <p14:nvPr/>
              </p14:nvContentPartPr>
              <p14:xfrm>
                <a:off x="7893957" y="5920200"/>
                <a:ext cx="57960" cy="9900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75A5797E-B4DA-0F45-8620-E158A251DE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878477" y="5904720"/>
                  <a:ext cx="88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27E09FF-B41B-534B-A9B9-10DE2F5D5998}"/>
                    </a:ext>
                  </a:extLst>
                </p14:cNvPr>
                <p14:cNvContentPartPr/>
                <p14:nvPr/>
              </p14:nvContentPartPr>
              <p14:xfrm>
                <a:off x="7969197" y="5844960"/>
                <a:ext cx="34920" cy="19692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27E09FF-B41B-534B-A9B9-10DE2F5D59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953717" y="5829840"/>
                  <a:ext cx="65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65E78BF-02DE-0B4E-BE1E-6116E630768F}"/>
                    </a:ext>
                  </a:extLst>
                </p14:cNvPr>
                <p14:cNvContentPartPr/>
                <p14:nvPr/>
              </p14:nvContentPartPr>
              <p14:xfrm>
                <a:off x="8049837" y="5868000"/>
                <a:ext cx="145080" cy="145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65E78BF-02DE-0B4E-BE1E-6116E630768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34717" y="5852880"/>
                  <a:ext cx="1756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DB0B53-42BE-4B40-9E34-8F09F8024F55}"/>
                    </a:ext>
                  </a:extLst>
                </p14:cNvPr>
                <p14:cNvContentPartPr/>
                <p14:nvPr/>
              </p14:nvContentPartPr>
              <p14:xfrm>
                <a:off x="8142717" y="5972040"/>
                <a:ext cx="69480" cy="58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DB0B53-42BE-4B40-9E34-8F09F8024F5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127597" y="5956920"/>
                  <a:ext cx="1000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6788A09-B7C3-0643-8FCA-93A0F03EECAB}"/>
                    </a:ext>
                  </a:extLst>
                </p14:cNvPr>
                <p14:cNvContentPartPr/>
                <p14:nvPr/>
              </p14:nvContentPartPr>
              <p14:xfrm>
                <a:off x="8235237" y="5862240"/>
                <a:ext cx="87120" cy="139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6788A09-B7C3-0643-8FCA-93A0F03EECA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220117" y="5847120"/>
                  <a:ext cx="11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E97302A-9FD3-4848-80D5-4CABF4962A19}"/>
                    </a:ext>
                  </a:extLst>
                </p14:cNvPr>
                <p14:cNvContentPartPr/>
                <p14:nvPr/>
              </p14:nvContentPartPr>
              <p14:xfrm>
                <a:off x="8321997" y="5804640"/>
                <a:ext cx="63720" cy="1796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E97302A-9FD3-4848-80D5-4CABF4962A1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306877" y="5789160"/>
                  <a:ext cx="9432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2582BD-1084-8548-8190-E2EAEF3D3BAE}"/>
                    </a:ext>
                  </a:extLst>
                </p14:cNvPr>
                <p14:cNvContentPartPr/>
                <p14:nvPr/>
              </p14:nvContentPartPr>
              <p14:xfrm>
                <a:off x="8391117" y="5810400"/>
                <a:ext cx="64080" cy="87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2582BD-1084-8548-8190-E2EAEF3D3BA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375997" y="5794920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CEFBCF45-B178-9D4A-A79D-95D24D608C29}"/>
                    </a:ext>
                  </a:extLst>
                </p14:cNvPr>
                <p14:cNvContentPartPr/>
                <p14:nvPr/>
              </p14:nvContentPartPr>
              <p14:xfrm>
                <a:off x="8356917" y="5897160"/>
                <a:ext cx="115920" cy="813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CEFBCF45-B178-9D4A-A79D-95D24D608C2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341437" y="5881680"/>
                  <a:ext cx="1465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755728F-C3E5-624F-9CF7-9C4324DE2E59}"/>
                    </a:ext>
                  </a:extLst>
                </p14:cNvPr>
                <p14:cNvContentPartPr/>
                <p14:nvPr/>
              </p14:nvContentPartPr>
              <p14:xfrm>
                <a:off x="8495877" y="5815800"/>
                <a:ext cx="110160" cy="932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755728F-C3E5-624F-9CF7-9C4324DE2E5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480397" y="5800680"/>
                  <a:ext cx="140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E1413E9-D0A0-3547-AC08-3E0447488C07}"/>
                    </a:ext>
                  </a:extLst>
                </p14:cNvPr>
                <p14:cNvContentPartPr/>
                <p14:nvPr/>
              </p14:nvContentPartPr>
              <p14:xfrm>
                <a:off x="8489757" y="5908680"/>
                <a:ext cx="104760" cy="1220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E1413E9-D0A0-3547-AC08-3E0447488C0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474277" y="5893560"/>
                  <a:ext cx="135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75A5CB7-1AB6-4F42-85E6-7EF1C4ABE976}"/>
                    </a:ext>
                  </a:extLst>
                </p14:cNvPr>
                <p14:cNvContentPartPr/>
                <p14:nvPr/>
              </p14:nvContentPartPr>
              <p14:xfrm>
                <a:off x="8507397" y="5937480"/>
                <a:ext cx="110160" cy="69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75A5CB7-1AB6-4F42-85E6-7EF1C4ABE97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91917" y="5922360"/>
                  <a:ext cx="1407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3D9D018-6C3C-1D49-A1F8-6B07E1043FF9}"/>
                    </a:ext>
                  </a:extLst>
                </p14:cNvPr>
                <p14:cNvContentPartPr/>
                <p14:nvPr/>
              </p14:nvContentPartPr>
              <p14:xfrm>
                <a:off x="8582637" y="5798520"/>
                <a:ext cx="156240" cy="1508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3D9D018-6C3C-1D49-A1F8-6B07E1043FF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67157" y="5783400"/>
                  <a:ext cx="18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5F83C34-6DB6-7542-8CE1-FBFE0B4797F5}"/>
                    </a:ext>
                  </a:extLst>
                </p14:cNvPr>
                <p14:cNvContentPartPr/>
                <p14:nvPr/>
              </p14:nvContentPartPr>
              <p14:xfrm>
                <a:off x="8651757" y="5931720"/>
                <a:ext cx="156600" cy="928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5F83C34-6DB6-7542-8CE1-FBFE0B4797F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636637" y="5916600"/>
                  <a:ext cx="187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B174FF2-963D-5841-AED5-1650792E3B82}"/>
                    </a:ext>
                  </a:extLst>
                </p14:cNvPr>
                <p14:cNvContentPartPr/>
                <p14:nvPr/>
              </p14:nvContentPartPr>
              <p14:xfrm>
                <a:off x="7656357" y="6249960"/>
                <a:ext cx="87120" cy="11952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B174FF2-963D-5841-AED5-1650792E3B8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641237" y="6234840"/>
                  <a:ext cx="1177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77EB9A2C-271C-544A-B149-23181DA6CA3A}"/>
                    </a:ext>
                  </a:extLst>
                </p14:cNvPr>
                <p14:cNvContentPartPr/>
                <p14:nvPr/>
              </p14:nvContentPartPr>
              <p14:xfrm>
                <a:off x="7725837" y="6215400"/>
                <a:ext cx="87120" cy="1044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77EB9A2C-271C-544A-B149-23181DA6CA3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710717" y="6199920"/>
                  <a:ext cx="117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447CDCD-6D70-2343-A50B-858608AE56EB}"/>
                    </a:ext>
                  </a:extLst>
                </p14:cNvPr>
                <p14:cNvContentPartPr/>
                <p14:nvPr/>
              </p14:nvContentPartPr>
              <p14:xfrm>
                <a:off x="7806837" y="6232680"/>
                <a:ext cx="98640" cy="871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447CDCD-6D70-2343-A50B-858608AE56EB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791717" y="6217200"/>
                  <a:ext cx="129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9A9F21E-467F-E141-8EA3-8807804ABCC2}"/>
                    </a:ext>
                  </a:extLst>
                </p14:cNvPr>
                <p14:cNvContentPartPr/>
                <p14:nvPr/>
              </p14:nvContentPartPr>
              <p14:xfrm>
                <a:off x="7835637" y="6290640"/>
                <a:ext cx="52560" cy="176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9A9F21E-467F-E141-8EA3-8807804ABCC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820517" y="6275520"/>
                  <a:ext cx="83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3EEA770-9D93-5D41-A844-F0C302B9A7D1}"/>
                    </a:ext>
                  </a:extLst>
                </p14:cNvPr>
                <p14:cNvContentPartPr/>
                <p14:nvPr/>
              </p14:nvContentPartPr>
              <p14:xfrm>
                <a:off x="7861557" y="6307920"/>
                <a:ext cx="44280" cy="637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3EEA770-9D93-5D41-A844-F0C302B9A7D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846077" y="6292800"/>
                  <a:ext cx="748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2CBDB39-D840-6646-9F56-3402371CC6E0}"/>
                    </a:ext>
                  </a:extLst>
                </p14:cNvPr>
                <p14:cNvContentPartPr/>
                <p14:nvPr/>
              </p14:nvContentPartPr>
              <p14:xfrm>
                <a:off x="7911237" y="6264000"/>
                <a:ext cx="98640" cy="1051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2CBDB39-D840-6646-9F56-3402371CC6E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895757" y="6248880"/>
                  <a:ext cx="129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EE7FC5F-7267-A748-80B8-0BEE17F6A72B}"/>
                    </a:ext>
                  </a:extLst>
                </p14:cNvPr>
                <p14:cNvContentPartPr/>
                <p14:nvPr/>
              </p14:nvContentPartPr>
              <p14:xfrm>
                <a:off x="8049837" y="6203880"/>
                <a:ext cx="18000" cy="2026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EE7FC5F-7267-A748-80B8-0BEE17F6A72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34717" y="6188760"/>
                  <a:ext cx="486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3212BC7-2C26-8C44-8049-6B7D770D66A3}"/>
                    </a:ext>
                  </a:extLst>
                </p14:cNvPr>
                <p14:cNvContentPartPr/>
                <p14:nvPr/>
              </p14:nvContentPartPr>
              <p14:xfrm>
                <a:off x="8154237" y="6157440"/>
                <a:ext cx="81360" cy="15084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3212BC7-2C26-8C44-8049-6B7D770D66A3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139117" y="6142320"/>
                  <a:ext cx="1119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BDA4DE6-4DA3-F947-8CA5-D284FAB5A59D}"/>
                    </a:ext>
                  </a:extLst>
                </p14:cNvPr>
                <p14:cNvContentPartPr/>
                <p14:nvPr/>
              </p14:nvContentPartPr>
              <p14:xfrm>
                <a:off x="8183037" y="6215400"/>
                <a:ext cx="87120" cy="1044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BDA4DE6-4DA3-F947-8CA5-D284FAB5A5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167917" y="6199920"/>
                  <a:ext cx="117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856BF54-8F82-9D42-A3B5-2A50F22B46B3}"/>
                    </a:ext>
                  </a:extLst>
                </p14:cNvPr>
                <p14:cNvContentPartPr/>
                <p14:nvPr/>
              </p14:nvContentPartPr>
              <p14:xfrm>
                <a:off x="8211837" y="6273360"/>
                <a:ext cx="81360" cy="525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856BF54-8F82-9D42-A3B5-2A50F22B46B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196717" y="6258240"/>
                  <a:ext cx="111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6E5BADD-0658-174D-83EF-A5DBD254A501}"/>
                    </a:ext>
                  </a:extLst>
                </p14:cNvPr>
                <p14:cNvContentPartPr/>
                <p14:nvPr/>
              </p14:nvContentPartPr>
              <p14:xfrm>
                <a:off x="8310117" y="6197760"/>
                <a:ext cx="46800" cy="176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6E5BADD-0658-174D-83EF-A5DBD254A50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94997" y="6182640"/>
                  <a:ext cx="77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507005F-A310-4842-9E7E-F65307997236}"/>
                    </a:ext>
                  </a:extLst>
                </p14:cNvPr>
                <p14:cNvContentPartPr/>
                <p14:nvPr/>
              </p14:nvContentPartPr>
              <p14:xfrm>
                <a:off x="8315877" y="6203880"/>
                <a:ext cx="116280" cy="1450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507005F-A310-4842-9E7E-F6530799723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300757" y="6188760"/>
                  <a:ext cx="146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91111B9-3CD3-5246-9AB4-18D057E2EBDE}"/>
                    </a:ext>
                  </a:extLst>
                </p14:cNvPr>
                <p14:cNvContentPartPr/>
                <p14:nvPr/>
              </p14:nvContentPartPr>
              <p14:xfrm>
                <a:off x="8443677" y="6186600"/>
                <a:ext cx="92880" cy="12204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91111B9-3CD3-5246-9AB4-18D057E2EBD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28197" y="6171120"/>
                  <a:ext cx="123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848C1801-8F98-2E47-8ACA-71E612C9814C}"/>
                    </a:ext>
                  </a:extLst>
                </p14:cNvPr>
                <p14:cNvContentPartPr/>
                <p14:nvPr/>
              </p14:nvContentPartPr>
              <p14:xfrm>
                <a:off x="8536197" y="6151680"/>
                <a:ext cx="64080" cy="1738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848C1801-8F98-2E47-8ACA-71E612C9814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520717" y="6136560"/>
                  <a:ext cx="946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44BE8B9-5F61-F746-ABEB-DC68C41CCF6B}"/>
                    </a:ext>
                  </a:extLst>
                </p14:cNvPr>
                <p14:cNvContentPartPr/>
                <p14:nvPr/>
              </p14:nvContentPartPr>
              <p14:xfrm>
                <a:off x="8594157" y="6174720"/>
                <a:ext cx="34920" cy="871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44BE8B9-5F61-F746-ABEB-DC68C41CCF6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578677" y="6159600"/>
                  <a:ext cx="65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A42B40C-D32F-3F40-836B-D4E5A11430C3}"/>
                    </a:ext>
                  </a:extLst>
                </p14:cNvPr>
                <p14:cNvContentPartPr/>
                <p14:nvPr/>
              </p14:nvContentPartPr>
              <p14:xfrm>
                <a:off x="8645997" y="6122880"/>
                <a:ext cx="6120" cy="15084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A42B40C-D32F-3F40-836B-D4E5A11430C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630517" y="6107400"/>
                  <a:ext cx="367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B2FFACD-0D72-F547-9A5D-3C1B7A634B3A}"/>
                    </a:ext>
                  </a:extLst>
                </p14:cNvPr>
                <p14:cNvContentPartPr/>
                <p14:nvPr/>
              </p14:nvContentPartPr>
              <p14:xfrm>
                <a:off x="8640237" y="6197760"/>
                <a:ext cx="29520" cy="237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B2FFACD-0D72-F547-9A5D-3C1B7A634B3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25117" y="6182640"/>
                  <a:ext cx="601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75AA5F0-6C4D-8046-92D2-94D5E3011E8A}"/>
                    </a:ext>
                  </a:extLst>
                </p14:cNvPr>
                <p14:cNvContentPartPr/>
                <p14:nvPr/>
              </p14:nvContentPartPr>
              <p14:xfrm>
                <a:off x="8640237" y="6186600"/>
                <a:ext cx="64080" cy="637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75AA5F0-6C4D-8046-92D2-94D5E3011E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25117" y="6171120"/>
                  <a:ext cx="94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7345041-CC3D-0C4E-BA85-AD5B1553B881}"/>
                    </a:ext>
                  </a:extLst>
                </p14:cNvPr>
                <p14:cNvContentPartPr/>
                <p14:nvPr/>
              </p14:nvContentPartPr>
              <p14:xfrm>
                <a:off x="8732757" y="6128280"/>
                <a:ext cx="23760" cy="93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7345041-CC3D-0C4E-BA85-AD5B1553B88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17637" y="6113160"/>
                  <a:ext cx="54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71D3052-2A9B-A041-894A-5B0D2C9F309A}"/>
                    </a:ext>
                  </a:extLst>
                </p14:cNvPr>
                <p14:cNvContentPartPr/>
                <p14:nvPr/>
              </p14:nvContentPartPr>
              <p14:xfrm>
                <a:off x="8750037" y="6232680"/>
                <a:ext cx="18000" cy="17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71D3052-2A9B-A041-894A-5B0D2C9F30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34917" y="6217200"/>
                  <a:ext cx="48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D89E77B-B035-824C-8670-B43038920A4C}"/>
                    </a:ext>
                  </a:extLst>
                </p14:cNvPr>
                <p14:cNvContentPartPr/>
                <p14:nvPr/>
              </p14:nvContentPartPr>
              <p14:xfrm>
                <a:off x="7193397" y="5862240"/>
                <a:ext cx="69480" cy="2898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D89E77B-B035-824C-8670-B43038920A4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178277" y="5847120"/>
                  <a:ext cx="100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C99F66C-1BAD-8E43-9612-2AA32C14387A}"/>
                    </a:ext>
                  </a:extLst>
                </p14:cNvPr>
                <p14:cNvContentPartPr/>
                <p14:nvPr/>
              </p14:nvContentPartPr>
              <p14:xfrm>
                <a:off x="7245597" y="5972040"/>
                <a:ext cx="122040" cy="1278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C99F66C-1BAD-8E43-9612-2AA32C14387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230117" y="5956920"/>
                  <a:ext cx="152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369B371D-73A7-CB48-A0D6-4DA81016423D}"/>
                    </a:ext>
                  </a:extLst>
                </p14:cNvPr>
                <p14:cNvContentPartPr/>
                <p14:nvPr/>
              </p14:nvContentPartPr>
              <p14:xfrm>
                <a:off x="7286277" y="5978160"/>
                <a:ext cx="11880" cy="249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369B371D-73A7-CB48-A0D6-4DA81016423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270797" y="5963040"/>
                  <a:ext cx="42480" cy="27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28AAFC7-C4F5-8E41-85FA-36CB08A054E6}"/>
              </a:ext>
            </a:extLst>
          </p:cNvPr>
          <p:cNvGrpSpPr/>
          <p:nvPr/>
        </p:nvGrpSpPr>
        <p:grpSpPr>
          <a:xfrm>
            <a:off x="4745397" y="835560"/>
            <a:ext cx="3160440" cy="1016640"/>
            <a:chOff x="4745397" y="835560"/>
            <a:chExt cx="3160440" cy="101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38D44BD-3C3D-3241-8A3A-3F16ADDFED57}"/>
                    </a:ext>
                  </a:extLst>
                </p14:cNvPr>
                <p14:cNvContentPartPr/>
                <p14:nvPr/>
              </p14:nvContentPartPr>
              <p14:xfrm>
                <a:off x="4774197" y="1475640"/>
                <a:ext cx="301320" cy="3765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38D44BD-3C3D-3241-8A3A-3F16ADDFED5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759077" y="1460160"/>
                  <a:ext cx="33156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082FF2F-6384-E14A-8112-52CFB91C9D13}"/>
                    </a:ext>
                  </a:extLst>
                </p14:cNvPr>
                <p14:cNvContentPartPr/>
                <p14:nvPr/>
              </p14:nvContentPartPr>
              <p14:xfrm>
                <a:off x="4745397" y="1707120"/>
                <a:ext cx="173880" cy="9324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082FF2F-6384-E14A-8112-52CFB91C9D1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730277" y="1691640"/>
                  <a:ext cx="204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5FFA3E3-9434-1546-BB82-B80A35BB58D0}"/>
                    </a:ext>
                  </a:extLst>
                </p14:cNvPr>
                <p14:cNvContentPartPr/>
                <p14:nvPr/>
              </p14:nvContentPartPr>
              <p14:xfrm>
                <a:off x="5144637" y="1325160"/>
                <a:ext cx="35280" cy="12204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5FFA3E3-9434-1546-BB82-B80A35BB58D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129517" y="1309680"/>
                  <a:ext cx="65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419977F-A88F-784D-9B13-7160E62F781D}"/>
                    </a:ext>
                  </a:extLst>
                </p14:cNvPr>
                <p14:cNvContentPartPr/>
                <p14:nvPr/>
              </p14:nvContentPartPr>
              <p14:xfrm>
                <a:off x="5161917" y="1325160"/>
                <a:ext cx="52560" cy="1454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419977F-A88F-784D-9B13-7160E62F781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146797" y="1309680"/>
                  <a:ext cx="83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3A86526-20E1-ED4F-9030-94FA6EB8E42C}"/>
                    </a:ext>
                  </a:extLst>
                </p14:cNvPr>
                <p14:cNvContentPartPr/>
                <p14:nvPr/>
              </p14:nvContentPartPr>
              <p14:xfrm>
                <a:off x="5237157" y="1255680"/>
                <a:ext cx="81360" cy="1454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3A86526-20E1-ED4F-9030-94FA6EB8E42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222037" y="1240200"/>
                  <a:ext cx="111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8EF0861-0188-A245-8806-C91CAD40BE82}"/>
                    </a:ext>
                  </a:extLst>
                </p14:cNvPr>
                <p14:cNvContentPartPr/>
                <p14:nvPr/>
              </p14:nvContentPartPr>
              <p14:xfrm>
                <a:off x="5208357" y="1400400"/>
                <a:ext cx="115920" cy="11592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8EF0861-0188-A245-8806-C91CAD40BE8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93237" y="1385280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AB1184A-6DD0-F949-9029-BF25CA460437}"/>
                    </a:ext>
                  </a:extLst>
                </p14:cNvPr>
                <p14:cNvContentPartPr/>
                <p14:nvPr/>
              </p14:nvContentPartPr>
              <p14:xfrm>
                <a:off x="5404917" y="1307520"/>
                <a:ext cx="46800" cy="11052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AB1184A-6DD0-F949-9029-BF25CA4604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89797" y="1292400"/>
                  <a:ext cx="77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762163B-3448-0B47-8724-CA8EE07DE2FC}"/>
                    </a:ext>
                  </a:extLst>
                </p14:cNvPr>
                <p14:cNvContentPartPr/>
                <p14:nvPr/>
              </p14:nvContentPartPr>
              <p14:xfrm>
                <a:off x="5474397" y="1272960"/>
                <a:ext cx="11880" cy="14544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762163B-3448-0B47-8724-CA8EE07DE2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459277" y="1257480"/>
                  <a:ext cx="424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A325804-77B3-9840-A803-3C73D93AB5B9}"/>
                    </a:ext>
                  </a:extLst>
                </p14:cNvPr>
                <p14:cNvContentPartPr/>
                <p14:nvPr/>
              </p14:nvContentPartPr>
              <p14:xfrm>
                <a:off x="5503557" y="1272960"/>
                <a:ext cx="116280" cy="168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A325804-77B3-9840-A803-3C73D93AB5B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488077" y="1257480"/>
                  <a:ext cx="1468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CA61416-AC3D-BD4C-8CBB-580FE334BA75}"/>
                    </a:ext>
                  </a:extLst>
                </p14:cNvPr>
                <p14:cNvContentPartPr/>
                <p14:nvPr/>
              </p14:nvContentPartPr>
              <p14:xfrm>
                <a:off x="5659797" y="1209240"/>
                <a:ext cx="46800" cy="87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CA61416-AC3D-BD4C-8CBB-580FE334BA7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644317" y="1194120"/>
                  <a:ext cx="774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23B0111-06D3-724E-9C05-204A82E8FD78}"/>
                    </a:ext>
                  </a:extLst>
                </p14:cNvPr>
                <p14:cNvContentPartPr/>
                <p14:nvPr/>
              </p14:nvContentPartPr>
              <p14:xfrm>
                <a:off x="5700477" y="1186200"/>
                <a:ext cx="29160" cy="11052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23B0111-06D3-724E-9C05-204A82E8FD78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685357" y="1170720"/>
                  <a:ext cx="597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5C7A8FD-950B-EB4E-9229-20ED9CF2821B}"/>
                    </a:ext>
                  </a:extLst>
                </p14:cNvPr>
                <p14:cNvContentPartPr/>
                <p14:nvPr/>
              </p14:nvContentPartPr>
              <p14:xfrm>
                <a:off x="5671317" y="1272960"/>
                <a:ext cx="104400" cy="932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5C7A8FD-950B-EB4E-9229-20ED9CF2821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655837" y="1257480"/>
                  <a:ext cx="135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098FA5-7A2A-604F-A6C8-633D595F9B97}"/>
                    </a:ext>
                  </a:extLst>
                </p14:cNvPr>
                <p14:cNvContentPartPr/>
                <p14:nvPr/>
              </p14:nvContentPartPr>
              <p14:xfrm>
                <a:off x="5682837" y="1388880"/>
                <a:ext cx="116280" cy="813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098FA5-7A2A-604F-A6C8-633D595F9B9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67357" y="1373400"/>
                  <a:ext cx="1468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E9E06F9D-1A13-FE46-8B05-375E34687FB4}"/>
                    </a:ext>
                  </a:extLst>
                </p14:cNvPr>
                <p14:cNvContentPartPr/>
                <p14:nvPr/>
              </p14:nvContentPartPr>
              <p14:xfrm>
                <a:off x="5810277" y="1232640"/>
                <a:ext cx="162360" cy="133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E9E06F9D-1A13-FE46-8B05-375E34687FB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795157" y="1217160"/>
                  <a:ext cx="192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2474DE7-D9A8-C142-8768-4993E30475C0}"/>
                    </a:ext>
                  </a:extLst>
                </p14:cNvPr>
                <p14:cNvContentPartPr/>
                <p14:nvPr/>
              </p14:nvContentPartPr>
              <p14:xfrm>
                <a:off x="6151917" y="1180440"/>
                <a:ext cx="92880" cy="928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2474DE7-D9A8-C142-8768-4993E30475C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136437" y="1164960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B90C363-CE3F-554D-8BCA-3AD43896B517}"/>
                    </a:ext>
                  </a:extLst>
                </p14:cNvPr>
                <p14:cNvContentPartPr/>
                <p14:nvPr/>
              </p14:nvContentPartPr>
              <p14:xfrm>
                <a:off x="6180717" y="1186200"/>
                <a:ext cx="29160" cy="1335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B90C363-CE3F-554D-8BCA-3AD43896B51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165237" y="1170720"/>
                  <a:ext cx="597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4B6A604F-DF85-C24C-BDA2-4EFCDF4538BE}"/>
                    </a:ext>
                  </a:extLst>
                </p14:cNvPr>
                <p14:cNvContentPartPr/>
                <p14:nvPr/>
              </p14:nvContentPartPr>
              <p14:xfrm>
                <a:off x="6261717" y="1105200"/>
                <a:ext cx="75600" cy="1969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4B6A604F-DF85-C24C-BDA2-4EFCDF4538B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246237" y="1090080"/>
                  <a:ext cx="1062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34F9647-8384-594E-83C6-1E4FFB594A88}"/>
                    </a:ext>
                  </a:extLst>
                </p14:cNvPr>
                <p14:cNvContentPartPr/>
                <p14:nvPr/>
              </p14:nvContentPartPr>
              <p14:xfrm>
                <a:off x="6365757" y="1220760"/>
                <a:ext cx="46800" cy="640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34F9647-8384-594E-83C6-1E4FFB594A8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350637" y="1205640"/>
                  <a:ext cx="77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FEA31AE-1D33-7E49-994B-80905DB61006}"/>
                    </a:ext>
                  </a:extLst>
                </p14:cNvPr>
                <p14:cNvContentPartPr/>
                <p14:nvPr/>
              </p14:nvContentPartPr>
              <p14:xfrm>
                <a:off x="6377277" y="1157400"/>
                <a:ext cx="41040" cy="612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FEA31AE-1D33-7E49-994B-80905DB610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62157" y="1141920"/>
                  <a:ext cx="71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43A723CE-D714-6745-8A84-C5370CF78763}"/>
                    </a:ext>
                  </a:extLst>
                </p14:cNvPr>
                <p14:cNvContentPartPr/>
                <p14:nvPr/>
              </p14:nvContentPartPr>
              <p14:xfrm>
                <a:off x="6458277" y="1058760"/>
                <a:ext cx="41040" cy="20880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43A723CE-D714-6745-8A84-C5370CF7876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443157" y="1043640"/>
                  <a:ext cx="71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C9CEC81-A1AA-C34F-8510-0EAD130057E2}"/>
                    </a:ext>
                  </a:extLst>
                </p14:cNvPr>
                <p14:cNvContentPartPr/>
                <p14:nvPr/>
              </p14:nvContentPartPr>
              <p14:xfrm>
                <a:off x="6446757" y="1174680"/>
                <a:ext cx="52560" cy="349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C9CEC81-A1AA-C34F-8510-0EAD130057E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431637" y="1159560"/>
                  <a:ext cx="83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DC48455-A63A-9D49-B2BD-0E803E2C804A}"/>
                    </a:ext>
                  </a:extLst>
                </p14:cNvPr>
                <p14:cNvContentPartPr/>
                <p14:nvPr/>
              </p14:nvContentPartPr>
              <p14:xfrm>
                <a:off x="6586077" y="1191960"/>
                <a:ext cx="17640" cy="57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DC48455-A63A-9D49-B2BD-0E803E2C804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570597" y="1176840"/>
                  <a:ext cx="48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9344699-1E5E-2F4E-B102-68FB2E59D411}"/>
                    </a:ext>
                  </a:extLst>
                </p14:cNvPr>
                <p14:cNvContentPartPr/>
                <p14:nvPr/>
              </p14:nvContentPartPr>
              <p14:xfrm>
                <a:off x="6742317" y="1110960"/>
                <a:ext cx="63720" cy="6732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9344699-1E5E-2F4E-B102-68FB2E59D41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726837" y="1095480"/>
                  <a:ext cx="94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733794A-8E41-D648-A016-8C985B6A7B7E}"/>
                    </a:ext>
                  </a:extLst>
                </p14:cNvPr>
                <p14:cNvContentPartPr/>
                <p14:nvPr/>
              </p14:nvContentPartPr>
              <p14:xfrm>
                <a:off x="6794157" y="1052640"/>
                <a:ext cx="75600" cy="1281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733794A-8E41-D648-A016-8C985B6A7B7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78677" y="1037160"/>
                  <a:ext cx="1062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A5A584B-C6AA-3349-9F79-99BDCCED47EC}"/>
                    </a:ext>
                  </a:extLst>
                </p14:cNvPr>
                <p14:cNvContentPartPr/>
                <p14:nvPr/>
              </p14:nvContentPartPr>
              <p14:xfrm>
                <a:off x="6771117" y="1163160"/>
                <a:ext cx="98640" cy="7884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A5A584B-C6AA-3349-9F79-99BDCCED47E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55637" y="1147680"/>
                  <a:ext cx="129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D6A4484-B678-304B-AE8B-2B9C1D010143}"/>
                    </a:ext>
                  </a:extLst>
                </p14:cNvPr>
                <p14:cNvContentPartPr/>
                <p14:nvPr/>
              </p14:nvContentPartPr>
              <p14:xfrm>
                <a:off x="6898197" y="1070640"/>
                <a:ext cx="46800" cy="81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D6A4484-B678-304B-AE8B-2B9C1D01014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83077" y="1055160"/>
                  <a:ext cx="77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21D22AB-1C4B-CF45-A769-DA062658CF04}"/>
                    </a:ext>
                  </a:extLst>
                </p14:cNvPr>
                <p14:cNvContentPartPr/>
                <p14:nvPr/>
              </p14:nvContentPartPr>
              <p14:xfrm>
                <a:off x="6967677" y="1029960"/>
                <a:ext cx="6120" cy="139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21D22AB-1C4B-CF45-A769-DA062658CF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952557" y="1014480"/>
                  <a:ext cx="3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840D239-BDB3-B548-9E8B-302CD0D2FEFD}"/>
                    </a:ext>
                  </a:extLst>
                </p14:cNvPr>
                <p14:cNvContentPartPr/>
                <p14:nvPr/>
              </p14:nvContentPartPr>
              <p14:xfrm>
                <a:off x="6990717" y="1006560"/>
                <a:ext cx="58320" cy="14508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840D239-BDB3-B548-9E8B-302CD0D2FEF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75597" y="991440"/>
                  <a:ext cx="889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BAA1C9C5-42E0-7442-8A3C-3E3396EA03EC}"/>
                    </a:ext>
                  </a:extLst>
                </p14:cNvPr>
                <p14:cNvContentPartPr/>
                <p14:nvPr/>
              </p14:nvContentPartPr>
              <p14:xfrm>
                <a:off x="7019877" y="1064520"/>
                <a:ext cx="69480" cy="640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BAA1C9C5-42E0-7442-8A3C-3E3396EA03E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004757" y="1049400"/>
                  <a:ext cx="100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6871DDD-1B40-664C-B06E-19B43AA3D465}"/>
                    </a:ext>
                  </a:extLst>
                </p14:cNvPr>
                <p14:cNvContentPartPr/>
                <p14:nvPr/>
              </p14:nvContentPartPr>
              <p14:xfrm>
                <a:off x="7146957" y="983880"/>
                <a:ext cx="49320" cy="8388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6871DDD-1B40-664C-B06E-19B43AA3D46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131837" y="968400"/>
                  <a:ext cx="79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B069E3B6-014E-6A44-A408-31F30BEA5345}"/>
                    </a:ext>
                  </a:extLst>
                </p14:cNvPr>
                <p14:cNvContentPartPr/>
                <p14:nvPr/>
              </p14:nvContentPartPr>
              <p14:xfrm>
                <a:off x="7123917" y="1064520"/>
                <a:ext cx="110160" cy="46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B069E3B6-014E-6A44-A408-31F30BEA534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08797" y="1049400"/>
                  <a:ext cx="140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726558D-DCC9-CA4A-983D-C1C5C17C8361}"/>
                    </a:ext>
                  </a:extLst>
                </p14:cNvPr>
                <p14:cNvContentPartPr/>
                <p14:nvPr/>
              </p14:nvContentPartPr>
              <p14:xfrm>
                <a:off x="7175757" y="1070640"/>
                <a:ext cx="104760" cy="63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726558D-DCC9-CA4A-983D-C1C5C17C836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160637" y="1055160"/>
                  <a:ext cx="135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681F0B-8099-F246-B973-2B78774AAA3A}"/>
                    </a:ext>
                  </a:extLst>
                </p14:cNvPr>
                <p14:cNvContentPartPr/>
                <p14:nvPr/>
              </p14:nvContentPartPr>
              <p14:xfrm>
                <a:off x="7355757" y="948960"/>
                <a:ext cx="17640" cy="986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681F0B-8099-F246-B973-2B78774AAA3A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340277" y="933840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02BFFD20-8056-6A45-8185-3F663A1ECF55}"/>
                    </a:ext>
                  </a:extLst>
                </p14:cNvPr>
                <p14:cNvContentPartPr/>
                <p14:nvPr/>
              </p14:nvContentPartPr>
              <p14:xfrm>
                <a:off x="7407597" y="862200"/>
                <a:ext cx="69840" cy="20268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02BFFD20-8056-6A45-8185-3F663A1ECF5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392117" y="847080"/>
                  <a:ext cx="100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B68ECF8-07C5-124D-B386-30F0D745EA5D}"/>
                    </a:ext>
                  </a:extLst>
                </p14:cNvPr>
                <p14:cNvContentPartPr/>
                <p14:nvPr/>
              </p14:nvContentPartPr>
              <p14:xfrm>
                <a:off x="7454037" y="995040"/>
                <a:ext cx="57960" cy="525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B68ECF8-07C5-124D-B386-30F0D745EA5D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438917" y="979920"/>
                  <a:ext cx="88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CF9D70A9-9BFA-D14E-BE59-F448BF1F5407}"/>
                    </a:ext>
                  </a:extLst>
                </p14:cNvPr>
                <p14:cNvContentPartPr/>
                <p14:nvPr/>
              </p14:nvContentPartPr>
              <p14:xfrm>
                <a:off x="7505877" y="919800"/>
                <a:ext cx="46800" cy="295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CF9D70A9-9BFA-D14E-BE59-F448BF1F540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90757" y="904680"/>
                  <a:ext cx="77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4E84647-2B32-3D44-BEAD-FA4A2E90BFBF}"/>
                    </a:ext>
                  </a:extLst>
                </p14:cNvPr>
                <p14:cNvContentPartPr/>
                <p14:nvPr/>
              </p14:nvContentPartPr>
              <p14:xfrm>
                <a:off x="7552317" y="835560"/>
                <a:ext cx="57960" cy="2120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4E84647-2B32-3D44-BEAD-FA4A2E90BFB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537197" y="820440"/>
                  <a:ext cx="88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C4B4EDD9-3066-0B43-AF18-346B92607FAE}"/>
                    </a:ext>
                  </a:extLst>
                </p14:cNvPr>
                <p14:cNvContentPartPr/>
                <p14:nvPr/>
              </p14:nvContentPartPr>
              <p14:xfrm>
                <a:off x="7523157" y="925560"/>
                <a:ext cx="133560" cy="468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C4B4EDD9-3066-0B43-AF18-346B92607FA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08037" y="910440"/>
                  <a:ext cx="164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CB9C3EB-17D8-3943-A563-DE8139F871E5}"/>
                    </a:ext>
                  </a:extLst>
                </p14:cNvPr>
                <p14:cNvContentPartPr/>
                <p14:nvPr/>
              </p14:nvContentPartPr>
              <p14:xfrm>
                <a:off x="7685157" y="960480"/>
                <a:ext cx="11880" cy="6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CB9C3EB-17D8-3943-A563-DE8139F871E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670037" y="945000"/>
                  <a:ext cx="42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5D64AFE5-D1DB-684E-96B7-37115F9FFBBA}"/>
                    </a:ext>
                  </a:extLst>
                </p14:cNvPr>
                <p14:cNvContentPartPr/>
                <p14:nvPr/>
              </p14:nvContentPartPr>
              <p14:xfrm>
                <a:off x="5283597" y="1637640"/>
                <a:ext cx="173880" cy="18576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5D64AFE5-D1DB-684E-96B7-37115F9FFBB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268477" y="1622160"/>
                  <a:ext cx="2044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BACA35A-2D78-6945-9872-5C8AEE58AF79}"/>
                    </a:ext>
                  </a:extLst>
                </p14:cNvPr>
                <p14:cNvContentPartPr/>
                <p14:nvPr/>
              </p14:nvContentPartPr>
              <p14:xfrm>
                <a:off x="5445597" y="1654920"/>
                <a:ext cx="63720" cy="14508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BACA35A-2D78-6945-9872-5C8AEE58AF7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5430477" y="1639440"/>
                  <a:ext cx="94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91EDA890-AF43-B14E-829B-EFD694911E86}"/>
                    </a:ext>
                  </a:extLst>
                </p14:cNvPr>
                <p14:cNvContentPartPr/>
                <p14:nvPr/>
              </p14:nvContentPartPr>
              <p14:xfrm>
                <a:off x="5457117" y="1689480"/>
                <a:ext cx="104400" cy="87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91EDA890-AF43-B14E-829B-EFD694911E8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5441997" y="1674360"/>
                  <a:ext cx="135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E9EA2B5A-5B84-8B46-BED0-82D07FDC06DE}"/>
                    </a:ext>
                  </a:extLst>
                </p14:cNvPr>
                <p14:cNvContentPartPr/>
                <p14:nvPr/>
              </p14:nvContentPartPr>
              <p14:xfrm>
                <a:off x="5544237" y="1631880"/>
                <a:ext cx="29160" cy="1681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E9EA2B5A-5B84-8B46-BED0-82D07FDC06DE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528757" y="1616760"/>
                  <a:ext cx="59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86C40CD-2CFC-3E43-A298-4413E3904739}"/>
                    </a:ext>
                  </a:extLst>
                </p14:cNvPr>
                <p14:cNvContentPartPr/>
                <p14:nvPr/>
              </p14:nvContentPartPr>
              <p14:xfrm>
                <a:off x="5613717" y="1631880"/>
                <a:ext cx="63720" cy="1101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86C40CD-2CFC-3E43-A298-4413E390473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598237" y="1616760"/>
                  <a:ext cx="943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CC96B1A4-75FC-F24F-A1D2-52D3B2C17034}"/>
                    </a:ext>
                  </a:extLst>
                </p14:cNvPr>
                <p14:cNvContentPartPr/>
                <p14:nvPr/>
              </p14:nvContentPartPr>
              <p14:xfrm>
                <a:off x="5682837" y="1556640"/>
                <a:ext cx="52560" cy="2433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CC96B1A4-75FC-F24F-A1D2-52D3B2C1703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667357" y="1541520"/>
                  <a:ext cx="83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EED88C3-41A1-7845-9D65-25CDC451407A}"/>
                    </a:ext>
                  </a:extLst>
                </p14:cNvPr>
                <p14:cNvContentPartPr/>
                <p14:nvPr/>
              </p14:nvContentPartPr>
              <p14:xfrm>
                <a:off x="5850597" y="1585440"/>
                <a:ext cx="141840" cy="104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EED88C3-41A1-7845-9D65-25CDC451407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835477" y="1570320"/>
                  <a:ext cx="172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FC9A5AA-C7BC-EA4E-9FB4-EB0240CD34C2}"/>
                    </a:ext>
                  </a:extLst>
                </p14:cNvPr>
                <p14:cNvContentPartPr/>
                <p14:nvPr/>
              </p14:nvContentPartPr>
              <p14:xfrm>
                <a:off x="5916477" y="1695600"/>
                <a:ext cx="50760" cy="7560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FC9A5AA-C7BC-EA4E-9FB4-EB0240CD34C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900997" y="1680480"/>
                  <a:ext cx="81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ACEA629-2412-8C42-BFAC-1365874AAC97}"/>
                    </a:ext>
                  </a:extLst>
                </p14:cNvPr>
                <p14:cNvContentPartPr/>
                <p14:nvPr/>
              </p14:nvContentPartPr>
              <p14:xfrm>
                <a:off x="5995677" y="1579680"/>
                <a:ext cx="38160" cy="990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ACEA629-2412-8C42-BFAC-1365874AAC9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80197" y="1564560"/>
                  <a:ext cx="687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1B9F148-5B94-8340-BAFE-BCBCC39DDA84}"/>
                    </a:ext>
                  </a:extLst>
                </p14:cNvPr>
                <p14:cNvContentPartPr/>
                <p14:nvPr/>
              </p14:nvContentPartPr>
              <p14:xfrm>
                <a:off x="6053637" y="1498680"/>
                <a:ext cx="57960" cy="1915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1B9F148-5B94-8340-BAFE-BCBCC39DDA84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038157" y="1483200"/>
                  <a:ext cx="885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EF1ADC85-D957-904D-871A-0D5745F04A69}"/>
                    </a:ext>
                  </a:extLst>
                </p14:cNvPr>
                <p14:cNvContentPartPr/>
                <p14:nvPr/>
              </p14:nvContentPartPr>
              <p14:xfrm>
                <a:off x="6012957" y="1620000"/>
                <a:ext cx="115920" cy="756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EF1ADC85-D957-904D-871A-0D5745F04A6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97477" y="1604880"/>
                  <a:ext cx="1465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545512-7FEA-A84C-B64F-445BDBE80261}"/>
                    </a:ext>
                  </a:extLst>
                </p14:cNvPr>
                <p14:cNvContentPartPr/>
                <p14:nvPr/>
              </p14:nvContentPartPr>
              <p14:xfrm>
                <a:off x="6024477" y="1654920"/>
                <a:ext cx="98640" cy="7308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545512-7FEA-A84C-B64F-445BDBE8026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008997" y="1639440"/>
                  <a:ext cx="1292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B4DA508-19AB-0944-B51C-A4CDB1657160}"/>
                    </a:ext>
                  </a:extLst>
                </p14:cNvPr>
                <p14:cNvContentPartPr/>
                <p14:nvPr/>
              </p14:nvContentPartPr>
              <p14:xfrm>
                <a:off x="6059037" y="1626120"/>
                <a:ext cx="115920" cy="1220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B4DA508-19AB-0944-B51C-A4CDB165716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043917" y="1611000"/>
                  <a:ext cx="1465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AC4AD4B1-1108-9D42-B55E-13698FD837DB}"/>
                    </a:ext>
                  </a:extLst>
                </p14:cNvPr>
                <p14:cNvContentPartPr/>
                <p14:nvPr/>
              </p14:nvContentPartPr>
              <p14:xfrm>
                <a:off x="6137157" y="1545120"/>
                <a:ext cx="124920" cy="1044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AC4AD4B1-1108-9D42-B55E-13698FD837D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21677" y="1529640"/>
                  <a:ext cx="155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4F796992-7EDB-4C4B-8C6A-F932A6D14B86}"/>
                    </a:ext>
                  </a:extLst>
                </p14:cNvPr>
                <p14:cNvContentPartPr/>
                <p14:nvPr/>
              </p14:nvContentPartPr>
              <p14:xfrm>
                <a:off x="6180717" y="1637640"/>
                <a:ext cx="156600" cy="698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4F796992-7EDB-4C4B-8C6A-F932A6D14B86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165237" y="1622160"/>
                  <a:ext cx="187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53BD193-2ECD-364C-997F-53215EAD63F2}"/>
                    </a:ext>
                  </a:extLst>
                </p14:cNvPr>
                <p14:cNvContentPartPr/>
                <p14:nvPr/>
              </p14:nvContentPartPr>
              <p14:xfrm>
                <a:off x="6423717" y="1411920"/>
                <a:ext cx="277920" cy="23760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53BD193-2ECD-364C-997F-53215EAD63F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408597" y="1396440"/>
                  <a:ext cx="308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61D7C9D-6D6F-6847-9196-D4290FFA64C4}"/>
                    </a:ext>
                  </a:extLst>
                </p14:cNvPr>
                <p14:cNvContentPartPr/>
                <p14:nvPr/>
              </p14:nvContentPartPr>
              <p14:xfrm>
                <a:off x="6713157" y="1440720"/>
                <a:ext cx="52560" cy="990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61D7C9D-6D6F-6847-9196-D4290FFA64C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697677" y="1425600"/>
                  <a:ext cx="83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07D13168-ADDA-B14E-A023-AC32FF30C249}"/>
                    </a:ext>
                  </a:extLst>
                </p14:cNvPr>
                <p14:cNvContentPartPr/>
                <p14:nvPr/>
              </p14:nvContentPartPr>
              <p14:xfrm>
                <a:off x="6788397" y="1336680"/>
                <a:ext cx="34920" cy="237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07D13168-ADDA-B14E-A023-AC32FF30C24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72917" y="1321560"/>
                  <a:ext cx="655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4F343DBA-737B-BA48-9F32-52E72546BACF}"/>
                    </a:ext>
                  </a:extLst>
                </p14:cNvPr>
                <p14:cNvContentPartPr/>
                <p14:nvPr/>
              </p14:nvContentPartPr>
              <p14:xfrm>
                <a:off x="6950397" y="1365840"/>
                <a:ext cx="121680" cy="1044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4F343DBA-737B-BA48-9F32-52E72546BAC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35277" y="1350360"/>
                  <a:ext cx="1522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C6040B2-9746-4341-8C2E-F9606E98B0BC}"/>
                    </a:ext>
                  </a:extLst>
                </p14:cNvPr>
                <p14:cNvContentPartPr/>
                <p14:nvPr/>
              </p14:nvContentPartPr>
              <p14:xfrm>
                <a:off x="7008357" y="1475640"/>
                <a:ext cx="52200" cy="4068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C6040B2-9746-4341-8C2E-F9606E98B0B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93237" y="1460160"/>
                  <a:ext cx="82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2E66FE2-C8E2-4444-9566-ACF49DA38D7B}"/>
                    </a:ext>
                  </a:extLst>
                </p14:cNvPr>
                <p14:cNvContentPartPr/>
                <p14:nvPr/>
              </p14:nvContentPartPr>
              <p14:xfrm>
                <a:off x="7065957" y="1353960"/>
                <a:ext cx="46800" cy="15660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2E66FE2-C8E2-4444-9566-ACF49DA38D7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050837" y="1338840"/>
                  <a:ext cx="774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1434F585-C068-D841-B437-CE0255241023}"/>
                    </a:ext>
                  </a:extLst>
                </p14:cNvPr>
                <p14:cNvContentPartPr/>
                <p14:nvPr/>
              </p14:nvContentPartPr>
              <p14:xfrm>
                <a:off x="7118157" y="1330920"/>
                <a:ext cx="121680" cy="14508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1434F585-C068-D841-B437-CE0255241023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03037" y="1315800"/>
                  <a:ext cx="15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E28A58F-9CC2-0E40-AF5F-213B7F9084BB}"/>
                    </a:ext>
                  </a:extLst>
                </p14:cNvPr>
                <p14:cNvContentPartPr/>
                <p14:nvPr/>
              </p14:nvContentPartPr>
              <p14:xfrm>
                <a:off x="7332357" y="1365840"/>
                <a:ext cx="17640" cy="4068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E28A58F-9CC2-0E40-AF5F-213B7F9084B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16877" y="1350360"/>
                  <a:ext cx="482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7639481F-E524-9A47-AAE9-CDD897274E03}"/>
                    </a:ext>
                  </a:extLst>
                </p14:cNvPr>
                <p14:cNvContentPartPr/>
                <p14:nvPr/>
              </p14:nvContentPartPr>
              <p14:xfrm>
                <a:off x="7482837" y="1244160"/>
                <a:ext cx="98640" cy="1274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7639481F-E524-9A47-AAE9-CDD897274E0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467717" y="1229040"/>
                  <a:ext cx="1292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3539510D-942E-E049-AAB3-ECA6C33C8008}"/>
                    </a:ext>
                  </a:extLst>
                </p14:cNvPr>
                <p14:cNvContentPartPr/>
                <p14:nvPr/>
              </p14:nvContentPartPr>
              <p14:xfrm>
                <a:off x="7609917" y="1151280"/>
                <a:ext cx="122040" cy="19728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3539510D-942E-E049-AAB3-ECA6C33C800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594797" y="1136160"/>
                  <a:ext cx="1526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227E025-9D67-5247-A878-3F598568C791}"/>
                    </a:ext>
                  </a:extLst>
                </p14:cNvPr>
                <p14:cNvContentPartPr/>
                <p14:nvPr/>
              </p14:nvContentPartPr>
              <p14:xfrm>
                <a:off x="7667877" y="1232640"/>
                <a:ext cx="87120" cy="406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227E025-9D67-5247-A878-3F598568C79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652757" y="1217160"/>
                  <a:ext cx="11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222B36E-052D-2F4D-A294-CD8FC841EC04}"/>
                    </a:ext>
                  </a:extLst>
                </p14:cNvPr>
                <p14:cNvContentPartPr/>
                <p14:nvPr/>
              </p14:nvContentPartPr>
              <p14:xfrm>
                <a:off x="7748877" y="1191960"/>
                <a:ext cx="92880" cy="98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222B36E-052D-2F4D-A294-CD8FC841EC04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733757" y="1176840"/>
                  <a:ext cx="123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62C0023F-797E-E742-A811-1A2F8112FA74}"/>
                    </a:ext>
                  </a:extLst>
                </p14:cNvPr>
                <p14:cNvContentPartPr/>
                <p14:nvPr/>
              </p14:nvContentPartPr>
              <p14:xfrm>
                <a:off x="7870557" y="1078560"/>
                <a:ext cx="35280" cy="200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62C0023F-797E-E742-A811-1A2F8112FA74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855077" y="1063440"/>
                  <a:ext cx="65880" cy="23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1219DAE1-75F8-FD47-A12E-D489F366C210}"/>
              </a:ext>
            </a:extLst>
          </p:cNvPr>
          <p:cNvGrpSpPr/>
          <p:nvPr/>
        </p:nvGrpSpPr>
        <p:grpSpPr>
          <a:xfrm>
            <a:off x="8049837" y="914400"/>
            <a:ext cx="932040" cy="341640"/>
            <a:chOff x="8049837" y="914400"/>
            <a:chExt cx="93204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33147B4-B3AA-7F46-8D53-33F9835191AB}"/>
                    </a:ext>
                  </a:extLst>
                </p14:cNvPr>
                <p14:cNvContentPartPr/>
                <p14:nvPr/>
              </p14:nvContentPartPr>
              <p14:xfrm>
                <a:off x="8049837" y="1093680"/>
                <a:ext cx="93240" cy="13356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33147B4-B3AA-7F46-8D53-33F9835191A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34717" y="1078200"/>
                  <a:ext cx="1238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BA54E9A-0DF4-CA4D-A828-6A074CAD8BA2}"/>
                    </a:ext>
                  </a:extLst>
                </p14:cNvPr>
                <p14:cNvContentPartPr/>
                <p14:nvPr/>
              </p14:nvContentPartPr>
              <p14:xfrm>
                <a:off x="8125077" y="1058760"/>
                <a:ext cx="46800" cy="118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BA54E9A-0DF4-CA4D-A828-6A074CAD8BA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109957" y="1043640"/>
                  <a:ext cx="77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098841C2-0801-F34E-90C8-4C4698D620BE}"/>
                    </a:ext>
                  </a:extLst>
                </p14:cNvPr>
                <p14:cNvContentPartPr/>
                <p14:nvPr/>
              </p14:nvContentPartPr>
              <p14:xfrm>
                <a:off x="8142717" y="1116720"/>
                <a:ext cx="17640" cy="813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098841C2-0801-F34E-90C8-4C4698D620B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127597" y="1101240"/>
                  <a:ext cx="48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D5EBBA41-CEBF-FF4B-B70B-BC10386D1B0C}"/>
                    </a:ext>
                  </a:extLst>
                </p14:cNvPr>
                <p14:cNvContentPartPr/>
                <p14:nvPr/>
              </p14:nvContentPartPr>
              <p14:xfrm>
                <a:off x="8194557" y="1110960"/>
                <a:ext cx="58320" cy="468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D5EBBA41-CEBF-FF4B-B70B-BC10386D1B0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179437" y="1095480"/>
                  <a:ext cx="88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2DE3548B-75AA-AD4D-B0F6-002467AA0237}"/>
                    </a:ext>
                  </a:extLst>
                </p14:cNvPr>
                <p14:cNvContentPartPr/>
                <p14:nvPr/>
              </p14:nvContentPartPr>
              <p14:xfrm>
                <a:off x="8159997" y="1070640"/>
                <a:ext cx="87120" cy="1854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2DE3548B-75AA-AD4D-B0F6-002467AA023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8144877" y="1055160"/>
                  <a:ext cx="1177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DCBDEBD-A40B-AE42-BAD1-0681947B084E}"/>
                    </a:ext>
                  </a:extLst>
                </p14:cNvPr>
                <p14:cNvContentPartPr/>
                <p14:nvPr/>
              </p14:nvContentPartPr>
              <p14:xfrm>
                <a:off x="8275557" y="1093680"/>
                <a:ext cx="46800" cy="92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DCBDEBD-A40B-AE42-BAD1-0681947B084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60437" y="1078200"/>
                  <a:ext cx="77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CC5DFF09-305F-4848-AC3C-594E625DAAC0}"/>
                    </a:ext>
                  </a:extLst>
                </p14:cNvPr>
                <p14:cNvContentPartPr/>
                <p14:nvPr/>
              </p14:nvContentPartPr>
              <p14:xfrm>
                <a:off x="8362317" y="931680"/>
                <a:ext cx="115920" cy="23724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CC5DFF09-305F-4848-AC3C-594E625DAAC0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8347197" y="916200"/>
                  <a:ext cx="146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8F7B3978-16C9-B347-985B-F3C90ECF33B4}"/>
                    </a:ext>
                  </a:extLst>
                </p14:cNvPr>
                <p14:cNvContentPartPr/>
                <p14:nvPr/>
              </p14:nvContentPartPr>
              <p14:xfrm>
                <a:off x="8437917" y="960480"/>
                <a:ext cx="168120" cy="1105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8F7B3978-16C9-B347-985B-F3C90ECF33B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422437" y="945000"/>
                  <a:ext cx="198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73FD4CCC-1DF0-2240-BF26-9AFC8D1B65BC}"/>
                    </a:ext>
                  </a:extLst>
                </p14:cNvPr>
                <p14:cNvContentPartPr/>
                <p14:nvPr/>
              </p14:nvContentPartPr>
              <p14:xfrm>
                <a:off x="8472477" y="1093680"/>
                <a:ext cx="162360" cy="583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73FD4CCC-1DF0-2240-BF26-9AFC8D1B65B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456997" y="1078200"/>
                  <a:ext cx="192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79E0E5F4-66D1-D646-9777-C97974300AA0}"/>
                    </a:ext>
                  </a:extLst>
                </p14:cNvPr>
                <p14:cNvContentPartPr/>
                <p14:nvPr/>
              </p14:nvContentPartPr>
              <p14:xfrm>
                <a:off x="8726997" y="937440"/>
                <a:ext cx="98640" cy="525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79E0E5F4-66D1-D646-9777-C97974300AA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8711877" y="921960"/>
                  <a:ext cx="1292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7205063-3B5B-984A-AA93-4DC32A6D5D85}"/>
                    </a:ext>
                  </a:extLst>
                </p14:cNvPr>
                <p14:cNvContentPartPr/>
                <p14:nvPr/>
              </p14:nvContentPartPr>
              <p14:xfrm>
                <a:off x="8715477" y="966240"/>
                <a:ext cx="139320" cy="1332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7205063-3B5B-984A-AA93-4DC32A6D5D8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700357" y="951120"/>
                  <a:ext cx="169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6067C8A4-8EC4-014E-A05B-A81C8D11694B}"/>
                    </a:ext>
                  </a:extLst>
                </p14:cNvPr>
                <p14:cNvContentPartPr/>
                <p14:nvPr/>
              </p14:nvContentPartPr>
              <p14:xfrm>
                <a:off x="8813757" y="914400"/>
                <a:ext cx="168120" cy="1159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6067C8A4-8EC4-014E-A05B-A81C8D11694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798637" y="898920"/>
                  <a:ext cx="198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65A703F9-5A2F-BA47-99BF-848D10BFCDAC}"/>
                    </a:ext>
                  </a:extLst>
                </p14:cNvPr>
                <p14:cNvContentPartPr/>
                <p14:nvPr/>
              </p14:nvContentPartPr>
              <p14:xfrm>
                <a:off x="8888997" y="1024200"/>
                <a:ext cx="6120" cy="6984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65A703F9-5A2F-BA47-99BF-848D10BFCDAC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873877" y="1008720"/>
                  <a:ext cx="36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2609748-D780-FD47-A21A-7411298FCEA7}"/>
                    </a:ext>
                  </a:extLst>
                </p14:cNvPr>
                <p14:cNvContentPartPr/>
                <p14:nvPr/>
              </p14:nvContentPartPr>
              <p14:xfrm>
                <a:off x="8935437" y="983880"/>
                <a:ext cx="23400" cy="1854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2609748-D780-FD47-A21A-7411298FCEA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920317" y="968400"/>
                  <a:ext cx="54000" cy="21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830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548640" y="1994942"/>
            <a:ext cx="4677690" cy="4439709"/>
            <a:chOff x="2036965" y="1281499"/>
            <a:chExt cx="5294860" cy="48681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6965" y="1281499"/>
              <a:ext cx="5294860" cy="463300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3516283" y="2219498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516283" y="4091939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68194" y="2020234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64</a:t>
              </a:r>
              <a:endParaRPr lang="ko-KR" alt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4039" y="3888522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4150034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017329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876311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6689853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89118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731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18156" y="346547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34035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blipFill>
                  <a:blip r:embed="rId11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/>
          <p:cNvSpPr txBox="1"/>
          <p:nvPr/>
        </p:nvSpPr>
        <p:spPr>
          <a:xfrm>
            <a:off x="798022" y="1500320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Internal block diagram </a:t>
            </a:r>
            <a:endParaRPr lang="ko-KR" altLang="en-US" b="1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89822" y="2413952"/>
            <a:ext cx="3217250" cy="212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BB7F67-C082-8046-BA37-189B291200AA}"/>
              </a:ext>
            </a:extLst>
          </p:cNvPr>
          <p:cNvSpPr txBox="1"/>
          <p:nvPr/>
        </p:nvSpPr>
        <p:spPr>
          <a:xfrm>
            <a:off x="5403107" y="2522185"/>
            <a:ext cx="3384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6 address signals select one of 64 rows</a:t>
            </a:r>
            <a:endParaRPr lang="ko-KR" altLang="en-US" sz="160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8A84FF5C-4FD7-D64D-8EA2-5870B44F1938}"/>
              </a:ext>
            </a:extLst>
          </p:cNvPr>
          <p:cNvSpPr/>
          <p:nvPr/>
        </p:nvSpPr>
        <p:spPr>
          <a:xfrm>
            <a:off x="1002450" y="1934629"/>
            <a:ext cx="920727" cy="193550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cv</a:t>
            </a:r>
            <a:endParaRPr kumimoji="1" lang="ko-KR" alt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60C3F3-5155-BF40-A4F0-B9D537682221}"/>
              </a:ext>
            </a:extLst>
          </p:cNvPr>
          <p:cNvGrpSpPr/>
          <p:nvPr/>
        </p:nvGrpSpPr>
        <p:grpSpPr>
          <a:xfrm>
            <a:off x="5206050" y="2154330"/>
            <a:ext cx="1355040" cy="400680"/>
            <a:chOff x="5206050" y="2154330"/>
            <a:chExt cx="1355040" cy="40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76442237-1546-B548-B1DB-65E68C5FBF26}"/>
                    </a:ext>
                  </a:extLst>
                </p14:cNvPr>
                <p14:cNvContentPartPr/>
                <p14:nvPr/>
              </p14:nvContentPartPr>
              <p14:xfrm>
                <a:off x="5325930" y="2359890"/>
                <a:ext cx="34920" cy="171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76442237-1546-B548-B1DB-65E68C5FBF2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10810" y="2344770"/>
                  <a:ext cx="65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3F0814-479F-CC4A-9EF3-938CEF323C0B}"/>
                    </a:ext>
                  </a:extLst>
                </p14:cNvPr>
                <p14:cNvContentPartPr/>
                <p14:nvPr/>
              </p14:nvContentPartPr>
              <p14:xfrm>
                <a:off x="5400450" y="2394450"/>
                <a:ext cx="69120" cy="74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3F0814-479F-CC4A-9EF3-938CEF323C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84970" y="2378970"/>
                  <a:ext cx="993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C9D6A25-477B-B145-9F61-E7FAAC8C6CE9}"/>
                    </a:ext>
                  </a:extLst>
                </p14:cNvPr>
                <p14:cNvContentPartPr/>
                <p14:nvPr/>
              </p14:nvContentPartPr>
              <p14:xfrm>
                <a:off x="5429250" y="2382930"/>
                <a:ext cx="17280" cy="163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C9D6A25-477B-B145-9F61-E7FAAC8C6C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13770" y="2367810"/>
                  <a:ext cx="47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F073AE2-6895-9E4F-97F0-97F8A4041B60}"/>
                    </a:ext>
                  </a:extLst>
                </p14:cNvPr>
                <p14:cNvContentPartPr/>
                <p14:nvPr/>
              </p14:nvContentPartPr>
              <p14:xfrm>
                <a:off x="5463450" y="2411370"/>
                <a:ext cx="46440" cy="723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F073AE2-6895-9E4F-97F0-97F8A4041B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47970" y="2396250"/>
                  <a:ext cx="76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5979E7E-2A83-BD47-976C-99C8C91EBDCA}"/>
                    </a:ext>
                  </a:extLst>
                </p14:cNvPr>
                <p14:cNvContentPartPr/>
                <p14:nvPr/>
              </p14:nvContentPartPr>
              <p14:xfrm>
                <a:off x="5514930" y="2382930"/>
                <a:ext cx="40320" cy="126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5979E7E-2A83-BD47-976C-99C8C91EBD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99810" y="2367810"/>
                  <a:ext cx="70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AF5751E-152F-C140-BBEB-AE3DEE50F00E}"/>
                    </a:ext>
                  </a:extLst>
                </p14:cNvPr>
                <p14:cNvContentPartPr/>
                <p14:nvPr/>
              </p14:nvContentPartPr>
              <p14:xfrm>
                <a:off x="5577570" y="2371410"/>
                <a:ext cx="80280" cy="74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AF5751E-152F-C140-BBEB-AE3DEE50F0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62090" y="2356290"/>
                  <a:ext cx="1108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C0DB082-CB96-E249-A640-3DEA2B0D8F55}"/>
                    </a:ext>
                  </a:extLst>
                </p14:cNvPr>
                <p14:cNvContentPartPr/>
                <p14:nvPr/>
              </p14:nvContentPartPr>
              <p14:xfrm>
                <a:off x="5583330" y="2428650"/>
                <a:ext cx="120600" cy="120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C0DB082-CB96-E249-A640-3DEA2B0D8F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67850" y="2413530"/>
                  <a:ext cx="15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6DBD92-10C1-C241-91F6-5E83905F12FC}"/>
                    </a:ext>
                  </a:extLst>
                </p14:cNvPr>
                <p14:cNvContentPartPr/>
                <p14:nvPr/>
              </p14:nvContentPartPr>
              <p14:xfrm>
                <a:off x="5789250" y="2371410"/>
                <a:ext cx="142920" cy="114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6DBD92-10C1-C241-91F6-5E83905F12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73770" y="2356290"/>
                  <a:ext cx="173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E99C83D-BC28-AE49-ADE8-DFBF632FCF19}"/>
                    </a:ext>
                  </a:extLst>
                </p14:cNvPr>
                <p14:cNvContentPartPr/>
                <p14:nvPr/>
              </p14:nvContentPartPr>
              <p14:xfrm>
                <a:off x="5920290" y="2325690"/>
                <a:ext cx="17640" cy="143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E99C83D-BC28-AE49-ADE8-DFBF632FCF1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05170" y="2310570"/>
                  <a:ext cx="482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6E0B43-EFB3-584C-BFE0-5A7BAA8255A0}"/>
                    </a:ext>
                  </a:extLst>
                </p14:cNvPr>
                <p14:cNvContentPartPr/>
                <p14:nvPr/>
              </p14:nvContentPartPr>
              <p14:xfrm>
                <a:off x="5223330" y="2154330"/>
                <a:ext cx="314640" cy="177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6E0B43-EFB3-584C-BFE0-5A7BAA8255A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07850" y="2139210"/>
                  <a:ext cx="3452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C24B071-A4B4-AA4A-8FE6-0BDCD104F9A8}"/>
                    </a:ext>
                  </a:extLst>
                </p14:cNvPr>
                <p14:cNvContentPartPr/>
                <p14:nvPr/>
              </p14:nvContentPartPr>
              <p14:xfrm>
                <a:off x="5206050" y="2297250"/>
                <a:ext cx="74520" cy="69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C24B071-A4B4-AA4A-8FE6-0BDCD104F9A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90930" y="2282130"/>
                  <a:ext cx="105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3F5A44-698C-2846-8A11-C3C992A211BD}"/>
                    </a:ext>
                  </a:extLst>
                </p14:cNvPr>
                <p14:cNvContentPartPr/>
                <p14:nvPr/>
              </p14:nvContentPartPr>
              <p14:xfrm>
                <a:off x="5874930" y="2474370"/>
                <a:ext cx="51480" cy="17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3F5A44-698C-2846-8A11-C3C992A211B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59810" y="2459250"/>
                  <a:ext cx="82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3542F1-DD07-BA40-95F2-E28E3409E22C}"/>
                    </a:ext>
                  </a:extLst>
                </p14:cNvPr>
                <p14:cNvContentPartPr/>
                <p14:nvPr/>
              </p14:nvContentPartPr>
              <p14:xfrm>
                <a:off x="5880690" y="2494170"/>
                <a:ext cx="60120" cy="60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3542F1-DD07-BA40-95F2-E28E3409E2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65210" y="2478690"/>
                  <a:ext cx="907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1E4D134-37AA-5D44-B87B-24311973EA32}"/>
                    </a:ext>
                  </a:extLst>
                </p14:cNvPr>
                <p14:cNvContentPartPr/>
                <p14:nvPr/>
              </p14:nvContentPartPr>
              <p14:xfrm>
                <a:off x="5897610" y="2480130"/>
                <a:ext cx="97560" cy="63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1E4D134-37AA-5D44-B87B-24311973EA3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82490" y="2464650"/>
                  <a:ext cx="128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7DE6011-8D82-DE49-A49D-E1235D699B97}"/>
                    </a:ext>
                  </a:extLst>
                </p14:cNvPr>
                <p14:cNvContentPartPr/>
                <p14:nvPr/>
              </p14:nvContentPartPr>
              <p14:xfrm>
                <a:off x="5989050" y="2377170"/>
                <a:ext cx="23040" cy="10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7DE6011-8D82-DE49-A49D-E1235D699B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73930" y="2362050"/>
                  <a:ext cx="53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E3DF524-85A9-6C44-A43C-EDC45F678469}"/>
                    </a:ext>
                  </a:extLst>
                </p14:cNvPr>
                <p14:cNvContentPartPr/>
                <p14:nvPr/>
              </p14:nvContentPartPr>
              <p14:xfrm>
                <a:off x="6023610" y="2371410"/>
                <a:ext cx="79920" cy="114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E3DF524-85A9-6C44-A43C-EDC45F67846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08490" y="2356290"/>
                  <a:ext cx="110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4FEB385-0190-EE41-B5AE-AE5EEF3C9AD7}"/>
                    </a:ext>
                  </a:extLst>
                </p14:cNvPr>
                <p14:cNvContentPartPr/>
                <p14:nvPr/>
              </p14:nvContentPartPr>
              <p14:xfrm>
                <a:off x="6029370" y="2462850"/>
                <a:ext cx="79920" cy="518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4FEB385-0190-EE41-B5AE-AE5EEF3C9A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13890" y="2447730"/>
                  <a:ext cx="11052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393C2EB-6923-E74A-B9B4-93B43B134909}"/>
                    </a:ext>
                  </a:extLst>
                </p14:cNvPr>
                <p14:cNvContentPartPr/>
                <p14:nvPr/>
              </p14:nvContentPartPr>
              <p14:xfrm>
                <a:off x="6108930" y="2388690"/>
                <a:ext cx="69120" cy="91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393C2EB-6923-E74A-B9B4-93B43B13490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3810" y="2373570"/>
                  <a:ext cx="993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589CC25-7AE7-ED4D-A8AD-5C628F942474}"/>
                    </a:ext>
                  </a:extLst>
                </p14:cNvPr>
                <p14:cNvContentPartPr/>
                <p14:nvPr/>
              </p14:nvContentPartPr>
              <p14:xfrm>
                <a:off x="6155010" y="2359890"/>
                <a:ext cx="120240" cy="1717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589CC25-7AE7-ED4D-A8AD-5C628F94247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39530" y="2344770"/>
                  <a:ext cx="150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5DA0605-39EB-4846-8605-9A03E13B71E0}"/>
                    </a:ext>
                  </a:extLst>
                </p14:cNvPr>
                <p14:cNvContentPartPr/>
                <p14:nvPr/>
              </p14:nvContentPartPr>
              <p14:xfrm>
                <a:off x="6309090" y="2337210"/>
                <a:ext cx="57240" cy="69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5DA0605-39EB-4846-8605-9A03E13B71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93970" y="2322090"/>
                  <a:ext cx="87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E2D0812-0B9E-3A42-9928-47D9F7622E33}"/>
                    </a:ext>
                  </a:extLst>
                </p14:cNvPr>
                <p14:cNvContentPartPr/>
                <p14:nvPr/>
              </p14:nvContentPartPr>
              <p14:xfrm>
                <a:off x="6309090" y="2365290"/>
                <a:ext cx="83520" cy="41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E2D0812-0B9E-3A42-9928-47D9F7622E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93970" y="2350170"/>
                  <a:ext cx="1141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57637EB-5EB7-1849-AC14-1092CD6B99E2}"/>
                    </a:ext>
                  </a:extLst>
                </p14:cNvPr>
                <p14:cNvContentPartPr/>
                <p14:nvPr/>
              </p14:nvContentPartPr>
              <p14:xfrm>
                <a:off x="6292170" y="2400210"/>
                <a:ext cx="148680" cy="69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57637EB-5EB7-1849-AC14-1092CD6B99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277050" y="2385090"/>
                  <a:ext cx="1792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29A68D-DBBD-804D-AA98-F6E011469C0E}"/>
                    </a:ext>
                  </a:extLst>
                </p14:cNvPr>
                <p14:cNvContentPartPr/>
                <p14:nvPr/>
              </p14:nvContentPartPr>
              <p14:xfrm>
                <a:off x="6389370" y="2417490"/>
                <a:ext cx="17280" cy="57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29A68D-DBBD-804D-AA98-F6E011469C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73890" y="2402010"/>
                  <a:ext cx="47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EB487E6-02F2-4545-82B9-822FE4D37744}"/>
                    </a:ext>
                  </a:extLst>
                </p14:cNvPr>
                <p14:cNvContentPartPr/>
                <p14:nvPr/>
              </p14:nvContentPartPr>
              <p14:xfrm>
                <a:off x="6326370" y="2468610"/>
                <a:ext cx="120240" cy="68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EB487E6-02F2-4545-82B9-822FE4D3774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10890" y="2453490"/>
                  <a:ext cx="1508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40F1486-85B0-AF41-97A4-AF60D3E86EDE}"/>
                    </a:ext>
                  </a:extLst>
                </p14:cNvPr>
                <p14:cNvContentPartPr/>
                <p14:nvPr/>
              </p14:nvContentPartPr>
              <p14:xfrm>
                <a:off x="6491970" y="2337210"/>
                <a:ext cx="23040" cy="114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40F1486-85B0-AF41-97A4-AF60D3E86ED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76850" y="2322090"/>
                  <a:ext cx="536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5BF7D95-C597-4E46-9887-231F9850069A}"/>
                    </a:ext>
                  </a:extLst>
                </p14:cNvPr>
                <p14:cNvContentPartPr/>
                <p14:nvPr/>
              </p14:nvContentPartPr>
              <p14:xfrm>
                <a:off x="6526170" y="2462850"/>
                <a:ext cx="6120" cy="23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5BF7D95-C597-4E46-9887-231F985006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11050" y="2447730"/>
                  <a:ext cx="367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A0C1F1-0A9B-DD45-977A-E60DF44FF6F9}"/>
                    </a:ext>
                  </a:extLst>
                </p14:cNvPr>
                <p14:cNvContentPartPr/>
                <p14:nvPr/>
              </p14:nvContentPartPr>
              <p14:xfrm>
                <a:off x="6560730" y="2520090"/>
                <a:ext cx="360" cy="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A0C1F1-0A9B-DD45-977A-E60DF44FF6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45610" y="2504970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453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548640" y="1994942"/>
            <a:ext cx="4677690" cy="4439709"/>
            <a:chOff x="2036965" y="1281499"/>
            <a:chExt cx="5294860" cy="48681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965" y="1281499"/>
              <a:ext cx="5294860" cy="463300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3516283" y="2219498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516283" y="4091939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68194" y="2020234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64</a:t>
              </a:r>
              <a:endParaRPr lang="ko-KR" alt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4039" y="3888522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4150034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017329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876311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6689853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89118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731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18156" y="346547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34035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/>
          <p:cNvSpPr txBox="1"/>
          <p:nvPr/>
        </p:nvSpPr>
        <p:spPr>
          <a:xfrm>
            <a:off x="798022" y="1500320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Internal block diagram </a:t>
            </a:r>
            <a:endParaRPr lang="ko-KR" altLang="en-US" b="1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89822" y="2585402"/>
            <a:ext cx="3217250" cy="212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BB7F67-C082-8046-BA37-189B291200AA}"/>
              </a:ext>
            </a:extLst>
          </p:cNvPr>
          <p:cNvSpPr txBox="1"/>
          <p:nvPr/>
        </p:nvSpPr>
        <p:spPr>
          <a:xfrm>
            <a:off x="5490211" y="4196237"/>
            <a:ext cx="338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Sense amplifier reads all the data of the selected (i.e., activated) row</a:t>
            </a:r>
          </a:p>
          <a:p>
            <a:r>
              <a:rPr lang="en-US" altLang="ko-KR" sz="1600" dirty="0"/>
              <a:t>64 bits are read in this example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028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0.00324 L -0.00225 0.282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1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grpSp>
        <p:nvGrpSpPr>
          <p:cNvPr id="40" name="그룹 39"/>
          <p:cNvGrpSpPr/>
          <p:nvPr/>
        </p:nvGrpSpPr>
        <p:grpSpPr>
          <a:xfrm>
            <a:off x="548640" y="1994942"/>
            <a:ext cx="4677690" cy="4439709"/>
            <a:chOff x="2036965" y="1281499"/>
            <a:chExt cx="5294860" cy="48681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6965" y="1281499"/>
              <a:ext cx="5294860" cy="4633003"/>
            </a:xfrm>
            <a:prstGeom prst="rect">
              <a:avLst/>
            </a:prstGeom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3516283" y="2219498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>
              <a:off x="3516283" y="4091939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68194" y="2020234"/>
              <a:ext cx="32893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64</a:t>
              </a:r>
              <a:endParaRPr lang="ko-KR" altLang="en-US" sz="105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64039" y="3888522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cxnSp>
          <p:nvCxnSpPr>
            <p:cNvPr id="24" name="직선 연결선 23"/>
            <p:cNvCxnSpPr/>
            <p:nvPr/>
          </p:nvCxnSpPr>
          <p:spPr>
            <a:xfrm flipH="1">
              <a:off x="4150034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017329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flipH="1">
              <a:off x="5876311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>
              <a:off x="6689853" y="3543967"/>
              <a:ext cx="108066" cy="1080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89118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59731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918156" y="3465474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34035" y="3462729"/>
              <a:ext cx="32252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/>
                <a:t>16</a:t>
              </a:r>
              <a:endParaRPr lang="ko-KR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4706" y="4506268"/>
                  <a:ext cx="388824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950" y="4506267"/>
                  <a:ext cx="385234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5563" y="4504218"/>
                  <a:ext cx="388824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7807" y="4502599"/>
                  <a:ext cx="388824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877" y="5872147"/>
                  <a:ext cx="527452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7406" y="5872147"/>
                  <a:ext cx="514500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183" y="5872147"/>
                  <a:ext cx="518091" cy="276999"/>
                </a:xfrm>
                <a:prstGeom prst="rect">
                  <a:avLst/>
                </a:prstGeom>
                <a:blipFill>
                  <a:blip r:embed="rId9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3412" y="5872691"/>
                  <a:ext cx="518091" cy="276999"/>
                </a:xfrm>
                <a:prstGeom prst="rect">
                  <a:avLst/>
                </a:prstGeom>
                <a:blipFill>
                  <a:blip r:embed="rId10"/>
                  <a:stretch>
                    <a:fillRect b="-1463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/>
          <p:cNvSpPr txBox="1"/>
          <p:nvPr/>
        </p:nvSpPr>
        <p:spPr>
          <a:xfrm>
            <a:off x="798022" y="1500320"/>
            <a:ext cx="2383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Internal block diagram </a:t>
            </a:r>
            <a:endParaRPr lang="ko-KR" altLang="en-US" b="1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4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97152" y="4517240"/>
            <a:ext cx="3217250" cy="21212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8BB7F67-C082-8046-BA37-189B291200AA}"/>
              </a:ext>
            </a:extLst>
          </p:cNvPr>
          <p:cNvSpPr txBox="1"/>
          <p:nvPr/>
        </p:nvSpPr>
        <p:spPr>
          <a:xfrm>
            <a:off x="5408751" y="4207801"/>
            <a:ext cx="3384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4 address signals select some of the row data, e.g., 1 of 16 bits, i.e., 4 bits in this example</a:t>
            </a:r>
            <a:endParaRPr lang="ko-KR" altLang="en-US" sz="16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ED6BEF-E14B-2545-8ABE-C4328A54F827}"/>
              </a:ext>
            </a:extLst>
          </p:cNvPr>
          <p:cNvSpPr/>
          <p:nvPr/>
        </p:nvSpPr>
        <p:spPr>
          <a:xfrm>
            <a:off x="991085" y="3984187"/>
            <a:ext cx="920727" cy="1331322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cv</a:t>
            </a:r>
            <a:endParaRPr kumimoji="1" lang="ko-KR" altLang="en-US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8322DC8-9986-E34E-9EE8-C954FCE4D800}"/>
              </a:ext>
            </a:extLst>
          </p:cNvPr>
          <p:cNvGrpSpPr/>
          <p:nvPr/>
        </p:nvGrpSpPr>
        <p:grpSpPr>
          <a:xfrm>
            <a:off x="5303250" y="2297070"/>
            <a:ext cx="1332360" cy="2017800"/>
            <a:chOff x="5303250" y="2297070"/>
            <a:chExt cx="1332360" cy="201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583EA3B-53DE-6A4C-97EC-19D247FB3CC2}"/>
                    </a:ext>
                  </a:extLst>
                </p14:cNvPr>
                <p14:cNvContentPartPr/>
                <p14:nvPr/>
              </p14:nvContentPartPr>
              <p14:xfrm>
                <a:off x="5337810" y="2297070"/>
                <a:ext cx="79920" cy="2017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583EA3B-53DE-6A4C-97EC-19D247FB3CC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22690" y="2281950"/>
                  <a:ext cx="110520" cy="20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0CE44EF-6EFE-A64B-9828-0C0A9C7E5254}"/>
                    </a:ext>
                  </a:extLst>
                </p14:cNvPr>
                <p14:cNvContentPartPr/>
                <p14:nvPr/>
              </p14:nvContentPartPr>
              <p14:xfrm>
                <a:off x="5303250" y="4234590"/>
                <a:ext cx="109080" cy="7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0CE44EF-6EFE-A64B-9828-0C0A9C7E525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88130" y="4219470"/>
                  <a:ext cx="139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C65EEBF-BF76-134B-AD85-2402306CC0E9}"/>
                    </a:ext>
                  </a:extLst>
                </p14:cNvPr>
                <p14:cNvContentPartPr/>
                <p14:nvPr/>
              </p14:nvContentPartPr>
              <p14:xfrm>
                <a:off x="5588730" y="3063150"/>
                <a:ext cx="63360" cy="918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C65EEBF-BF76-134B-AD85-2402306CC0E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73610" y="3048030"/>
                  <a:ext cx="93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1D57C29-ECED-C349-BF73-1685D87F9BE4}"/>
                    </a:ext>
                  </a:extLst>
                </p14:cNvPr>
                <p14:cNvContentPartPr/>
                <p14:nvPr/>
              </p14:nvContentPartPr>
              <p14:xfrm>
                <a:off x="5651730" y="3000150"/>
                <a:ext cx="29160" cy="211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1D57C29-ECED-C349-BF73-1685D87F9BE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36610" y="2985030"/>
                  <a:ext cx="59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27591F-198B-C74E-A6A7-17CBAE1E70E5}"/>
                    </a:ext>
                  </a:extLst>
                </p14:cNvPr>
                <p14:cNvContentPartPr/>
                <p14:nvPr/>
              </p14:nvContentPartPr>
              <p14:xfrm>
                <a:off x="5669010" y="3045870"/>
                <a:ext cx="46440" cy="518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27591F-198B-C74E-A6A7-17CBAE1E70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653530" y="3030750"/>
                  <a:ext cx="76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650B398-0512-2049-9324-1279AEA0BCDD}"/>
                    </a:ext>
                  </a:extLst>
                </p14:cNvPr>
                <p14:cNvContentPartPr/>
                <p14:nvPr/>
              </p14:nvContentPartPr>
              <p14:xfrm>
                <a:off x="5680530" y="3080070"/>
                <a:ext cx="51480" cy="40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650B398-0512-2049-9324-1279AEA0BCD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65410" y="3064950"/>
                  <a:ext cx="82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C5F3DD-18E6-6440-BC37-1D0AA6876144}"/>
                    </a:ext>
                  </a:extLst>
                </p14:cNvPr>
                <p14:cNvContentPartPr/>
                <p14:nvPr/>
              </p14:nvContentPartPr>
              <p14:xfrm>
                <a:off x="5714730" y="2994390"/>
                <a:ext cx="23040" cy="200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C5F3DD-18E6-6440-BC37-1D0AA687614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699610" y="2979270"/>
                  <a:ext cx="536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5021333-0C6B-E341-A26E-1BAB7D3EB23F}"/>
                    </a:ext>
                  </a:extLst>
                </p14:cNvPr>
                <p14:cNvContentPartPr/>
                <p14:nvPr/>
              </p14:nvContentPartPr>
              <p14:xfrm>
                <a:off x="5748930" y="3051630"/>
                <a:ext cx="29160" cy="69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5021333-0C6B-E341-A26E-1BAB7D3EB23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733810" y="3036150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36CDA4-47BB-3E41-B030-1902B8A29A3F}"/>
                    </a:ext>
                  </a:extLst>
                </p14:cNvPr>
                <p14:cNvContentPartPr/>
                <p14:nvPr/>
              </p14:nvContentPartPr>
              <p14:xfrm>
                <a:off x="5760450" y="3031830"/>
                <a:ext cx="69120" cy="88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536CDA4-47BB-3E41-B030-1902B8A29A3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744970" y="3016710"/>
                  <a:ext cx="99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7ABB912-2FD3-004C-9938-03D62BAA2E96}"/>
                    </a:ext>
                  </a:extLst>
                </p14:cNvPr>
                <p14:cNvContentPartPr/>
                <p14:nvPr/>
              </p14:nvContentPartPr>
              <p14:xfrm>
                <a:off x="5828850" y="2942910"/>
                <a:ext cx="40680" cy="2174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7ABB912-2FD3-004C-9938-03D62BAA2E9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13730" y="2927790"/>
                  <a:ext cx="70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6C9BEDD-664A-364C-AD1E-681321001C13}"/>
                    </a:ext>
                  </a:extLst>
                </p14:cNvPr>
                <p14:cNvContentPartPr/>
                <p14:nvPr/>
              </p14:nvContentPartPr>
              <p14:xfrm>
                <a:off x="5880690" y="3022830"/>
                <a:ext cx="51480" cy="860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6C9BEDD-664A-364C-AD1E-681321001C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65210" y="3007710"/>
                  <a:ext cx="82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B6B958A-19D5-3944-8242-DBFEC23A5DF0}"/>
                    </a:ext>
                  </a:extLst>
                </p14:cNvPr>
                <p14:cNvContentPartPr/>
                <p14:nvPr/>
              </p14:nvContentPartPr>
              <p14:xfrm>
                <a:off x="5914890" y="3068550"/>
                <a:ext cx="57600" cy="1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B6B958A-19D5-3944-8242-DBFEC23A5D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9410" y="3053430"/>
                  <a:ext cx="88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C717E1-7C4B-6644-AF5E-B63CB9E9D10B}"/>
                    </a:ext>
                  </a:extLst>
                </p14:cNvPr>
                <p14:cNvContentPartPr/>
                <p14:nvPr/>
              </p14:nvContentPartPr>
              <p14:xfrm>
                <a:off x="5954850" y="2925990"/>
                <a:ext cx="34560" cy="234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C717E1-7C4B-6644-AF5E-B63CB9E9D10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39730" y="2910870"/>
                  <a:ext cx="64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2F6119E-AA71-A445-8FF5-63BB01F3A741}"/>
                    </a:ext>
                  </a:extLst>
                </p14:cNvPr>
                <p14:cNvContentPartPr/>
                <p14:nvPr/>
              </p14:nvContentPartPr>
              <p14:xfrm>
                <a:off x="6097410" y="2977470"/>
                <a:ext cx="57600" cy="51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2F6119E-AA71-A445-8FF5-63BB01F3A74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082290" y="2961990"/>
                  <a:ext cx="88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36B16D-FD78-2A4D-A0A9-C4222151D66C}"/>
                    </a:ext>
                  </a:extLst>
                </p14:cNvPr>
                <p14:cNvContentPartPr/>
                <p14:nvPr/>
              </p14:nvContentPartPr>
              <p14:xfrm>
                <a:off x="6171930" y="2902950"/>
                <a:ext cx="17640" cy="160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36B16D-FD78-2A4D-A0A9-C4222151D66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156810" y="2887470"/>
                  <a:ext cx="47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38A1A06-1510-C844-B53C-04856F9B902F}"/>
                    </a:ext>
                  </a:extLst>
                </p14:cNvPr>
                <p14:cNvContentPartPr/>
                <p14:nvPr/>
              </p14:nvContentPartPr>
              <p14:xfrm>
                <a:off x="6086250" y="3074310"/>
                <a:ext cx="91800" cy="921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38A1A06-1510-C844-B53C-04856F9B902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070770" y="3059190"/>
                  <a:ext cx="122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C6C3A2-7CE6-964E-A87A-B652DDD9CC1A}"/>
                    </a:ext>
                  </a:extLst>
                </p14:cNvPr>
                <p14:cNvContentPartPr/>
                <p14:nvPr/>
              </p14:nvContentPartPr>
              <p14:xfrm>
                <a:off x="6171930" y="3068550"/>
                <a:ext cx="51840" cy="63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C6C3A2-7CE6-964E-A87A-B652DDD9CC1A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156810" y="3053430"/>
                  <a:ext cx="82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4BF4551-95FD-C045-B2FB-47743F305BE7}"/>
                    </a:ext>
                  </a:extLst>
                </p14:cNvPr>
                <p14:cNvContentPartPr/>
                <p14:nvPr/>
              </p14:nvContentPartPr>
              <p14:xfrm>
                <a:off x="6234930" y="2977470"/>
                <a:ext cx="69120" cy="120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4BF4551-95FD-C045-B2FB-47743F305BE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219450" y="2961990"/>
                  <a:ext cx="99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D0260EB-26E2-B94F-9FD9-E88163060AD9}"/>
                    </a:ext>
                  </a:extLst>
                </p14:cNvPr>
                <p14:cNvContentPartPr/>
                <p14:nvPr/>
              </p14:nvContentPartPr>
              <p14:xfrm>
                <a:off x="6326370" y="2908710"/>
                <a:ext cx="80280" cy="86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D0260EB-26E2-B94F-9FD9-E88163060A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310890" y="2893590"/>
                  <a:ext cx="1108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2E3293D-6689-E34B-B470-13A70FA89F8D}"/>
                    </a:ext>
                  </a:extLst>
                </p14:cNvPr>
                <p14:cNvContentPartPr/>
                <p14:nvPr/>
              </p14:nvContentPartPr>
              <p14:xfrm>
                <a:off x="6309090" y="2977470"/>
                <a:ext cx="149040" cy="69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2E3293D-6689-E34B-B470-13A70FA89F8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293970" y="2961990"/>
                  <a:ext cx="1796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2E49AB-D403-E940-AF2C-4C68689C788E}"/>
                    </a:ext>
                  </a:extLst>
                </p14:cNvPr>
                <p14:cNvContentPartPr/>
                <p14:nvPr/>
              </p14:nvContentPartPr>
              <p14:xfrm>
                <a:off x="6349050" y="3091590"/>
                <a:ext cx="612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2E49AB-D403-E940-AF2C-4C68689C78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33930" y="3076110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4D520F3-47C0-2F4A-A99D-83CCA76788F1}"/>
                    </a:ext>
                  </a:extLst>
                </p14:cNvPr>
                <p14:cNvContentPartPr/>
                <p14:nvPr/>
              </p14:nvContentPartPr>
              <p14:xfrm>
                <a:off x="6349050" y="3051630"/>
                <a:ext cx="120600" cy="918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4D520F3-47C0-2F4A-A99D-83CCA76788F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33930" y="3036150"/>
                  <a:ext cx="151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EA78D48-A9E5-7640-81C7-E4E447F9E32A}"/>
                    </a:ext>
                  </a:extLst>
                </p14:cNvPr>
                <p14:cNvContentPartPr/>
                <p14:nvPr/>
              </p14:nvContentPartPr>
              <p14:xfrm>
                <a:off x="6469290" y="2948670"/>
                <a:ext cx="68760" cy="691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EA78D48-A9E5-7640-81C7-E4E447F9E32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54170" y="2933550"/>
                  <a:ext cx="99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15288E0-9192-304D-81CB-DE152941E37A}"/>
                    </a:ext>
                  </a:extLst>
                </p14:cNvPr>
                <p14:cNvContentPartPr/>
                <p14:nvPr/>
              </p14:nvContentPartPr>
              <p14:xfrm>
                <a:off x="6566490" y="2845710"/>
                <a:ext cx="6120" cy="189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15288E0-9192-304D-81CB-DE152941E37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551010" y="2830590"/>
                  <a:ext cx="367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C9CCD97-B62F-4A48-A6F9-99C557796FF5}"/>
                    </a:ext>
                  </a:extLst>
                </p14:cNvPr>
                <p14:cNvContentPartPr/>
                <p14:nvPr/>
              </p14:nvContentPartPr>
              <p14:xfrm>
                <a:off x="6497730" y="3045870"/>
                <a:ext cx="86040" cy="63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C9CCD97-B62F-4A48-A6F9-99C557796FF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482610" y="3030750"/>
                  <a:ext cx="11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B942FF2-5F7B-7C4C-B903-3176FD3F68EA}"/>
                    </a:ext>
                  </a:extLst>
                </p14:cNvPr>
                <p14:cNvContentPartPr/>
                <p14:nvPr/>
              </p14:nvContentPartPr>
              <p14:xfrm>
                <a:off x="6629490" y="3063150"/>
                <a:ext cx="6120" cy="61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B942FF2-5F7B-7C4C-B903-3176FD3F68E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614010" y="3048030"/>
                  <a:ext cx="3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8A863AC-9B91-1743-B1EB-1D893479B3EF}"/>
                    </a:ext>
                  </a:extLst>
                </p14:cNvPr>
                <p14:cNvContentPartPr/>
                <p14:nvPr/>
              </p14:nvContentPartPr>
              <p14:xfrm>
                <a:off x="5588730" y="3371670"/>
                <a:ext cx="57600" cy="1764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8A863AC-9B91-1743-B1EB-1D893479B3E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573610" y="3356550"/>
                  <a:ext cx="88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3EBA1DB-B7A6-CF4B-88FA-25E134F89F96}"/>
                    </a:ext>
                  </a:extLst>
                </p14:cNvPr>
                <p14:cNvContentPartPr/>
                <p14:nvPr/>
              </p14:nvContentPartPr>
              <p14:xfrm>
                <a:off x="5612130" y="3428910"/>
                <a:ext cx="23040" cy="1202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3EBA1DB-B7A6-CF4B-88FA-25E134F89F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596650" y="3413430"/>
                  <a:ext cx="53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B01322A-E698-A746-AF5F-0BD1EBF18530}"/>
                    </a:ext>
                  </a:extLst>
                </p14:cNvPr>
                <p14:cNvContentPartPr/>
                <p14:nvPr/>
              </p14:nvContentPartPr>
              <p14:xfrm>
                <a:off x="5657490" y="3417390"/>
                <a:ext cx="51840" cy="80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B01322A-E698-A746-AF5F-0BD1EBF1853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642370" y="3401910"/>
                  <a:ext cx="82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19EDB2A-72A5-5F41-B169-A947DA80D8EC}"/>
                    </a:ext>
                  </a:extLst>
                </p14:cNvPr>
                <p14:cNvContentPartPr/>
                <p14:nvPr/>
              </p14:nvContentPartPr>
              <p14:xfrm>
                <a:off x="5748930" y="3394350"/>
                <a:ext cx="74880" cy="114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19EDB2A-72A5-5F41-B169-A947DA80D8E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733810" y="3379230"/>
                  <a:ext cx="105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52DF77D4-4F4B-9048-BAE1-9CBCAA48E96B}"/>
                    </a:ext>
                  </a:extLst>
                </p14:cNvPr>
                <p14:cNvContentPartPr/>
                <p14:nvPr/>
              </p14:nvContentPartPr>
              <p14:xfrm>
                <a:off x="5840370" y="3377430"/>
                <a:ext cx="74520" cy="345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2DF77D4-4F4B-9048-BAE1-9CBCAA48E96B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25250" y="3361950"/>
                  <a:ext cx="105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6DD2D7D-C7F6-FD43-8156-B9FA2700CC23}"/>
                    </a:ext>
                  </a:extLst>
                </p14:cNvPr>
                <p14:cNvContentPartPr/>
                <p14:nvPr/>
              </p14:nvContentPartPr>
              <p14:xfrm>
                <a:off x="5840370" y="3320190"/>
                <a:ext cx="74520" cy="1890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6DD2D7D-C7F6-FD43-8156-B9FA2700CC2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25250" y="3305070"/>
                  <a:ext cx="105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23DF7B9-18CC-3346-8CB2-ECF9BD3A753D}"/>
                    </a:ext>
                  </a:extLst>
                </p14:cNvPr>
                <p14:cNvContentPartPr/>
                <p14:nvPr/>
              </p14:nvContentPartPr>
              <p14:xfrm>
                <a:off x="5886450" y="3360150"/>
                <a:ext cx="91800" cy="576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23DF7B9-18CC-3346-8CB2-ECF9BD3A75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70970" y="3345030"/>
                  <a:ext cx="122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E73DE7-B3F4-AE4E-B51F-C62B716D916D}"/>
                    </a:ext>
                  </a:extLst>
                </p14:cNvPr>
                <p14:cNvContentPartPr/>
                <p14:nvPr/>
              </p14:nvContentPartPr>
              <p14:xfrm>
                <a:off x="5914890" y="3325950"/>
                <a:ext cx="46080" cy="20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E73DE7-B3F4-AE4E-B51F-C62B716D916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99410" y="3310470"/>
                  <a:ext cx="766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CEF44B02-A54C-BA43-9FD2-0922A37CF92E}"/>
                    </a:ext>
                  </a:extLst>
                </p14:cNvPr>
                <p14:cNvContentPartPr/>
                <p14:nvPr/>
              </p14:nvContentPartPr>
              <p14:xfrm>
                <a:off x="5966370" y="3360150"/>
                <a:ext cx="40320" cy="176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EF44B02-A54C-BA43-9FD2-0922A37CF9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51250" y="3345030"/>
                  <a:ext cx="7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D02B07C-3C70-EE4A-8158-04C9E0AD7E42}"/>
                    </a:ext>
                  </a:extLst>
                </p14:cNvPr>
                <p14:cNvContentPartPr/>
                <p14:nvPr/>
              </p14:nvContentPartPr>
              <p14:xfrm>
                <a:off x="5983290" y="3400110"/>
                <a:ext cx="360" cy="1033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02B07C-3C70-EE4A-8158-04C9E0AD7E4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968170" y="3384990"/>
                  <a:ext cx="30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CBBB5C2-7CC8-2440-A56B-C0C12EC30CDC}"/>
                    </a:ext>
                  </a:extLst>
                </p14:cNvPr>
                <p14:cNvContentPartPr/>
                <p14:nvPr/>
              </p14:nvContentPartPr>
              <p14:xfrm>
                <a:off x="6040530" y="3371670"/>
                <a:ext cx="63000" cy="91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CBBB5C2-7CC8-2440-A56B-C0C12EC30CD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025410" y="3356550"/>
                  <a:ext cx="93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7205BF1-CAE6-D440-B429-7B30F47EE917}"/>
                    </a:ext>
                  </a:extLst>
                </p14:cNvPr>
                <p14:cNvContentPartPr/>
                <p14:nvPr/>
              </p14:nvContentPartPr>
              <p14:xfrm>
                <a:off x="6103170" y="3314430"/>
                <a:ext cx="23400" cy="118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7205BF1-CAE6-D440-B429-7B30F47EE91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088050" y="3298950"/>
                  <a:ext cx="54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B221A5A-F685-A640-AB32-13EB4F55EBD6}"/>
                    </a:ext>
                  </a:extLst>
                </p14:cNvPr>
                <p14:cNvContentPartPr/>
                <p14:nvPr/>
              </p14:nvContentPartPr>
              <p14:xfrm>
                <a:off x="6126210" y="3325950"/>
                <a:ext cx="6120" cy="154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B221A5A-F685-A640-AB32-13EB4F55EBD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111090" y="3310470"/>
                  <a:ext cx="363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2A7D54-6D51-634A-9AAE-018DF11B90B5}"/>
                    </a:ext>
                  </a:extLst>
                </p14:cNvPr>
                <p14:cNvContentPartPr/>
                <p14:nvPr/>
              </p14:nvContentPartPr>
              <p14:xfrm>
                <a:off x="6143490" y="3351150"/>
                <a:ext cx="69120" cy="892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2A7D54-6D51-634A-9AAE-018DF11B90B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128370" y="3336030"/>
                  <a:ext cx="99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1A7A27C-0AB6-634F-AB46-1481BC97ECFA}"/>
                    </a:ext>
                  </a:extLst>
                </p14:cNvPr>
                <p14:cNvContentPartPr/>
                <p14:nvPr/>
              </p14:nvContentPartPr>
              <p14:xfrm>
                <a:off x="6206490" y="3228750"/>
                <a:ext cx="148680" cy="2005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1A7A27C-0AB6-634F-AB46-1481BC97ECF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91010" y="3213270"/>
                  <a:ext cx="17928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0555085-D66A-2E4C-9EF7-93C061F28E8D}"/>
                    </a:ext>
                  </a:extLst>
                </p14:cNvPr>
                <p14:cNvContentPartPr/>
                <p14:nvPr/>
              </p14:nvContentPartPr>
              <p14:xfrm>
                <a:off x="6297930" y="3325950"/>
                <a:ext cx="97560" cy="291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0555085-D66A-2E4C-9EF7-93C061F28E8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82450" y="3310470"/>
                  <a:ext cx="1278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C70B68A-D6AC-4848-8C78-5FFEF1AACA0E}"/>
                    </a:ext>
                  </a:extLst>
                </p14:cNvPr>
                <p14:cNvContentPartPr/>
                <p14:nvPr/>
              </p14:nvContentPartPr>
              <p14:xfrm>
                <a:off x="5509170" y="3342870"/>
                <a:ext cx="97560" cy="263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C70B68A-D6AC-4848-8C78-5FFEF1AACA0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94050" y="3327750"/>
                  <a:ext cx="127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9FF55B4-7FC5-754D-A264-F4BB64D11692}"/>
                    </a:ext>
                  </a:extLst>
                </p14:cNvPr>
                <p14:cNvContentPartPr/>
                <p14:nvPr/>
              </p14:nvContentPartPr>
              <p14:xfrm>
                <a:off x="6428970" y="3234510"/>
                <a:ext cx="63360" cy="240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9FF55B4-7FC5-754D-A264-F4BB64D116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413850" y="3219390"/>
                  <a:ext cx="939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822E347-A34E-1644-A11A-84A2365190AE}"/>
              </a:ext>
            </a:extLst>
          </p:cNvPr>
          <p:cNvGrpSpPr/>
          <p:nvPr/>
        </p:nvGrpSpPr>
        <p:grpSpPr>
          <a:xfrm>
            <a:off x="45450" y="4062960"/>
            <a:ext cx="577440" cy="1017720"/>
            <a:chOff x="45450" y="4062960"/>
            <a:chExt cx="577440" cy="10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D844A83-6B98-3843-8188-7CDEA5A6C41F}"/>
                    </a:ext>
                  </a:extLst>
                </p14:cNvPr>
                <p14:cNvContentPartPr/>
                <p14:nvPr/>
              </p14:nvContentPartPr>
              <p14:xfrm>
                <a:off x="508410" y="4062960"/>
                <a:ext cx="114480" cy="10177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D844A83-6B98-3843-8188-7CDEA5A6C41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3290" y="4047840"/>
                  <a:ext cx="145080" cy="10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A96DBBB-66AD-5942-A930-7FF935BF16CF}"/>
                    </a:ext>
                  </a:extLst>
                </p14:cNvPr>
                <p14:cNvContentPartPr/>
                <p14:nvPr/>
              </p14:nvContentPartPr>
              <p14:xfrm>
                <a:off x="45450" y="4308840"/>
                <a:ext cx="120600" cy="1317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A96DBBB-66AD-5942-A930-7FF935BF16C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970" y="4293720"/>
                  <a:ext cx="151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FD7E90-EEE4-1240-8488-46F20DAB2741}"/>
                    </a:ext>
                  </a:extLst>
                </p14:cNvPr>
                <p14:cNvContentPartPr/>
                <p14:nvPr/>
              </p14:nvContentPartPr>
              <p14:xfrm>
                <a:off x="159930" y="4291920"/>
                <a:ext cx="74520" cy="918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FD7E90-EEE4-1240-8488-46F20DAB274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44810" y="4276440"/>
                  <a:ext cx="1047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923097-1213-6B4D-A7D1-9B01C9799098}"/>
                    </a:ext>
                  </a:extLst>
                </p14:cNvPr>
                <p14:cNvContentPartPr/>
                <p14:nvPr/>
              </p14:nvContentPartPr>
              <p14:xfrm>
                <a:off x="234090" y="4223160"/>
                <a:ext cx="51840" cy="1486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923097-1213-6B4D-A7D1-9B01C979909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8610" y="4208040"/>
                  <a:ext cx="82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81BD43C-6B28-D34A-8AC5-5E56D7529616}"/>
                    </a:ext>
                  </a:extLst>
                </p14:cNvPr>
                <p14:cNvContentPartPr/>
                <p14:nvPr/>
              </p14:nvContentPartPr>
              <p14:xfrm>
                <a:off x="205290" y="4371840"/>
                <a:ext cx="80280" cy="10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81BD43C-6B28-D34A-8AC5-5E56D752961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0170" y="435636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1A21A39-F3FC-6D4C-92C2-C883F4CAB534}"/>
                    </a:ext>
                  </a:extLst>
                </p14:cNvPr>
                <p14:cNvContentPartPr/>
                <p14:nvPr/>
              </p14:nvContentPartPr>
              <p14:xfrm>
                <a:off x="279810" y="4263120"/>
                <a:ext cx="80280" cy="91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1A21A39-F3FC-6D4C-92C2-C883F4CAB53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64690" y="4248000"/>
                  <a:ext cx="110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6F890CF-2D41-5D41-A127-33701DA89A22}"/>
                    </a:ext>
                  </a:extLst>
                </p14:cNvPr>
                <p14:cNvContentPartPr/>
                <p14:nvPr/>
              </p14:nvContentPartPr>
              <p14:xfrm>
                <a:off x="371250" y="4177440"/>
                <a:ext cx="34560" cy="223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6F890CF-2D41-5D41-A127-33701DA89A2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130" y="4162320"/>
                  <a:ext cx="651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891E37C-1D15-9144-AE06-9CFBD6C67D6F}"/>
                    </a:ext>
                  </a:extLst>
                </p14:cNvPr>
                <p14:cNvContentPartPr/>
                <p14:nvPr/>
              </p14:nvContentPartPr>
              <p14:xfrm>
                <a:off x="51881" y="4635360"/>
                <a:ext cx="29160" cy="165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891E37C-1D15-9144-AE06-9CFBD6C67D6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6761" y="4620240"/>
                  <a:ext cx="59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1B3B6DE-FA09-2B4E-B2AE-746B98B31D94}"/>
                    </a:ext>
                  </a:extLst>
                </p14:cNvPr>
                <p14:cNvContentPartPr/>
                <p14:nvPr/>
              </p14:nvContentPartPr>
              <p14:xfrm>
                <a:off x="103917" y="4594680"/>
                <a:ext cx="57960" cy="1800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1B3B6DE-FA09-2B4E-B2AE-746B98B31D9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8797" y="4579560"/>
                  <a:ext cx="88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8D723A3-B7F2-D24A-A52D-9C4BAF151448}"/>
                    </a:ext>
                  </a:extLst>
                </p14:cNvPr>
                <p14:cNvContentPartPr/>
                <p14:nvPr/>
              </p14:nvContentPartPr>
              <p14:xfrm>
                <a:off x="149997" y="4658760"/>
                <a:ext cx="41040" cy="756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8D723A3-B7F2-D24A-A52D-9C4BAF15144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4877" y="4643280"/>
                  <a:ext cx="71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E94B7D9-720D-FA40-9EC4-EC24713FA3CA}"/>
                    </a:ext>
                  </a:extLst>
                </p14:cNvPr>
                <p14:cNvContentPartPr/>
                <p14:nvPr/>
              </p14:nvContentPartPr>
              <p14:xfrm>
                <a:off x="214077" y="4577400"/>
                <a:ext cx="34920" cy="13932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E94B7D9-720D-FA40-9EC4-EC24713FA3C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98597" y="4562280"/>
                  <a:ext cx="655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2304A74-D2D6-034B-840E-E8091C28A83F}"/>
                    </a:ext>
                  </a:extLst>
                </p14:cNvPr>
                <p14:cNvContentPartPr/>
                <p14:nvPr/>
              </p14:nvContentPartPr>
              <p14:xfrm>
                <a:off x="272037" y="4560120"/>
                <a:ext cx="46440" cy="52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2304A74-D2D6-034B-840E-E8091C28A83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256557" y="4545000"/>
                  <a:ext cx="77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8FB5D36-FCBF-EF45-8B16-27DE74E762B7}"/>
                    </a:ext>
                  </a:extLst>
                </p14:cNvPr>
                <p14:cNvContentPartPr/>
                <p14:nvPr/>
              </p14:nvContentPartPr>
              <p14:xfrm>
                <a:off x="277077" y="4629600"/>
                <a:ext cx="87840" cy="583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8FB5D36-FCBF-EF45-8B16-27DE74E762B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1957" y="4614480"/>
                  <a:ext cx="118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91D2E18-7A72-7D4F-AA50-F1694B05111E}"/>
                    </a:ext>
                  </a:extLst>
                </p14:cNvPr>
                <p14:cNvContentPartPr/>
                <p14:nvPr/>
              </p14:nvContentPartPr>
              <p14:xfrm>
                <a:off x="381837" y="4502520"/>
                <a:ext cx="29160" cy="162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91D2E18-7A72-7D4F-AA50-F1694B05111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66717" y="4487040"/>
                  <a:ext cx="59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EB2E4C4-B8A0-CE43-B914-A33265E801A5}"/>
                    </a:ext>
                  </a:extLst>
                </p14:cNvPr>
                <p14:cNvContentPartPr/>
                <p14:nvPr/>
              </p14:nvContentPartPr>
              <p14:xfrm>
                <a:off x="404877" y="4542840"/>
                <a:ext cx="34920" cy="698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EB2E4C4-B8A0-CE43-B914-A33265E801A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89757" y="4527360"/>
                  <a:ext cx="65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AC4C6B0-E945-8248-8DD2-2389F88D76CC}"/>
                    </a:ext>
                  </a:extLst>
                </p14:cNvPr>
                <p14:cNvContentPartPr/>
                <p14:nvPr/>
              </p14:nvContentPartPr>
              <p14:xfrm>
                <a:off x="439437" y="4514040"/>
                <a:ext cx="58320" cy="1159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AC4C6B0-E945-8248-8DD2-2389F88D76C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24317" y="4498920"/>
                  <a:ext cx="889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DF1D8C98-8050-0B47-8976-8F6567C1CA5C}"/>
              </a:ext>
            </a:extLst>
          </p:cNvPr>
          <p:cNvGrpSpPr/>
          <p:nvPr/>
        </p:nvGrpSpPr>
        <p:grpSpPr>
          <a:xfrm>
            <a:off x="86277" y="5416920"/>
            <a:ext cx="834120" cy="955080"/>
            <a:chOff x="86277" y="5416920"/>
            <a:chExt cx="834120" cy="95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EA6D738-1A02-1F4E-A6B4-386252F3A4B7}"/>
                    </a:ext>
                  </a:extLst>
                </p14:cNvPr>
                <p14:cNvContentPartPr/>
                <p14:nvPr/>
              </p14:nvContentPartPr>
              <p14:xfrm>
                <a:off x="352677" y="5422680"/>
                <a:ext cx="208800" cy="324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EA6D738-1A02-1F4E-A6B4-386252F3A4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37197" y="5407200"/>
                  <a:ext cx="23940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479A6A-6BAA-EE4F-A789-C670349C9899}"/>
                    </a:ext>
                  </a:extLst>
                </p14:cNvPr>
                <p14:cNvContentPartPr/>
                <p14:nvPr/>
              </p14:nvContentPartPr>
              <p14:xfrm>
                <a:off x="462837" y="5416920"/>
                <a:ext cx="115920" cy="81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479A6A-6BAA-EE4F-A789-C670349C989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7717" y="5401440"/>
                  <a:ext cx="146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1E4A6D5-9857-EC4D-AF57-8D1BF08150D5}"/>
                    </a:ext>
                  </a:extLst>
                </p14:cNvPr>
                <p14:cNvContentPartPr/>
                <p14:nvPr/>
              </p14:nvContentPartPr>
              <p14:xfrm>
                <a:off x="86277" y="5891400"/>
                <a:ext cx="104760" cy="1623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1E4A6D5-9857-EC4D-AF57-8D1BF08150D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1157" y="5876280"/>
                  <a:ext cx="135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C8D4DF3-A00F-FB4B-95FA-D862892F8507}"/>
                    </a:ext>
                  </a:extLst>
                </p14:cNvPr>
                <p14:cNvContentPartPr/>
                <p14:nvPr/>
              </p14:nvContentPartPr>
              <p14:xfrm>
                <a:off x="179157" y="5798520"/>
                <a:ext cx="64080" cy="2260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C8D4DF3-A00F-FB4B-95FA-D862892F850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3677" y="5783400"/>
                  <a:ext cx="9468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B002801-24E5-3A48-BA22-FEFEF45FDB6E}"/>
                    </a:ext>
                  </a:extLst>
                </p14:cNvPr>
                <p14:cNvContentPartPr/>
                <p14:nvPr/>
              </p14:nvContentPartPr>
              <p14:xfrm>
                <a:off x="237117" y="5885280"/>
                <a:ext cx="29160" cy="237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B002801-24E5-3A48-BA22-FEFEF45FDB6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221637" y="5870160"/>
                  <a:ext cx="59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4D06962-4FAA-EC42-B419-ECB492264DF1}"/>
                    </a:ext>
                  </a:extLst>
                </p14:cNvPr>
                <p14:cNvContentPartPr/>
                <p14:nvPr/>
              </p14:nvContentPartPr>
              <p14:xfrm>
                <a:off x="260157" y="5943600"/>
                <a:ext cx="18000" cy="63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4D06962-4FAA-EC42-B419-ECB492264DF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4677" y="5928120"/>
                  <a:ext cx="48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FBC97DE-8211-A443-8636-99DD8B200837}"/>
                    </a:ext>
                  </a:extLst>
                </p14:cNvPr>
                <p14:cNvContentPartPr/>
                <p14:nvPr/>
              </p14:nvContentPartPr>
              <p14:xfrm>
                <a:off x="295077" y="5897160"/>
                <a:ext cx="40680" cy="1915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FBC97DE-8211-A443-8636-99DD8B20083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79597" y="5881680"/>
                  <a:ext cx="71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81DD352-B049-7142-9BA8-A6BD6DEA50BD}"/>
                    </a:ext>
                  </a:extLst>
                </p14:cNvPr>
                <p14:cNvContentPartPr/>
                <p14:nvPr/>
              </p14:nvContentPartPr>
              <p14:xfrm>
                <a:off x="416397" y="5908680"/>
                <a:ext cx="75600" cy="1274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81DD352-B049-7142-9BA8-A6BD6DEA50B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01277" y="5893560"/>
                  <a:ext cx="1062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7AF9C22-709C-884C-BA42-7A5C7D046A77}"/>
                    </a:ext>
                  </a:extLst>
                </p14:cNvPr>
                <p14:cNvContentPartPr/>
                <p14:nvPr/>
              </p14:nvContentPartPr>
              <p14:xfrm>
                <a:off x="480117" y="5804640"/>
                <a:ext cx="313200" cy="23184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7AF9C22-709C-884C-BA42-7A5C7D046A7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64997" y="5789160"/>
                  <a:ext cx="3434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8E774A9-AC1A-4940-B5B5-BE53D12F8CB9}"/>
                    </a:ext>
                  </a:extLst>
                </p14:cNvPr>
                <p14:cNvContentPartPr/>
                <p14:nvPr/>
              </p14:nvContentPartPr>
              <p14:xfrm>
                <a:off x="723117" y="5908680"/>
                <a:ext cx="92880" cy="1764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8E774A9-AC1A-4940-B5B5-BE53D12F8CB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07997" y="5893560"/>
                  <a:ext cx="123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9BA0D5E-65C7-4540-BC46-4710D24C6E2C}"/>
                    </a:ext>
                  </a:extLst>
                </p14:cNvPr>
                <p14:cNvContentPartPr/>
                <p14:nvPr/>
              </p14:nvContentPartPr>
              <p14:xfrm>
                <a:off x="191037" y="6209640"/>
                <a:ext cx="17640" cy="118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9BA0D5E-65C7-4540-BC46-4710D24C6E2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75557" y="6194160"/>
                  <a:ext cx="48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8B4051-2EBE-8746-BEC6-A9459CB8A40A}"/>
                    </a:ext>
                  </a:extLst>
                </p14:cNvPr>
                <p14:cNvContentPartPr/>
                <p14:nvPr/>
              </p14:nvContentPartPr>
              <p14:xfrm>
                <a:off x="161517" y="6261480"/>
                <a:ext cx="46800" cy="69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8B4051-2EBE-8746-BEC6-A9459CB8A40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46397" y="6246360"/>
                  <a:ext cx="774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56DF39C-DD67-B841-B687-6686556E8E09}"/>
                    </a:ext>
                  </a:extLst>
                </p14:cNvPr>
                <p14:cNvContentPartPr/>
                <p14:nvPr/>
              </p14:nvContentPartPr>
              <p14:xfrm>
                <a:off x="370317" y="6232680"/>
                <a:ext cx="69480" cy="410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56DF39C-DD67-B841-B687-6686556E8E0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5197" y="6217200"/>
                  <a:ext cx="1000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22D0F3-9DF8-C740-8031-73140F9F8A5D}"/>
                    </a:ext>
                  </a:extLst>
                </p14:cNvPr>
                <p14:cNvContentPartPr/>
                <p14:nvPr/>
              </p14:nvContentPartPr>
              <p14:xfrm>
                <a:off x="474357" y="6134400"/>
                <a:ext cx="17640" cy="1504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22D0F3-9DF8-C740-8031-73140F9F8A5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59237" y="6119280"/>
                  <a:ext cx="4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1CA5126-209F-9C4A-84F7-0CE4146EA606}"/>
                    </a:ext>
                  </a:extLst>
                </p14:cNvPr>
                <p14:cNvContentPartPr/>
                <p14:nvPr/>
              </p14:nvContentPartPr>
              <p14:xfrm>
                <a:off x="404877" y="6273360"/>
                <a:ext cx="150840" cy="986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1CA5126-209F-9C4A-84F7-0CE4146EA60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89757" y="6258240"/>
                  <a:ext cx="1814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BAAFA61-AD5B-264A-BDCF-D44AF2F5AC99}"/>
                    </a:ext>
                  </a:extLst>
                </p14:cNvPr>
                <p14:cNvContentPartPr/>
                <p14:nvPr/>
              </p14:nvContentPartPr>
              <p14:xfrm>
                <a:off x="566877" y="6169320"/>
                <a:ext cx="29160" cy="525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BAAFA61-AD5B-264A-BDCF-D44AF2F5AC9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51757" y="6153840"/>
                  <a:ext cx="59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549F5CD-5905-7042-BF05-122105E17B2D}"/>
                    </a:ext>
                  </a:extLst>
                </p14:cNvPr>
                <p14:cNvContentPartPr/>
                <p14:nvPr/>
              </p14:nvContentPartPr>
              <p14:xfrm>
                <a:off x="561117" y="6209640"/>
                <a:ext cx="64080" cy="1101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549F5CD-5905-7042-BF05-122105E17B2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5997" y="6194160"/>
                  <a:ext cx="9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D587D5B-6C15-894C-85EC-CF148EB2E6CA}"/>
                    </a:ext>
                  </a:extLst>
                </p14:cNvPr>
                <p14:cNvContentPartPr/>
                <p14:nvPr/>
              </p14:nvContentPartPr>
              <p14:xfrm>
                <a:off x="630597" y="6215400"/>
                <a:ext cx="63720" cy="1335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D587D5B-6C15-894C-85EC-CF148EB2E6C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5477" y="6199920"/>
                  <a:ext cx="943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915C136-541E-2E45-84B9-9A09E2EEE519}"/>
                    </a:ext>
                  </a:extLst>
                </p14:cNvPr>
                <p14:cNvContentPartPr/>
                <p14:nvPr/>
              </p14:nvContentPartPr>
              <p14:xfrm>
                <a:off x="717717" y="6192360"/>
                <a:ext cx="63720" cy="75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915C136-541E-2E45-84B9-9A09E2EEE51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2237" y="6176880"/>
                  <a:ext cx="943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C3F66B5-7A24-A942-9CD8-990A99F410BC}"/>
                    </a:ext>
                  </a:extLst>
                </p14:cNvPr>
                <p14:cNvContentPartPr/>
                <p14:nvPr/>
              </p14:nvContentPartPr>
              <p14:xfrm>
                <a:off x="763437" y="6128280"/>
                <a:ext cx="69840" cy="2030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C3F66B5-7A24-A942-9CD8-990A99F410BC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48317" y="6113160"/>
                  <a:ext cx="100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5082411-9AC2-E342-93F0-A1FB79A2BAD3}"/>
                    </a:ext>
                  </a:extLst>
                </p14:cNvPr>
                <p14:cNvContentPartPr/>
                <p14:nvPr/>
              </p14:nvContentPartPr>
              <p14:xfrm>
                <a:off x="902757" y="6117120"/>
                <a:ext cx="11880" cy="813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5082411-9AC2-E342-93F0-A1FB79A2BAD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87277" y="6101640"/>
                  <a:ext cx="424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42963C9-D97E-AF45-A5B1-4403CF909FEA}"/>
                    </a:ext>
                  </a:extLst>
                </p14:cNvPr>
                <p14:cNvContentPartPr/>
                <p14:nvPr/>
              </p14:nvContentPartPr>
              <p14:xfrm>
                <a:off x="914277" y="6261480"/>
                <a:ext cx="6120" cy="122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42963C9-D97E-AF45-A5B1-4403CF909FE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98797" y="6246360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5085B7A-F41F-454A-B6CF-4F3392F3719C}"/>
                  </a:ext>
                </a:extLst>
              </p14:cNvPr>
              <p14:cNvContentPartPr/>
              <p14:nvPr/>
            </p14:nvContentPartPr>
            <p14:xfrm>
              <a:off x="786837" y="5925960"/>
              <a:ext cx="64080" cy="871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5085B7A-F41F-454A-B6CF-4F3392F3719C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771357" y="5910840"/>
                <a:ext cx="946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0D71B01-EF9A-A84F-BC16-8A1457A7BBCD}"/>
                  </a:ext>
                </a:extLst>
              </p14:cNvPr>
              <p14:cNvContentPartPr/>
              <p14:nvPr/>
            </p14:nvContentPartPr>
            <p14:xfrm>
              <a:off x="879717" y="5874120"/>
              <a:ext cx="46440" cy="1566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0D71B01-EF9A-A84F-BC16-8A1457A7BBCD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64237" y="5858640"/>
                <a:ext cx="77040" cy="18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503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80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RAM Basics: A 1024 X 4-Bit Static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450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Simplified Read-Cycle and Write-Cycle Timing</a:t>
            </a: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rcRect t="50545"/>
          <a:stretch/>
        </p:blipFill>
        <p:spPr>
          <a:xfrm>
            <a:off x="548640" y="4360553"/>
            <a:ext cx="3741022" cy="19710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84685" y="3911455"/>
            <a:ext cx="2327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Read cycle logical sequencing</a:t>
            </a:r>
            <a:endParaRPr lang="ko-KR" alt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1213019" y="6296001"/>
            <a:ext cx="2369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Write cycle logical sequencing</a:t>
            </a:r>
            <a:endParaRPr lang="ko-KR" altLang="en-US" sz="1400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b="50438"/>
          <a:stretch/>
        </p:blipFill>
        <p:spPr>
          <a:xfrm>
            <a:off x="607077" y="2028016"/>
            <a:ext cx="3682585" cy="194444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289661" y="2645866"/>
            <a:ext cx="398308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Memory Access Time</a:t>
            </a:r>
            <a:r>
              <a:rPr lang="en-US" altLang="ko-KR" sz="1600" dirty="0"/>
              <a:t>: the time from address to output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b="1" dirty="0"/>
              <a:t>Memory Cycle Time</a:t>
            </a:r>
            <a:r>
              <a:rPr lang="en-US" altLang="ko-KR" sz="1600" dirty="0"/>
              <a:t>: the time between subsequent memory operations</a:t>
            </a:r>
          </a:p>
          <a:p>
            <a:endParaRPr lang="en-US" altLang="ko-KR" sz="1600" dirty="0"/>
          </a:p>
          <a:p>
            <a:r>
              <a:rPr lang="en-US" altLang="ko-KR" sz="1600" dirty="0"/>
              <a:t>Access Time ≤ Memory Cycle Time</a:t>
            </a:r>
            <a:endParaRPr lang="ko-KR" altLang="en-US" sz="1600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3012877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250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Detailed SRAM Timing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55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Read cycle timing for an SRAM chip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53" y="1847131"/>
            <a:ext cx="7722862" cy="3616692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EA983BF-CC49-3949-8562-3A953175724C}"/>
              </a:ext>
            </a:extLst>
          </p:cNvPr>
          <p:cNvGrpSpPr/>
          <p:nvPr/>
        </p:nvGrpSpPr>
        <p:grpSpPr>
          <a:xfrm>
            <a:off x="4953837" y="63360"/>
            <a:ext cx="3721680" cy="365040"/>
            <a:chOff x="4953837" y="63360"/>
            <a:chExt cx="3721680" cy="36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18E3ED4-93B8-9444-82B1-32A7851F5FB2}"/>
                    </a:ext>
                  </a:extLst>
                </p14:cNvPr>
                <p14:cNvContentPartPr/>
                <p14:nvPr/>
              </p14:nvContentPartPr>
              <p14:xfrm>
                <a:off x="4953837" y="312120"/>
                <a:ext cx="29160" cy="19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18E3ED4-93B8-9444-82B1-32A7851F5F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38357" y="297000"/>
                  <a:ext cx="597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E1BD29B-A689-6D4D-9C09-00F919B3DD2C}"/>
                    </a:ext>
                  </a:extLst>
                </p14:cNvPr>
                <p14:cNvContentPartPr/>
                <p14:nvPr/>
              </p14:nvContentPartPr>
              <p14:xfrm>
                <a:off x="5092797" y="219960"/>
                <a:ext cx="11880" cy="162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E1BD29B-A689-6D4D-9C09-00F919B3DD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77677" y="204480"/>
                  <a:ext cx="42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B13552-9704-2043-A2B8-924881725282}"/>
                    </a:ext>
                  </a:extLst>
                </p14:cNvPr>
                <p14:cNvContentPartPr/>
                <p14:nvPr/>
              </p14:nvContentPartPr>
              <p14:xfrm>
                <a:off x="5104317" y="225360"/>
                <a:ext cx="92880" cy="145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B13552-9704-2043-A2B8-9248817252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89197" y="210240"/>
                  <a:ext cx="123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0555E2-D18C-FF4B-860E-9FCC04436596}"/>
                    </a:ext>
                  </a:extLst>
                </p14:cNvPr>
                <p14:cNvContentPartPr/>
                <p14:nvPr/>
              </p14:nvContentPartPr>
              <p14:xfrm>
                <a:off x="5219877" y="271800"/>
                <a:ext cx="64080" cy="98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0555E2-D18C-FF4B-860E-9FCC044365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04757" y="256680"/>
                  <a:ext cx="9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3FE3257-CDC6-E842-8C05-FA06333DBA97}"/>
                    </a:ext>
                  </a:extLst>
                </p14:cNvPr>
                <p14:cNvContentPartPr/>
                <p14:nvPr/>
              </p14:nvContentPartPr>
              <p14:xfrm>
                <a:off x="5295117" y="265680"/>
                <a:ext cx="104400" cy="104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3FE3257-CDC6-E842-8C05-FA06333DBA9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279997" y="250560"/>
                  <a:ext cx="13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69A2305-A049-354A-8C30-0DB64714001A}"/>
                    </a:ext>
                  </a:extLst>
                </p14:cNvPr>
                <p14:cNvContentPartPr/>
                <p14:nvPr/>
              </p14:nvContentPartPr>
              <p14:xfrm>
                <a:off x="5422557" y="242640"/>
                <a:ext cx="122040" cy="18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9A2305-A049-354A-8C30-0DB64714001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07077" y="227520"/>
                  <a:ext cx="1526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D6A2EA2-1272-D847-BF45-4333A0201FC4}"/>
                    </a:ext>
                  </a:extLst>
                </p14:cNvPr>
                <p14:cNvContentPartPr/>
                <p14:nvPr/>
              </p14:nvContentPartPr>
              <p14:xfrm>
                <a:off x="5654037" y="161640"/>
                <a:ext cx="75600" cy="208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D6A2EA2-1272-D847-BF45-4333A0201FC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38557" y="146520"/>
                  <a:ext cx="106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7CDE3E6-CC93-1047-B5CE-7ADED5B77D7D}"/>
                    </a:ext>
                  </a:extLst>
                </p14:cNvPr>
                <p14:cNvContentPartPr/>
                <p14:nvPr/>
              </p14:nvContentPartPr>
              <p14:xfrm>
                <a:off x="5752317" y="161640"/>
                <a:ext cx="122040" cy="208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7CDE3E6-CC93-1047-B5CE-7ADED5B77D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737197" y="146520"/>
                  <a:ext cx="152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00668B8-1A6E-1F45-B7D3-0C27D4637729}"/>
                    </a:ext>
                  </a:extLst>
                </p14:cNvPr>
                <p14:cNvContentPartPr/>
                <p14:nvPr/>
              </p14:nvContentPartPr>
              <p14:xfrm>
                <a:off x="5792997" y="260280"/>
                <a:ext cx="121680" cy="46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00668B8-1A6E-1F45-B7D3-0C27D46377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777877" y="244800"/>
                  <a:ext cx="152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33CE496-D0DA-5F47-9ABF-DB71999790AB}"/>
                    </a:ext>
                  </a:extLst>
                </p14:cNvPr>
                <p14:cNvContentPartPr/>
                <p14:nvPr/>
              </p14:nvContentPartPr>
              <p14:xfrm>
                <a:off x="5914317" y="265680"/>
                <a:ext cx="58320" cy="93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33CE496-D0DA-5F47-9ABF-DB71999790A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899197" y="250560"/>
                  <a:ext cx="889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57D044-33DA-DC4A-A7ED-305A03C6A1B3}"/>
                    </a:ext>
                  </a:extLst>
                </p14:cNvPr>
                <p14:cNvContentPartPr/>
                <p14:nvPr/>
              </p14:nvContentPartPr>
              <p14:xfrm>
                <a:off x="6099717" y="225360"/>
                <a:ext cx="81360" cy="1195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57D044-33DA-DC4A-A7ED-305A03C6A1B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084237" y="210240"/>
                  <a:ext cx="11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856E59-3A30-0C4A-84DB-B50B418E32D0}"/>
                    </a:ext>
                  </a:extLst>
                </p14:cNvPr>
                <p14:cNvContentPartPr/>
                <p14:nvPr/>
              </p14:nvContentPartPr>
              <p14:xfrm>
                <a:off x="6169197" y="121320"/>
                <a:ext cx="208440" cy="2145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856E59-3A30-0C4A-84DB-B50B418E32D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153717" y="105840"/>
                  <a:ext cx="23904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D2935B2-8449-1D41-8AF8-E9636266D723}"/>
                    </a:ext>
                  </a:extLst>
                </p14:cNvPr>
                <p14:cNvContentPartPr/>
                <p14:nvPr/>
              </p14:nvContentPartPr>
              <p14:xfrm>
                <a:off x="6377277" y="104040"/>
                <a:ext cx="35280" cy="228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D2935B2-8449-1D41-8AF8-E9636266D7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62157" y="88560"/>
                  <a:ext cx="65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F36E1D-41E2-4948-AE2C-DEE6C5AEFF3A}"/>
                    </a:ext>
                  </a:extLst>
                </p14:cNvPr>
                <p14:cNvContentPartPr/>
                <p14:nvPr/>
              </p14:nvContentPartPr>
              <p14:xfrm>
                <a:off x="6348477" y="185040"/>
                <a:ext cx="150840" cy="52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F36E1D-41E2-4948-AE2C-DEE6C5AEFF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333357" y="169920"/>
                  <a:ext cx="1814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948698E-2D72-6C4D-A57F-36F64DC8DA9D}"/>
                    </a:ext>
                  </a:extLst>
                </p14:cNvPr>
                <p14:cNvContentPartPr/>
                <p14:nvPr/>
              </p14:nvContentPartPr>
              <p14:xfrm>
                <a:off x="6458277" y="123840"/>
                <a:ext cx="150840" cy="1425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948698E-2D72-6C4D-A57F-36F64DC8DA9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43157" y="108720"/>
                  <a:ext cx="181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4B0B339-31AC-EA4F-8F70-897482BF90C8}"/>
                    </a:ext>
                  </a:extLst>
                </p14:cNvPr>
                <p14:cNvContentPartPr/>
                <p14:nvPr/>
              </p14:nvContentPartPr>
              <p14:xfrm>
                <a:off x="6487437" y="283320"/>
                <a:ext cx="138960" cy="3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4B0B339-31AC-EA4F-8F70-897482BF90C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472317" y="267840"/>
                  <a:ext cx="169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B3C4226-D941-2D4B-B460-76FAEC62246D}"/>
                    </a:ext>
                  </a:extLst>
                </p14:cNvPr>
                <p14:cNvContentPartPr/>
                <p14:nvPr/>
              </p14:nvContentPartPr>
              <p14:xfrm>
                <a:off x="6788397" y="173520"/>
                <a:ext cx="98640" cy="756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B3C4226-D941-2D4B-B460-76FAEC62246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72917" y="158040"/>
                  <a:ext cx="129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DAA8A23-2476-9D4F-BBA9-E6192E439F79}"/>
                    </a:ext>
                  </a:extLst>
                </p14:cNvPr>
                <p14:cNvContentPartPr/>
                <p14:nvPr/>
              </p14:nvContentPartPr>
              <p14:xfrm>
                <a:off x="6811437" y="150480"/>
                <a:ext cx="87120" cy="121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DAA8A23-2476-9D4F-BBA9-E6192E439F7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796317" y="135000"/>
                  <a:ext cx="117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518B8D6-2222-2841-9C73-944D463CB1E3}"/>
                    </a:ext>
                  </a:extLst>
                </p14:cNvPr>
                <p14:cNvContentPartPr/>
                <p14:nvPr/>
              </p14:nvContentPartPr>
              <p14:xfrm>
                <a:off x="6886677" y="109440"/>
                <a:ext cx="6120" cy="1915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518B8D6-2222-2841-9C73-944D463CB1E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871197" y="94320"/>
                  <a:ext cx="367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021274-C136-3E4E-8DEE-66CDB440B56F}"/>
                    </a:ext>
                  </a:extLst>
                </p14:cNvPr>
                <p14:cNvContentPartPr/>
                <p14:nvPr/>
              </p14:nvContentPartPr>
              <p14:xfrm>
                <a:off x="6748077" y="294840"/>
                <a:ext cx="150480" cy="525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021274-C136-3E4E-8DEE-66CDB440B56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32597" y="279720"/>
                  <a:ext cx="181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48D5DD-BBC1-C64C-9CD3-4B5E9B298D71}"/>
                    </a:ext>
                  </a:extLst>
                </p14:cNvPr>
                <p14:cNvContentPartPr/>
                <p14:nvPr/>
              </p14:nvContentPartPr>
              <p14:xfrm>
                <a:off x="6898197" y="196560"/>
                <a:ext cx="110520" cy="12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48D5DD-BBC1-C64C-9CD3-4B5E9B298D7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883077" y="181080"/>
                  <a:ext cx="1411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C850F6E-2590-1A41-9E7D-DF61BCD32378}"/>
                    </a:ext>
                  </a:extLst>
                </p14:cNvPr>
                <p14:cNvContentPartPr/>
                <p14:nvPr/>
              </p14:nvContentPartPr>
              <p14:xfrm>
                <a:off x="6956157" y="306720"/>
                <a:ext cx="75600" cy="40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C850F6E-2590-1A41-9E7D-DF61BCD3237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41037" y="291240"/>
                  <a:ext cx="10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7EE342-DEC3-2847-9E1B-2AE58B34E091}"/>
                    </a:ext>
                  </a:extLst>
                </p14:cNvPr>
                <p14:cNvContentPartPr/>
                <p14:nvPr/>
              </p14:nvContentPartPr>
              <p14:xfrm>
                <a:off x="7100877" y="289080"/>
                <a:ext cx="11880" cy="34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7EE342-DEC3-2847-9E1B-2AE58B34E0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85757" y="273960"/>
                  <a:ext cx="42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850CD79-061C-7541-B037-17B88BB4F0B8}"/>
                    </a:ext>
                  </a:extLst>
                </p14:cNvPr>
                <p14:cNvContentPartPr/>
                <p14:nvPr/>
              </p14:nvContentPartPr>
              <p14:xfrm>
                <a:off x="7239837" y="219960"/>
                <a:ext cx="98640" cy="46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850CD79-061C-7541-B037-17B88BB4F0B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224357" y="204480"/>
                  <a:ext cx="12924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F603D80-0EE8-6E44-9325-CF2D54661679}"/>
                    </a:ext>
                  </a:extLst>
                </p14:cNvPr>
                <p14:cNvContentPartPr/>
                <p14:nvPr/>
              </p14:nvContentPartPr>
              <p14:xfrm>
                <a:off x="7349637" y="109440"/>
                <a:ext cx="6480" cy="197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F603D80-0EE8-6E44-9325-CF2D5466167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334157" y="94320"/>
                  <a:ext cx="370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9EB3C27-EA53-0E43-9E60-E5720F0F43BB}"/>
                    </a:ext>
                  </a:extLst>
                </p14:cNvPr>
                <p14:cNvContentPartPr/>
                <p14:nvPr/>
              </p14:nvContentPartPr>
              <p14:xfrm>
                <a:off x="7367277" y="178920"/>
                <a:ext cx="127440" cy="127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9EB3C27-EA53-0E43-9E60-E5720F0F43B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351797" y="163800"/>
                  <a:ext cx="158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438D5EE-6FAD-D94E-A8F5-FE8833818F4C}"/>
                    </a:ext>
                  </a:extLst>
                </p14:cNvPr>
                <p14:cNvContentPartPr/>
                <p14:nvPr/>
              </p14:nvContentPartPr>
              <p14:xfrm>
                <a:off x="7419117" y="289080"/>
                <a:ext cx="110520" cy="46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438D5EE-6FAD-D94E-A8F5-FE8833818F4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403637" y="273960"/>
                  <a:ext cx="1411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AEFCB9-1592-4F4B-8B85-A277AEBE2BC7}"/>
                    </a:ext>
                  </a:extLst>
                </p14:cNvPr>
                <p14:cNvContentPartPr/>
                <p14:nvPr/>
              </p14:nvContentPartPr>
              <p14:xfrm>
                <a:off x="7581117" y="150480"/>
                <a:ext cx="110160" cy="406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AEFCB9-1592-4F4B-8B85-A277AEBE2BC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565997" y="135000"/>
                  <a:ext cx="1407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36CB536-D996-5745-9C96-03565002A76A}"/>
                    </a:ext>
                  </a:extLst>
                </p14:cNvPr>
                <p14:cNvContentPartPr/>
                <p14:nvPr/>
              </p14:nvContentPartPr>
              <p14:xfrm>
                <a:off x="7621797" y="173520"/>
                <a:ext cx="17640" cy="81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36CB536-D996-5745-9C96-03565002A7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06677" y="158040"/>
                  <a:ext cx="48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99BB0B-3D24-3948-93F3-55A05FF049D5}"/>
                    </a:ext>
                  </a:extLst>
                </p14:cNvPr>
                <p14:cNvContentPartPr/>
                <p14:nvPr/>
              </p14:nvContentPartPr>
              <p14:xfrm>
                <a:off x="7610637" y="173520"/>
                <a:ext cx="121680" cy="928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99BB0B-3D24-3948-93F3-55A05FF049D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595517" y="158040"/>
                  <a:ext cx="151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1A6DAAF-1493-0B44-AE85-2019BE29BA99}"/>
                    </a:ext>
                  </a:extLst>
                </p14:cNvPr>
                <p14:cNvContentPartPr/>
                <p14:nvPr/>
              </p14:nvContentPartPr>
              <p14:xfrm>
                <a:off x="7714317" y="104040"/>
                <a:ext cx="75240" cy="2088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1A6DAAF-1493-0B44-AE85-2019BE29BA9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699197" y="88560"/>
                  <a:ext cx="105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8F513C-1078-A94A-ABB5-AD9A0D09C2BF}"/>
                    </a:ext>
                  </a:extLst>
                </p14:cNvPr>
                <p14:cNvContentPartPr/>
                <p14:nvPr/>
              </p14:nvContentPartPr>
              <p14:xfrm>
                <a:off x="7801077" y="150480"/>
                <a:ext cx="34920" cy="34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8F513C-1078-A94A-ABB5-AD9A0D09C2B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785957" y="135000"/>
                  <a:ext cx="655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350996-A9DB-5643-B7EE-87C5947FA80A}"/>
                    </a:ext>
                  </a:extLst>
                </p14:cNvPr>
                <p14:cNvContentPartPr/>
                <p14:nvPr/>
              </p14:nvContentPartPr>
              <p14:xfrm>
                <a:off x="7789197" y="185040"/>
                <a:ext cx="122040" cy="1101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350996-A9DB-5643-B7EE-87C5947FA80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774077" y="169920"/>
                  <a:ext cx="152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70A8608-63BA-A642-98D1-DAFC9C9B125B}"/>
                    </a:ext>
                  </a:extLst>
                </p14:cNvPr>
                <p14:cNvContentPartPr/>
                <p14:nvPr/>
              </p14:nvContentPartPr>
              <p14:xfrm>
                <a:off x="7853277" y="196560"/>
                <a:ext cx="46800" cy="468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0A8608-63BA-A642-98D1-DAFC9C9B125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837797" y="181080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5AAA92-71F9-DB4A-A862-E92A47BE6136}"/>
                    </a:ext>
                  </a:extLst>
                </p14:cNvPr>
                <p14:cNvContentPartPr/>
                <p14:nvPr/>
              </p14:nvContentPartPr>
              <p14:xfrm>
                <a:off x="7870557" y="138600"/>
                <a:ext cx="46800" cy="168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5AAA92-71F9-DB4A-A862-E92A47BE61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7855077" y="123480"/>
                  <a:ext cx="774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0A8F1E2-6272-F149-8E7D-3BEB53F7BC7A}"/>
                    </a:ext>
                  </a:extLst>
                </p14:cNvPr>
                <p14:cNvContentPartPr/>
                <p14:nvPr/>
              </p14:nvContentPartPr>
              <p14:xfrm>
                <a:off x="7934277" y="190800"/>
                <a:ext cx="46800" cy="525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0A8F1E2-6272-F149-8E7D-3BEB53F7BC7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7918797" y="175320"/>
                  <a:ext cx="774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C9B55F6-E054-9B41-BB55-87E35CE0955F}"/>
                    </a:ext>
                  </a:extLst>
                </p14:cNvPr>
                <p14:cNvContentPartPr/>
                <p14:nvPr/>
              </p14:nvContentPartPr>
              <p14:xfrm>
                <a:off x="8009517" y="81000"/>
                <a:ext cx="23400" cy="226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C9B55F6-E054-9B41-BB55-87E35CE095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994397" y="65520"/>
                  <a:ext cx="540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4755F18-7DD5-694E-8DFB-C29707B878CD}"/>
                    </a:ext>
                  </a:extLst>
                </p14:cNvPr>
                <p14:cNvContentPartPr/>
                <p14:nvPr/>
              </p14:nvContentPartPr>
              <p14:xfrm>
                <a:off x="8171517" y="161640"/>
                <a:ext cx="81360" cy="93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4755F18-7DD5-694E-8DFB-C29707B878C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56397" y="146520"/>
                  <a:ext cx="111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DD612F-B136-324E-90B9-4010B05BA831}"/>
                    </a:ext>
                  </a:extLst>
                </p14:cNvPr>
                <p14:cNvContentPartPr/>
                <p14:nvPr/>
              </p14:nvContentPartPr>
              <p14:xfrm>
                <a:off x="8252517" y="86400"/>
                <a:ext cx="104400" cy="1857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DD612F-B136-324E-90B9-4010B05BA83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237397" y="71280"/>
                  <a:ext cx="135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2F420C2-04BF-EF4B-83A6-CDAF5290C9A0}"/>
                    </a:ext>
                  </a:extLst>
                </p14:cNvPr>
                <p14:cNvContentPartPr/>
                <p14:nvPr/>
              </p14:nvContentPartPr>
              <p14:xfrm>
                <a:off x="8310117" y="118080"/>
                <a:ext cx="116280" cy="961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2F420C2-04BF-EF4B-83A6-CDAF5290C9A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94997" y="102960"/>
                  <a:ext cx="146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B7C9D0F-545E-8842-B361-250745F0CC41}"/>
                    </a:ext>
                  </a:extLst>
                </p14:cNvPr>
                <p14:cNvContentPartPr/>
                <p14:nvPr/>
              </p14:nvContentPartPr>
              <p14:xfrm>
                <a:off x="8356197" y="213840"/>
                <a:ext cx="82080" cy="69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B7C9D0F-545E-8842-B361-250745F0CC4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340717" y="198360"/>
                  <a:ext cx="112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E6B3027-6A0D-3543-9189-FB1A8CADFF44}"/>
                    </a:ext>
                  </a:extLst>
                </p14:cNvPr>
                <p14:cNvContentPartPr/>
                <p14:nvPr/>
              </p14:nvContentPartPr>
              <p14:xfrm>
                <a:off x="8460957" y="161640"/>
                <a:ext cx="58320" cy="813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E6B3027-6A0D-3543-9189-FB1A8CADFF4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445477" y="146520"/>
                  <a:ext cx="88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A5ABA6D-2923-EF4A-9338-1E4668B23C8D}"/>
                    </a:ext>
                  </a:extLst>
                </p14:cNvPr>
                <p14:cNvContentPartPr/>
                <p14:nvPr/>
              </p14:nvContentPartPr>
              <p14:xfrm>
                <a:off x="8530437" y="63360"/>
                <a:ext cx="98640" cy="2836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A5ABA6D-2923-EF4A-9338-1E4668B23C8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514957" y="48240"/>
                  <a:ext cx="1292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7779DE2-1263-1540-A818-8AAAA70968C9}"/>
                    </a:ext>
                  </a:extLst>
                </p14:cNvPr>
                <p14:cNvContentPartPr/>
                <p14:nvPr/>
              </p14:nvContentPartPr>
              <p14:xfrm>
                <a:off x="8657517" y="265680"/>
                <a:ext cx="18000" cy="11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7779DE2-1263-1540-A818-8AAAA70968C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642397" y="250560"/>
                  <a:ext cx="4860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053E69E-0762-174E-B71E-1B72852A9828}"/>
                  </a:ext>
                </a:extLst>
              </p14:cNvPr>
              <p14:cNvContentPartPr/>
              <p14:nvPr/>
            </p14:nvContentPartPr>
            <p14:xfrm>
              <a:off x="2291637" y="3894480"/>
              <a:ext cx="6120" cy="162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053E69E-0762-174E-B71E-1B72852A9828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2276517" y="3879360"/>
                <a:ext cx="36720" cy="19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4255E4D0-00E4-6347-BBC7-5A9327D20323}"/>
              </a:ext>
            </a:extLst>
          </p:cNvPr>
          <p:cNvGrpSpPr/>
          <p:nvPr/>
        </p:nvGrpSpPr>
        <p:grpSpPr>
          <a:xfrm>
            <a:off x="5006037" y="1643400"/>
            <a:ext cx="1504800" cy="492120"/>
            <a:chOff x="5006037" y="1643400"/>
            <a:chExt cx="1504800" cy="49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A21B11A-614A-F24C-B254-C24E096D610C}"/>
                    </a:ext>
                  </a:extLst>
                </p14:cNvPr>
                <p14:cNvContentPartPr/>
                <p14:nvPr/>
              </p14:nvContentPartPr>
              <p14:xfrm>
                <a:off x="5006037" y="1978920"/>
                <a:ext cx="434520" cy="1566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A21B11A-614A-F24C-B254-C24E096D610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990557" y="1963800"/>
                  <a:ext cx="464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D651896-6F8C-8B45-A059-DCB804123822}"/>
                    </a:ext>
                  </a:extLst>
                </p14:cNvPr>
                <p14:cNvContentPartPr/>
                <p14:nvPr/>
              </p14:nvContentPartPr>
              <p14:xfrm>
                <a:off x="5485917" y="1834560"/>
                <a:ext cx="104400" cy="98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D651896-6F8C-8B45-A059-DCB80412382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470797" y="1819080"/>
                  <a:ext cx="1350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B14B7AD-547D-0443-A168-E235E1D5E907}"/>
                    </a:ext>
                  </a:extLst>
                </p14:cNvPr>
                <p14:cNvContentPartPr/>
                <p14:nvPr/>
              </p14:nvContentPartPr>
              <p14:xfrm>
                <a:off x="5485917" y="1834560"/>
                <a:ext cx="145080" cy="81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B14B7AD-547D-0443-A168-E235E1D5E90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70797" y="1819080"/>
                  <a:ext cx="175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7C5C161-1C14-0544-AF43-258C601E5794}"/>
                    </a:ext>
                  </a:extLst>
                </p14:cNvPr>
                <p14:cNvContentPartPr/>
                <p14:nvPr/>
              </p14:nvContentPartPr>
              <p14:xfrm>
                <a:off x="5492037" y="1892160"/>
                <a:ext cx="168120" cy="116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7C5C161-1C14-0544-AF43-258C601E57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76557" y="1877040"/>
                  <a:ext cx="1987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FEAEC5-5EF3-4646-9D14-6FC7291E9529}"/>
                    </a:ext>
                  </a:extLst>
                </p14:cNvPr>
                <p14:cNvContentPartPr/>
                <p14:nvPr/>
              </p14:nvContentPartPr>
              <p14:xfrm>
                <a:off x="5671317" y="1765080"/>
                <a:ext cx="162360" cy="1969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FEAEC5-5EF3-4646-9D14-6FC7291E952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655837" y="1749600"/>
                  <a:ext cx="192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9CED5E2-9FAC-C543-A8BD-AB0851A40282}"/>
                    </a:ext>
                  </a:extLst>
                </p14:cNvPr>
                <p14:cNvContentPartPr/>
                <p14:nvPr/>
              </p14:nvContentPartPr>
              <p14:xfrm>
                <a:off x="5833317" y="1758960"/>
                <a:ext cx="87120" cy="69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9CED5E2-9FAC-C543-A8BD-AB0851A4028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818197" y="1743840"/>
                  <a:ext cx="117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0C77540-C606-C049-ACF6-707F7C8CDF10}"/>
                    </a:ext>
                  </a:extLst>
                </p14:cNvPr>
                <p14:cNvContentPartPr/>
                <p14:nvPr/>
              </p14:nvContentPartPr>
              <p14:xfrm>
                <a:off x="5821797" y="1828440"/>
                <a:ext cx="121680" cy="468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0C77540-C606-C049-ACF6-707F7C8CDF10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806677" y="1813320"/>
                  <a:ext cx="1522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85678EA-91AD-4F48-A031-A965AC92F91F}"/>
                    </a:ext>
                  </a:extLst>
                </p14:cNvPr>
                <p14:cNvContentPartPr/>
                <p14:nvPr/>
              </p14:nvContentPartPr>
              <p14:xfrm>
                <a:off x="5862117" y="1863360"/>
                <a:ext cx="122040" cy="583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85678EA-91AD-4F48-A031-A965AC92F91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846997" y="1847880"/>
                  <a:ext cx="152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E6B9A5E-0E37-1B4E-AE90-B6B5B6E1DC60}"/>
                    </a:ext>
                  </a:extLst>
                </p14:cNvPr>
                <p14:cNvContentPartPr/>
                <p14:nvPr/>
              </p14:nvContentPartPr>
              <p14:xfrm>
                <a:off x="6053637" y="1765080"/>
                <a:ext cx="17640" cy="349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E6B9A5E-0E37-1B4E-AE90-B6B5B6E1DC6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038157" y="1749600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BC00335-1003-F141-9CA9-BA33736910BF}"/>
                    </a:ext>
                  </a:extLst>
                </p14:cNvPr>
                <p14:cNvContentPartPr/>
                <p14:nvPr/>
              </p14:nvContentPartPr>
              <p14:xfrm>
                <a:off x="6059037" y="1730160"/>
                <a:ext cx="46440" cy="90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BC00335-1003-F141-9CA9-BA33736910BF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43917" y="1715040"/>
                  <a:ext cx="77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0424A12-6128-8349-8356-5161C2569CAF}"/>
                    </a:ext>
                  </a:extLst>
                </p14:cNvPr>
                <p14:cNvContentPartPr/>
                <p14:nvPr/>
              </p14:nvContentPartPr>
              <p14:xfrm>
                <a:off x="6163437" y="1643400"/>
                <a:ext cx="75600" cy="2523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0424A12-6128-8349-8356-5161C2569CAF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47957" y="1628280"/>
                  <a:ext cx="106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3DFFE17-C6EB-B64F-BF08-7699E18EACEC}"/>
                    </a:ext>
                  </a:extLst>
                </p14:cNvPr>
                <p14:cNvContentPartPr/>
                <p14:nvPr/>
              </p14:nvContentPartPr>
              <p14:xfrm>
                <a:off x="6244437" y="1683720"/>
                <a:ext cx="121680" cy="145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3DFFE17-C6EB-B64F-BF08-7699E18EACE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228957" y="1668600"/>
                  <a:ext cx="152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0A6E9D5-6AF3-D04C-862C-4C215A74B692}"/>
                    </a:ext>
                  </a:extLst>
                </p14:cNvPr>
                <p14:cNvContentPartPr/>
                <p14:nvPr/>
              </p14:nvContentPartPr>
              <p14:xfrm>
                <a:off x="6359997" y="1672200"/>
                <a:ext cx="150840" cy="168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0A6E9D5-6AF3-D04C-862C-4C215A74B69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344877" y="1657080"/>
                  <a:ext cx="1814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566D146-036C-6F4D-96DA-C05811B15909}"/>
                    </a:ext>
                  </a:extLst>
                </p14:cNvPr>
                <p14:cNvContentPartPr/>
                <p14:nvPr/>
              </p14:nvContentPartPr>
              <p14:xfrm>
                <a:off x="6035997" y="1718640"/>
                <a:ext cx="52560" cy="928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566D146-036C-6F4D-96DA-C05811B1590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020517" y="1703520"/>
                  <a:ext cx="83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9C56DBE-6F76-E74E-BC14-A7CD76FF2EDA}"/>
                    </a:ext>
                  </a:extLst>
                </p14:cNvPr>
                <p14:cNvContentPartPr/>
                <p14:nvPr/>
              </p14:nvContentPartPr>
              <p14:xfrm>
                <a:off x="6082437" y="1724400"/>
                <a:ext cx="29160" cy="932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9C56DBE-6F76-E74E-BC14-A7CD76FF2ED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066957" y="1708920"/>
                  <a:ext cx="597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152D361-1FB1-6744-A18F-3306025DC1D3}"/>
                    </a:ext>
                  </a:extLst>
                </p14:cNvPr>
                <p14:cNvContentPartPr/>
                <p14:nvPr/>
              </p14:nvContentPartPr>
              <p14:xfrm>
                <a:off x="5335437" y="1770840"/>
                <a:ext cx="18000" cy="121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152D361-1FB1-6744-A18F-3306025DC1D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320317" y="1755360"/>
                  <a:ext cx="48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D1E34A4-9897-E545-8941-0C1D14E1AFA9}"/>
                    </a:ext>
                  </a:extLst>
                </p14:cNvPr>
                <p14:cNvContentPartPr/>
                <p14:nvPr/>
              </p14:nvContentPartPr>
              <p14:xfrm>
                <a:off x="5289357" y="1753200"/>
                <a:ext cx="121680" cy="156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D1E34A4-9897-E545-8941-0C1D14E1AFA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274237" y="1738080"/>
                  <a:ext cx="1522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EC51435-FF2D-AC4A-9AAF-D5BE1656F1E9}"/>
              </a:ext>
            </a:extLst>
          </p:cNvPr>
          <p:cNvGrpSpPr/>
          <p:nvPr/>
        </p:nvGrpSpPr>
        <p:grpSpPr>
          <a:xfrm>
            <a:off x="5654037" y="3518280"/>
            <a:ext cx="1036440" cy="388440"/>
            <a:chOff x="5654037" y="3518280"/>
            <a:chExt cx="1036440" cy="38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0632B89-DDE8-B145-ABC3-FBA0AEA186D0}"/>
                    </a:ext>
                  </a:extLst>
                </p14:cNvPr>
                <p14:cNvContentPartPr/>
                <p14:nvPr/>
              </p14:nvContentPartPr>
              <p14:xfrm>
                <a:off x="5682837" y="3807720"/>
                <a:ext cx="75600" cy="81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0632B89-DDE8-B145-ABC3-FBA0AEA186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667357" y="3792600"/>
                  <a:ext cx="106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954D635-13C9-5040-9451-3A4610490552}"/>
                    </a:ext>
                  </a:extLst>
                </p14:cNvPr>
                <p14:cNvContentPartPr/>
                <p14:nvPr/>
              </p14:nvContentPartPr>
              <p14:xfrm>
                <a:off x="5654037" y="3790440"/>
                <a:ext cx="127800" cy="1162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954D635-13C9-5040-9451-3A461049055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38557" y="3775320"/>
                  <a:ext cx="158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D156771-1F9B-9A44-9D36-BE67173087BE}"/>
                    </a:ext>
                  </a:extLst>
                </p14:cNvPr>
                <p14:cNvContentPartPr/>
                <p14:nvPr/>
              </p14:nvContentPartPr>
              <p14:xfrm>
                <a:off x="5821797" y="3744000"/>
                <a:ext cx="115920" cy="1566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D156771-1F9B-9A44-9D36-BE67173087B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06677" y="3728880"/>
                  <a:ext cx="146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70D1FF-C438-254D-BD8E-58341C29F953}"/>
                    </a:ext>
                  </a:extLst>
                </p14:cNvPr>
                <p14:cNvContentPartPr/>
                <p14:nvPr/>
              </p14:nvContentPartPr>
              <p14:xfrm>
                <a:off x="5937357" y="3686400"/>
                <a:ext cx="46800" cy="1623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70D1FF-C438-254D-BD8E-58341C29F95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922237" y="3670920"/>
                  <a:ext cx="77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1D30C0E4-3807-8747-B785-0100F6C91840}"/>
                    </a:ext>
                  </a:extLst>
                </p14:cNvPr>
                <p14:cNvContentPartPr/>
                <p14:nvPr/>
              </p14:nvContentPartPr>
              <p14:xfrm>
                <a:off x="5989557" y="3691800"/>
                <a:ext cx="75600" cy="1508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D30C0E4-3807-8747-B785-0100F6C9184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74437" y="3676680"/>
                  <a:ext cx="106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503074-6A53-2E48-8C22-E8D358851F95}"/>
                    </a:ext>
                  </a:extLst>
                </p14:cNvPr>
                <p14:cNvContentPartPr/>
                <p14:nvPr/>
              </p14:nvContentPartPr>
              <p14:xfrm>
                <a:off x="6042117" y="3668760"/>
                <a:ext cx="34920" cy="1623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503074-6A53-2E48-8C22-E8D358851F95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26637" y="3653640"/>
                  <a:ext cx="65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B6BDC57-8665-ED41-8254-7E2F28F09AB6}"/>
                    </a:ext>
                  </a:extLst>
                </p14:cNvPr>
                <p14:cNvContentPartPr/>
                <p14:nvPr/>
              </p14:nvContentPartPr>
              <p14:xfrm>
                <a:off x="6029877" y="3709440"/>
                <a:ext cx="81360" cy="756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B6BDC57-8665-ED41-8254-7E2F28F09AB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14757" y="3693960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3EAA614-3771-B442-8CFE-47F4B0C706A4}"/>
                    </a:ext>
                  </a:extLst>
                </p14:cNvPr>
                <p14:cNvContentPartPr/>
                <p14:nvPr/>
              </p14:nvContentPartPr>
              <p14:xfrm>
                <a:off x="6105477" y="3697920"/>
                <a:ext cx="23400" cy="61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3EAA614-3771-B442-8CFE-47F4B0C706A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9997" y="3682800"/>
                  <a:ext cx="54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774005D-6068-B040-A36F-21C8E49D2854}"/>
                    </a:ext>
                  </a:extLst>
                </p14:cNvPr>
                <p14:cNvContentPartPr/>
                <p14:nvPr/>
              </p14:nvContentPartPr>
              <p14:xfrm>
                <a:off x="6122757" y="3750120"/>
                <a:ext cx="6120" cy="637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774005D-6068-B040-A36F-21C8E49D285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07277" y="3734640"/>
                  <a:ext cx="367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97053CA-1E45-6241-8B4F-9EBEE3B5182C}"/>
                    </a:ext>
                  </a:extLst>
                </p14:cNvPr>
                <p14:cNvContentPartPr/>
                <p14:nvPr/>
              </p14:nvContentPartPr>
              <p14:xfrm>
                <a:off x="6140397" y="3686400"/>
                <a:ext cx="179640" cy="104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97053CA-1E45-6241-8B4F-9EBEE3B5182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24917" y="3670920"/>
                  <a:ext cx="210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08BA8ED-8EA0-4843-BF2A-D3B085DD08EF}"/>
                    </a:ext>
                  </a:extLst>
                </p14:cNvPr>
                <p14:cNvContentPartPr/>
                <p14:nvPr/>
              </p14:nvContentPartPr>
              <p14:xfrm>
                <a:off x="6377277" y="3634200"/>
                <a:ext cx="58320" cy="698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08BA8ED-8EA0-4843-BF2A-D3B085DD08E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62157" y="3619080"/>
                  <a:ext cx="88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20009FA-4EE0-AB4F-8920-6589C497ABBF}"/>
                    </a:ext>
                  </a:extLst>
                </p14:cNvPr>
                <p14:cNvContentPartPr/>
                <p14:nvPr/>
              </p14:nvContentPartPr>
              <p14:xfrm>
                <a:off x="6435237" y="3582000"/>
                <a:ext cx="6120" cy="13932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20009FA-4EE0-AB4F-8920-6589C497ABB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420117" y="3566880"/>
                  <a:ext cx="36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A24C0B8-E0A3-A948-93FA-96F1DC0DB1A3}"/>
                    </a:ext>
                  </a:extLst>
                </p14:cNvPr>
                <p14:cNvContentPartPr/>
                <p14:nvPr/>
              </p14:nvContentPartPr>
              <p14:xfrm>
                <a:off x="6487437" y="3587760"/>
                <a:ext cx="32400" cy="11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A24C0B8-E0A3-A948-93FA-96F1DC0DB1A3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472317" y="3572640"/>
                  <a:ext cx="63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A6821C8-A822-7F4C-A2AF-9E07A3C35E15}"/>
                    </a:ext>
                  </a:extLst>
                </p14:cNvPr>
                <p14:cNvContentPartPr/>
                <p14:nvPr/>
              </p14:nvContentPartPr>
              <p14:xfrm>
                <a:off x="6469797" y="3622680"/>
                <a:ext cx="92880" cy="1044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A6821C8-A822-7F4C-A2AF-9E07A3C35E1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454677" y="3607200"/>
                  <a:ext cx="123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FF2E7CB-A741-FA49-92BD-B5958E803EB2}"/>
                    </a:ext>
                  </a:extLst>
                </p14:cNvPr>
                <p14:cNvContentPartPr/>
                <p14:nvPr/>
              </p14:nvContentPartPr>
              <p14:xfrm>
                <a:off x="6605877" y="3593880"/>
                <a:ext cx="43920" cy="698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FF2E7CB-A741-FA49-92BD-B5958E803EB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590397" y="3578400"/>
                  <a:ext cx="745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A6C22E-BABF-1B49-9AD7-6BCD28FFF40E}"/>
                    </a:ext>
                  </a:extLst>
                </p14:cNvPr>
                <p14:cNvContentPartPr/>
                <p14:nvPr/>
              </p14:nvContentPartPr>
              <p14:xfrm>
                <a:off x="6684357" y="3518280"/>
                <a:ext cx="6120" cy="2376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A6C22E-BABF-1B49-9AD7-6BCD28FFF40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668877" y="3503160"/>
                  <a:ext cx="36720" cy="26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1BA7329-7E05-9C42-863B-B86543492351}"/>
              </a:ext>
            </a:extLst>
          </p:cNvPr>
          <p:cNvGrpSpPr/>
          <p:nvPr/>
        </p:nvGrpSpPr>
        <p:grpSpPr>
          <a:xfrm>
            <a:off x="5960757" y="4959360"/>
            <a:ext cx="1290960" cy="504000"/>
            <a:chOff x="5960757" y="4959360"/>
            <a:chExt cx="1290960" cy="50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EB8217-7A03-734B-9E23-C3B21261F76D}"/>
                    </a:ext>
                  </a:extLst>
                </p14:cNvPr>
                <p14:cNvContentPartPr/>
                <p14:nvPr/>
              </p14:nvContentPartPr>
              <p14:xfrm>
                <a:off x="6035997" y="4959360"/>
                <a:ext cx="6480" cy="191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EB8217-7A03-734B-9E23-C3B21261F76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020517" y="4944240"/>
                  <a:ext cx="37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5E42570-F18E-FF43-B609-1F32F6C85E6A}"/>
                    </a:ext>
                  </a:extLst>
                </p14:cNvPr>
                <p14:cNvContentPartPr/>
                <p14:nvPr/>
              </p14:nvContentPartPr>
              <p14:xfrm>
                <a:off x="6006837" y="5110200"/>
                <a:ext cx="127800" cy="75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5E42570-F18E-FF43-B609-1F32F6C85E6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91717" y="5094720"/>
                  <a:ext cx="158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DB8E748-247F-3749-BD02-C364C9519364}"/>
                    </a:ext>
                  </a:extLst>
                </p14:cNvPr>
                <p14:cNvContentPartPr/>
                <p14:nvPr/>
              </p14:nvContentPartPr>
              <p14:xfrm>
                <a:off x="5960757" y="5295240"/>
                <a:ext cx="115920" cy="168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DB8E748-247F-3749-BD02-C364C951936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945637" y="5280120"/>
                  <a:ext cx="146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6C24206-6B25-C44D-84ED-99F1A58447C2}"/>
                    </a:ext>
                  </a:extLst>
                </p14:cNvPr>
                <p14:cNvContentPartPr/>
                <p14:nvPr/>
              </p14:nvContentPartPr>
              <p14:xfrm>
                <a:off x="6192237" y="5277960"/>
                <a:ext cx="127800" cy="127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6C24206-6B25-C44D-84ED-99F1A58447C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176757" y="5262840"/>
                  <a:ext cx="1584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ADC6AC-C91D-2045-8956-2DDDBE790145}"/>
                    </a:ext>
                  </a:extLst>
                </p14:cNvPr>
                <p14:cNvContentPartPr/>
                <p14:nvPr/>
              </p14:nvContentPartPr>
              <p14:xfrm>
                <a:off x="6336957" y="5243400"/>
                <a:ext cx="29160" cy="1796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ADC6AC-C91D-2045-8956-2DDDBE79014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321837" y="5227920"/>
                  <a:ext cx="59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951DAEE-D359-2940-8875-846246FEB31D}"/>
                    </a:ext>
                  </a:extLst>
                </p14:cNvPr>
                <p14:cNvContentPartPr/>
                <p14:nvPr/>
              </p14:nvContentPartPr>
              <p14:xfrm>
                <a:off x="6371517" y="5266440"/>
                <a:ext cx="98640" cy="1508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951DAEE-D359-2940-8875-846246FEB31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356397" y="5250960"/>
                  <a:ext cx="1292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BB1A421-7A41-2E47-92A6-335C16B9AE9B}"/>
                    </a:ext>
                  </a:extLst>
                </p14:cNvPr>
                <p14:cNvContentPartPr/>
                <p14:nvPr/>
              </p14:nvContentPartPr>
              <p14:xfrm>
                <a:off x="6302037" y="5324040"/>
                <a:ext cx="81360" cy="34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BB1A421-7A41-2E47-92A6-335C16B9AE9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286917" y="5308920"/>
                  <a:ext cx="111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B03FCF7-A6B1-7B44-98DA-BC6C279B76FC}"/>
                    </a:ext>
                  </a:extLst>
                </p14:cNvPr>
                <p14:cNvContentPartPr/>
                <p14:nvPr/>
              </p14:nvContentPartPr>
              <p14:xfrm>
                <a:off x="6469797" y="5237280"/>
                <a:ext cx="99000" cy="1278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B03FCF7-A6B1-7B44-98DA-BC6C279B76F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454677" y="5222160"/>
                  <a:ext cx="1296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906AECC-5CB2-514C-835C-B0308465CE62}"/>
                    </a:ext>
                  </a:extLst>
                </p14:cNvPr>
                <p14:cNvContentPartPr/>
                <p14:nvPr/>
              </p14:nvContentPartPr>
              <p14:xfrm>
                <a:off x="6487437" y="5341320"/>
                <a:ext cx="121680" cy="52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906AECC-5CB2-514C-835C-B0308465CE6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472317" y="5326200"/>
                  <a:ext cx="152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EAA75BF-210A-104A-B0FE-751A2B35BF4E}"/>
                    </a:ext>
                  </a:extLst>
                </p14:cNvPr>
                <p14:cNvContentPartPr/>
                <p14:nvPr/>
              </p14:nvContentPartPr>
              <p14:xfrm>
                <a:off x="6724677" y="5231520"/>
                <a:ext cx="266400" cy="122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EAA75BF-210A-104A-B0FE-751A2B35BF4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709197" y="5216400"/>
                  <a:ext cx="297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925EED0-1C8C-A146-B02B-880D17A7AB81}"/>
                    </a:ext>
                  </a:extLst>
                </p14:cNvPr>
                <p14:cNvContentPartPr/>
                <p14:nvPr/>
              </p14:nvContentPartPr>
              <p14:xfrm>
                <a:off x="6990717" y="5179320"/>
                <a:ext cx="139320" cy="226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925EED0-1C8C-A146-B02B-880D17A7AB8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975597" y="5164200"/>
                  <a:ext cx="1699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FC48430-151D-1749-9F0E-4D7E11260B69}"/>
                    </a:ext>
                  </a:extLst>
                </p14:cNvPr>
                <p14:cNvContentPartPr/>
                <p14:nvPr/>
              </p14:nvContentPartPr>
              <p14:xfrm>
                <a:off x="7141197" y="5208480"/>
                <a:ext cx="52560" cy="75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FC48430-151D-1749-9F0E-4D7E11260B6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126077" y="5193360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74AFB0E-4B15-ED49-9ADC-400E730F5006}"/>
                    </a:ext>
                  </a:extLst>
                </p14:cNvPr>
                <p14:cNvContentPartPr/>
                <p14:nvPr/>
              </p14:nvContentPartPr>
              <p14:xfrm>
                <a:off x="7205277" y="5081040"/>
                <a:ext cx="46440" cy="2725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74AFB0E-4B15-ED49-9ADC-400E730F500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189797" y="5065560"/>
                  <a:ext cx="7704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645BBDC-62F4-B941-8CA0-E9DE8DBBB433}"/>
              </a:ext>
            </a:extLst>
          </p:cNvPr>
          <p:cNvGrpSpPr/>
          <p:nvPr/>
        </p:nvGrpSpPr>
        <p:grpSpPr>
          <a:xfrm>
            <a:off x="7419117" y="5110200"/>
            <a:ext cx="469440" cy="185760"/>
            <a:chOff x="7419117" y="5110200"/>
            <a:chExt cx="46944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ABB481-C1B6-AA45-A580-1DE7B01312EB}"/>
                    </a:ext>
                  </a:extLst>
                </p14:cNvPr>
                <p14:cNvContentPartPr/>
                <p14:nvPr/>
              </p14:nvContentPartPr>
              <p14:xfrm>
                <a:off x="7419117" y="5202720"/>
                <a:ext cx="41040" cy="6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ABB481-C1B6-AA45-A580-1DE7B01312E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403637" y="5187240"/>
                  <a:ext cx="71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CA0AC66-9127-784E-B097-0E920BD6EB05}"/>
                    </a:ext>
                  </a:extLst>
                </p14:cNvPr>
                <p14:cNvContentPartPr/>
                <p14:nvPr/>
              </p14:nvContentPartPr>
              <p14:xfrm>
                <a:off x="7477077" y="5110200"/>
                <a:ext cx="214200" cy="1857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CA0AC66-9127-784E-B097-0E920BD6EB0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61957" y="5094720"/>
                  <a:ext cx="244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64229D5B-973E-3242-9AF0-B06E0EEEBD0B}"/>
                    </a:ext>
                  </a:extLst>
                </p14:cNvPr>
                <p14:cNvContentPartPr/>
                <p14:nvPr/>
              </p14:nvContentPartPr>
              <p14:xfrm>
                <a:off x="7690917" y="5139000"/>
                <a:ext cx="35280" cy="1044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64229D5B-973E-3242-9AF0-B06E0EEEBD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675797" y="5123880"/>
                  <a:ext cx="658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C82F6E3-CD19-1C46-890D-397507067F7A}"/>
                    </a:ext>
                  </a:extLst>
                </p14:cNvPr>
                <p14:cNvContentPartPr/>
                <p14:nvPr/>
              </p14:nvContentPartPr>
              <p14:xfrm>
                <a:off x="7748877" y="5110200"/>
                <a:ext cx="110160" cy="150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C82F6E3-CD19-1C46-890D-397507067F7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733757" y="5094720"/>
                  <a:ext cx="1407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AE34C36-96BE-EA49-BF56-7882D563A29F}"/>
                    </a:ext>
                  </a:extLst>
                </p14:cNvPr>
                <p14:cNvContentPartPr/>
                <p14:nvPr/>
              </p14:nvContentPartPr>
              <p14:xfrm>
                <a:off x="7853277" y="5231520"/>
                <a:ext cx="35280" cy="61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AE34C36-96BE-EA49-BF56-7882D563A29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837797" y="5216400"/>
                  <a:ext cx="658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1600FC5-6133-9640-88B3-B75AE07E85A7}"/>
              </a:ext>
            </a:extLst>
          </p:cNvPr>
          <p:cNvGrpSpPr/>
          <p:nvPr/>
        </p:nvGrpSpPr>
        <p:grpSpPr>
          <a:xfrm>
            <a:off x="5804517" y="5550905"/>
            <a:ext cx="1575040" cy="468295"/>
            <a:chOff x="5804517" y="5550905"/>
            <a:chExt cx="1575040" cy="468295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5729C58-534E-4F4E-BD9C-6F2583283CF8}"/>
                    </a:ext>
                  </a:extLst>
                </p14:cNvPr>
                <p14:cNvContentPartPr/>
                <p14:nvPr/>
              </p14:nvContentPartPr>
              <p14:xfrm>
                <a:off x="5850597" y="5874120"/>
                <a:ext cx="11880" cy="1044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5729C58-534E-4F4E-BD9C-6F2583283CF8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835477" y="5858640"/>
                  <a:ext cx="42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55A27CC-ECF2-B440-9E68-E575CEE1DDFD}"/>
                    </a:ext>
                  </a:extLst>
                </p14:cNvPr>
                <p14:cNvContentPartPr/>
                <p14:nvPr/>
              </p14:nvContentPartPr>
              <p14:xfrm>
                <a:off x="5804517" y="5874120"/>
                <a:ext cx="98640" cy="1450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55A27CC-ECF2-B440-9E68-E575CEE1DDF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89397" y="5858640"/>
                  <a:ext cx="1292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E6F0C2F-88CE-1F4F-8148-708A1B4ACE82}"/>
                    </a:ext>
                  </a:extLst>
                </p14:cNvPr>
                <p14:cNvContentPartPr/>
                <p14:nvPr/>
              </p14:nvContentPartPr>
              <p14:xfrm>
                <a:off x="5931597" y="5902560"/>
                <a:ext cx="110520" cy="6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E6F0C2F-88CE-1F4F-8148-708A1B4ACE8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916477" y="5887440"/>
                  <a:ext cx="141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C25B71A-870E-2445-8957-2C91337825B5}"/>
                    </a:ext>
                  </a:extLst>
                </p14:cNvPr>
                <p14:cNvContentPartPr/>
                <p14:nvPr/>
              </p14:nvContentPartPr>
              <p14:xfrm>
                <a:off x="6076677" y="5856480"/>
                <a:ext cx="75600" cy="1044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C25B71A-870E-2445-8957-2C91337825B5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061197" y="5841360"/>
                  <a:ext cx="106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A543B7C-3856-CB4E-BC2A-97BE4967F6FB}"/>
                    </a:ext>
                  </a:extLst>
                </p14:cNvPr>
                <p14:cNvContentPartPr/>
                <p14:nvPr/>
              </p14:nvContentPartPr>
              <p14:xfrm>
                <a:off x="6053637" y="5856480"/>
                <a:ext cx="121680" cy="13320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A543B7C-3856-CB4E-BC2A-97BE4967F6F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038157" y="5841360"/>
                  <a:ext cx="1522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AB674DD-BEF6-E141-A044-A868972E0090}"/>
                    </a:ext>
                  </a:extLst>
                </p14:cNvPr>
                <p14:cNvContentPartPr/>
                <p14:nvPr/>
              </p14:nvContentPartPr>
              <p14:xfrm>
                <a:off x="6330517" y="5837825"/>
                <a:ext cx="70200" cy="1292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AB674DD-BEF6-E141-A044-A868972E009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315037" y="5822705"/>
                  <a:ext cx="100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17B0773-7007-A940-BEFE-5375CB29D481}"/>
                    </a:ext>
                  </a:extLst>
                </p14:cNvPr>
                <p14:cNvContentPartPr/>
                <p14:nvPr/>
              </p14:nvContentPartPr>
              <p14:xfrm>
                <a:off x="6406477" y="5785265"/>
                <a:ext cx="24120" cy="1818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17B0773-7007-A940-BEFE-5375CB29D481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390997" y="5769785"/>
                  <a:ext cx="543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90D459DD-2C9C-F740-A468-DE2ED711E111}"/>
                    </a:ext>
                  </a:extLst>
                </p14:cNvPr>
                <p14:cNvContentPartPr/>
                <p14:nvPr/>
              </p14:nvContentPartPr>
              <p14:xfrm>
                <a:off x="6441757" y="5785265"/>
                <a:ext cx="29520" cy="176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90D459DD-2C9C-F740-A468-DE2ED711E11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26277" y="5769785"/>
                  <a:ext cx="601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7E15DC-4C90-F94C-9086-A075970EDCD9}"/>
                    </a:ext>
                  </a:extLst>
                </p14:cNvPr>
                <p14:cNvContentPartPr/>
                <p14:nvPr/>
              </p14:nvContentPartPr>
              <p14:xfrm>
                <a:off x="6476677" y="5802905"/>
                <a:ext cx="47520" cy="237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7E15DC-4C90-F94C-9086-A075970EDCD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461557" y="5787425"/>
                  <a:ext cx="77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DC9003-009C-574D-A8CE-8F6CDE8CE3F1}"/>
                    </a:ext>
                  </a:extLst>
                </p14:cNvPr>
                <p14:cNvContentPartPr/>
                <p14:nvPr/>
              </p14:nvContentPartPr>
              <p14:xfrm>
                <a:off x="6494317" y="5878865"/>
                <a:ext cx="18360" cy="64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DC9003-009C-574D-A8CE-8F6CDE8CE3F1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78837" y="5863745"/>
                  <a:ext cx="48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8DF0364-4181-2D42-BCFE-DC8373699397}"/>
                    </a:ext>
                  </a:extLst>
                </p14:cNvPr>
                <p14:cNvContentPartPr/>
                <p14:nvPr/>
              </p14:nvContentPartPr>
              <p14:xfrm>
                <a:off x="6523837" y="5814425"/>
                <a:ext cx="70920" cy="1998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8DF0364-4181-2D42-BCFE-DC837369939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508357" y="5798945"/>
                  <a:ext cx="101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17F6BCD-487C-4A4A-9FF6-B62DCF4AE2A7}"/>
                    </a:ext>
                  </a:extLst>
                </p14:cNvPr>
                <p14:cNvContentPartPr/>
                <p14:nvPr/>
              </p14:nvContentPartPr>
              <p14:xfrm>
                <a:off x="6587917" y="5849345"/>
                <a:ext cx="70920" cy="12348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17F6BCD-487C-4A4A-9FF6-B62DCF4AE2A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72797" y="5834225"/>
                  <a:ext cx="1011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73F6CD-2632-3C45-A8DE-7D02182EFEFD}"/>
                    </a:ext>
                  </a:extLst>
                </p14:cNvPr>
                <p14:cNvContentPartPr/>
                <p14:nvPr/>
              </p14:nvContentPartPr>
              <p14:xfrm>
                <a:off x="6711397" y="5796785"/>
                <a:ext cx="140760" cy="1411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73F6CD-2632-3C45-A8DE-7D02182EFEFD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695917" y="5781305"/>
                  <a:ext cx="171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9E8F18C7-5FBA-6642-BD69-DFB56006F086}"/>
                    </a:ext>
                  </a:extLst>
                </p14:cNvPr>
                <p14:cNvContentPartPr/>
                <p14:nvPr/>
              </p14:nvContentPartPr>
              <p14:xfrm>
                <a:off x="6904717" y="5761865"/>
                <a:ext cx="117360" cy="820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9E8F18C7-5FBA-6642-BD69-DFB56006F08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889237" y="5746385"/>
                  <a:ext cx="147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BCC6B0A-6C36-B44D-9013-55191D66D069}"/>
                    </a:ext>
                  </a:extLst>
                </p14:cNvPr>
                <p14:cNvContentPartPr/>
                <p14:nvPr/>
              </p14:nvContentPartPr>
              <p14:xfrm>
                <a:off x="6933877" y="5849345"/>
                <a:ext cx="111960" cy="100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BCC6B0A-6C36-B44D-9013-55191D66D069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918757" y="5834225"/>
                  <a:ext cx="142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EC89377-6D08-0D49-A831-91EE6329F21A}"/>
                    </a:ext>
                  </a:extLst>
                </p14:cNvPr>
                <p14:cNvContentPartPr/>
                <p14:nvPr/>
              </p14:nvContentPartPr>
              <p14:xfrm>
                <a:off x="7051237" y="5767625"/>
                <a:ext cx="111600" cy="13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EC89377-6D08-0D49-A831-91EE6329F21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036117" y="5752505"/>
                  <a:ext cx="142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E54F015-4F27-F24A-A861-FBFAC96386A1}"/>
                    </a:ext>
                  </a:extLst>
                </p14:cNvPr>
                <p14:cNvContentPartPr/>
                <p14:nvPr/>
              </p14:nvContentPartPr>
              <p14:xfrm>
                <a:off x="7150957" y="5744225"/>
                <a:ext cx="82440" cy="117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E54F015-4F27-F24A-A861-FBFAC96386A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35837" y="5729105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EAE12BAD-8707-A145-B672-DBF16F7F4EEA}"/>
                    </a:ext>
                  </a:extLst>
                </p14:cNvPr>
                <p14:cNvContentPartPr/>
                <p14:nvPr/>
              </p14:nvContentPartPr>
              <p14:xfrm>
                <a:off x="7221157" y="5691305"/>
                <a:ext cx="58680" cy="217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EAE12BAD-8707-A145-B672-DBF16F7F4EE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206037" y="5676185"/>
                  <a:ext cx="89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715BF4F-C650-E943-8C53-D50323A46F0F}"/>
                    </a:ext>
                  </a:extLst>
                </p14:cNvPr>
                <p14:cNvContentPartPr/>
                <p14:nvPr/>
              </p14:nvContentPartPr>
              <p14:xfrm>
                <a:off x="7279837" y="5773385"/>
                <a:ext cx="35640" cy="475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715BF4F-C650-E943-8C53-D50323A46F0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264357" y="5758265"/>
                  <a:ext cx="66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0C6E48D-8CC6-794C-ABB6-E113FD427607}"/>
                    </a:ext>
                  </a:extLst>
                </p14:cNvPr>
                <p14:cNvContentPartPr/>
                <p14:nvPr/>
              </p14:nvContentPartPr>
              <p14:xfrm>
                <a:off x="7315117" y="5761865"/>
                <a:ext cx="64440" cy="47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0C6E48D-8CC6-794C-ABB6-E113FD42760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299997" y="5746385"/>
                  <a:ext cx="950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9486B93-7E84-9448-826B-F832A41093D1}"/>
                    </a:ext>
                  </a:extLst>
                </p14:cNvPr>
                <p14:cNvContentPartPr/>
                <p14:nvPr/>
              </p14:nvContentPartPr>
              <p14:xfrm>
                <a:off x="6195517" y="5802905"/>
                <a:ext cx="129240" cy="997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9486B93-7E84-9448-826B-F832A41093D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180037" y="5787425"/>
                  <a:ext cx="159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CAD04C5-7C7A-144D-80E6-C584C5BD3EE9}"/>
                    </a:ext>
                  </a:extLst>
                </p14:cNvPr>
                <p14:cNvContentPartPr/>
                <p14:nvPr/>
              </p14:nvContentPartPr>
              <p14:xfrm>
                <a:off x="6113437" y="5703185"/>
                <a:ext cx="70920" cy="590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CAD04C5-7C7A-144D-80E6-C584C5BD3EE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097957" y="5687705"/>
                  <a:ext cx="101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779BB8E-76A9-E34E-99C2-C39C62EEE69F}"/>
                    </a:ext>
                  </a:extLst>
                </p14:cNvPr>
                <p14:cNvContentPartPr/>
                <p14:nvPr/>
              </p14:nvContentPartPr>
              <p14:xfrm>
                <a:off x="6189757" y="5656385"/>
                <a:ext cx="59040" cy="882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779BB8E-76A9-E34E-99C2-C39C62EEE69F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174277" y="5640905"/>
                  <a:ext cx="89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93F564C-6303-8D43-A34C-AA277DD115BB}"/>
                    </a:ext>
                  </a:extLst>
                </p14:cNvPr>
                <p14:cNvContentPartPr/>
                <p14:nvPr/>
              </p14:nvContentPartPr>
              <p14:xfrm>
                <a:off x="6224677" y="5591585"/>
                <a:ext cx="18360" cy="15300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93F564C-6303-8D43-A34C-AA277DD115BB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209197" y="5576465"/>
                  <a:ext cx="486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F4C13B1-21D5-1349-8AC9-470A95B700CC}"/>
                    </a:ext>
                  </a:extLst>
                </p14:cNvPr>
                <p14:cNvContentPartPr/>
                <p14:nvPr/>
              </p14:nvContentPartPr>
              <p14:xfrm>
                <a:off x="6248437" y="5662145"/>
                <a:ext cx="35280" cy="84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F4C13B1-21D5-1349-8AC9-470A95B700C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232957" y="5646665"/>
                  <a:ext cx="65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2C25F27-69B3-AE4B-B0DF-1A7868F0BEFD}"/>
                    </a:ext>
                  </a:extLst>
                </p14:cNvPr>
                <p14:cNvContentPartPr/>
                <p14:nvPr/>
              </p14:nvContentPartPr>
              <p14:xfrm>
                <a:off x="6271837" y="5591585"/>
                <a:ext cx="18000" cy="1292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2C25F27-69B3-AE4B-B0DF-1A7868F0BEF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256357" y="5576465"/>
                  <a:ext cx="48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3F9051-EF4E-A74C-A068-89F50843CAE6}"/>
                    </a:ext>
                  </a:extLst>
                </p14:cNvPr>
                <p14:cNvContentPartPr/>
                <p14:nvPr/>
              </p14:nvContentPartPr>
              <p14:xfrm>
                <a:off x="6300997" y="5609225"/>
                <a:ext cx="82440" cy="1234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3F9051-EF4E-A74C-A068-89F50843CAE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285517" y="5594105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2F5BF3A-32FB-DD42-B0D3-263DC4027A67}"/>
                    </a:ext>
                  </a:extLst>
                </p14:cNvPr>
                <p14:cNvContentPartPr/>
                <p14:nvPr/>
              </p14:nvContentPartPr>
              <p14:xfrm>
                <a:off x="6406477" y="5603465"/>
                <a:ext cx="35640" cy="997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2F5BF3A-32FB-DD42-B0D3-263DC4027A6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390997" y="5588345"/>
                  <a:ext cx="662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7E88465-B45D-9848-8C72-582A47364ED4}"/>
                    </a:ext>
                  </a:extLst>
                </p14:cNvPr>
                <p14:cNvContentPartPr/>
                <p14:nvPr/>
              </p14:nvContentPartPr>
              <p14:xfrm>
                <a:off x="6424117" y="5621105"/>
                <a:ext cx="64440" cy="117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7E88465-B45D-9848-8C72-582A47364ED4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408997" y="5605985"/>
                  <a:ext cx="95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855177-20B4-1F44-AD48-D12130B5F8C4}"/>
                    </a:ext>
                  </a:extLst>
                </p14:cNvPr>
                <p14:cNvContentPartPr/>
                <p14:nvPr/>
              </p14:nvContentPartPr>
              <p14:xfrm>
                <a:off x="6494317" y="5614985"/>
                <a:ext cx="106200" cy="1119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855177-20B4-1F44-AD48-D12130B5F8C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78837" y="5599865"/>
                  <a:ext cx="136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560061C-FD98-8141-BF69-2C634B81CCDC}"/>
                    </a:ext>
                  </a:extLst>
                </p14:cNvPr>
                <p14:cNvContentPartPr/>
                <p14:nvPr/>
              </p14:nvContentPartPr>
              <p14:xfrm>
                <a:off x="6600157" y="5550905"/>
                <a:ext cx="35280" cy="211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560061C-FD98-8141-BF69-2C634B81CCD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584677" y="5535425"/>
                  <a:ext cx="65880" cy="24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08004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2502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Detailed SRAM Timing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61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Write cycle timing for an SRAM chip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13" y="1869708"/>
            <a:ext cx="6975973" cy="3753185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3797516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97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Dynamic RAMs – the densest memories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383750" y="2842067"/>
            <a:ext cx="3983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One-transistor (1-T) memory cell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68" y="1900486"/>
            <a:ext cx="2181225" cy="22955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3894" y="4241497"/>
            <a:ext cx="7362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Issues in DRAM</a:t>
            </a:r>
          </a:p>
          <a:p>
            <a:pPr marL="342900" indent="-342900">
              <a:buAutoNum type="arabicPeriod"/>
            </a:pPr>
            <a:r>
              <a:rPr lang="en-US" altLang="ko-KR" dirty="0"/>
              <a:t>Small signal and destructive read operation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Sense amplifier is utilized!</a:t>
            </a:r>
          </a:p>
          <a:p>
            <a:pPr marL="342900" indent="-342900">
              <a:buAutoNum type="arabicPeriod"/>
            </a:pPr>
            <a:r>
              <a:rPr lang="en-US" altLang="ko-KR" dirty="0"/>
              <a:t>Contents of DRAMs decay over time </a:t>
            </a:r>
            <a:r>
              <a:rPr lang="en-US" altLang="ko-KR" dirty="0">
                <a:sym typeface="Wingdings" panose="05000000000000000000" pitchFamily="2" charset="2"/>
              </a:rPr>
              <a:t> DRAM cells must be refreshed!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D08A0C-D682-424E-A7F2-35EEBC2ACEAC}"/>
              </a:ext>
            </a:extLst>
          </p:cNvPr>
          <p:cNvGrpSpPr/>
          <p:nvPr/>
        </p:nvGrpSpPr>
        <p:grpSpPr>
          <a:xfrm>
            <a:off x="2174677" y="820394"/>
            <a:ext cx="597960" cy="299520"/>
            <a:chOff x="2174677" y="820394"/>
            <a:chExt cx="597960" cy="29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9AB33E8-4150-E742-8DF7-AF22CECEA0B2}"/>
                    </a:ext>
                  </a:extLst>
                </p14:cNvPr>
                <p14:cNvContentPartPr/>
                <p14:nvPr/>
              </p14:nvContentPartPr>
              <p14:xfrm>
                <a:off x="2174677" y="863954"/>
                <a:ext cx="82440" cy="197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9AB33E8-4150-E742-8DF7-AF22CECEA0B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59197" y="848834"/>
                  <a:ext cx="1130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E84963-39A8-B944-B483-37194703B511}"/>
                    </a:ext>
                  </a:extLst>
                </p14:cNvPr>
                <p14:cNvContentPartPr/>
                <p14:nvPr/>
              </p14:nvContentPartPr>
              <p14:xfrm>
                <a:off x="2256757" y="873314"/>
                <a:ext cx="82440" cy="2466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E84963-39A8-B944-B483-37194703B51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41277" y="857834"/>
                  <a:ext cx="11304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FF1C097-D323-0641-BBCB-B1B4DE36291D}"/>
                    </a:ext>
                  </a:extLst>
                </p14:cNvPr>
                <p14:cNvContentPartPr/>
                <p14:nvPr/>
              </p14:nvContentPartPr>
              <p14:xfrm>
                <a:off x="2356117" y="961154"/>
                <a:ext cx="100080" cy="356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FF1C097-D323-0641-BBCB-B1B4DE3629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340997" y="945674"/>
                  <a:ext cx="1303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D1B439A-4AC0-D940-8E8E-D27EAD9DF6C6}"/>
                    </a:ext>
                  </a:extLst>
                </p14:cNvPr>
                <p14:cNvContentPartPr/>
                <p14:nvPr/>
              </p14:nvContentPartPr>
              <p14:xfrm>
                <a:off x="2356117" y="873314"/>
                <a:ext cx="29520" cy="2289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D1B439A-4AC0-D940-8E8E-D27EAD9DF6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340997" y="857834"/>
                  <a:ext cx="6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B11615D-2052-D942-8BB0-F8096EEDF4FE}"/>
                    </a:ext>
                  </a:extLst>
                </p14:cNvPr>
                <p14:cNvContentPartPr/>
                <p14:nvPr/>
              </p14:nvContentPartPr>
              <p14:xfrm>
                <a:off x="2356117" y="913994"/>
                <a:ext cx="176040" cy="123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B11615D-2052-D942-8BB0-F8096EEDF4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40997" y="898874"/>
                  <a:ext cx="206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303654-B58C-9442-90E1-7169047E6F93}"/>
                    </a:ext>
                  </a:extLst>
                </p14:cNvPr>
                <p14:cNvContentPartPr/>
                <p14:nvPr/>
              </p14:nvContentPartPr>
              <p14:xfrm>
                <a:off x="2508397" y="884834"/>
                <a:ext cx="6120" cy="1702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303654-B58C-9442-90E1-7169047E6F9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92917" y="869714"/>
                  <a:ext cx="36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6993340-0F67-7F45-BA21-AC1F80922F31}"/>
                    </a:ext>
                  </a:extLst>
                </p14:cNvPr>
                <p14:cNvContentPartPr/>
                <p14:nvPr/>
              </p14:nvContentPartPr>
              <p14:xfrm>
                <a:off x="2532157" y="878714"/>
                <a:ext cx="35280" cy="1587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993340-0F67-7F45-BA21-AC1F80922F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16677" y="863594"/>
                  <a:ext cx="65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23EB76A-9237-A94D-98AD-F890F9DB5999}"/>
                    </a:ext>
                  </a:extLst>
                </p14:cNvPr>
                <p14:cNvContentPartPr/>
                <p14:nvPr/>
              </p14:nvContentPartPr>
              <p14:xfrm>
                <a:off x="2514157" y="949274"/>
                <a:ext cx="47520" cy="76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3EB76A-9237-A94D-98AD-F890F9DB599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99037" y="933794"/>
                  <a:ext cx="777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0AF5F6-6E6A-2A49-8C1D-AD92C4A349FC}"/>
                    </a:ext>
                  </a:extLst>
                </p14:cNvPr>
                <p14:cNvContentPartPr/>
                <p14:nvPr/>
              </p14:nvContentPartPr>
              <p14:xfrm>
                <a:off x="2561317" y="878714"/>
                <a:ext cx="23760" cy="153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0AF5F6-6E6A-2A49-8C1D-AD92C4A349F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46197" y="863594"/>
                  <a:ext cx="54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E9606D-C97A-A746-9C75-D2580F4B8259}"/>
                    </a:ext>
                  </a:extLst>
                </p14:cNvPr>
                <p14:cNvContentPartPr/>
                <p14:nvPr/>
              </p14:nvContentPartPr>
              <p14:xfrm>
                <a:off x="2561317" y="855674"/>
                <a:ext cx="111600" cy="1411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E9606D-C97A-A746-9C75-D2580F4B825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546197" y="840194"/>
                  <a:ext cx="142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388B399-6103-BC4C-8550-58BDA93E9795}"/>
                    </a:ext>
                  </a:extLst>
                </p14:cNvPr>
                <p14:cNvContentPartPr/>
                <p14:nvPr/>
              </p14:nvContentPartPr>
              <p14:xfrm>
                <a:off x="2666797" y="820394"/>
                <a:ext cx="105840" cy="240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388B399-6103-BC4C-8550-58BDA93E97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651317" y="805274"/>
                  <a:ext cx="13644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0B38070-A8FF-8547-ACC7-6579CE2648C9}"/>
              </a:ext>
            </a:extLst>
          </p:cNvPr>
          <p:cNvGrpSpPr/>
          <p:nvPr/>
        </p:nvGrpSpPr>
        <p:grpSpPr>
          <a:xfrm>
            <a:off x="3950557" y="1816874"/>
            <a:ext cx="1530000" cy="539280"/>
            <a:chOff x="3950557" y="1816874"/>
            <a:chExt cx="1530000" cy="539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4F089A4-F3A1-8C47-8D8B-4F5DFDC33DBF}"/>
                    </a:ext>
                  </a:extLst>
                </p14:cNvPr>
                <p14:cNvContentPartPr/>
                <p14:nvPr/>
              </p14:nvContentPartPr>
              <p14:xfrm>
                <a:off x="3962437" y="2180114"/>
                <a:ext cx="363600" cy="11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4F089A4-F3A1-8C47-8D8B-4F5DFDC33DB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46957" y="2164994"/>
                  <a:ext cx="394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F06E6B9-ADE3-DB42-A498-CF94C6DA2596}"/>
                    </a:ext>
                  </a:extLst>
                </p14:cNvPr>
                <p14:cNvContentPartPr/>
                <p14:nvPr/>
              </p14:nvContentPartPr>
              <p14:xfrm>
                <a:off x="3997357" y="2244914"/>
                <a:ext cx="363600" cy="88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F06E6B9-ADE3-DB42-A498-CF94C6DA259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81877" y="2229434"/>
                  <a:ext cx="394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43DBF7-8E5B-A647-9D80-ABF7DB98610C}"/>
                    </a:ext>
                  </a:extLst>
                </p14:cNvPr>
                <p14:cNvContentPartPr/>
                <p14:nvPr/>
              </p14:nvContentPartPr>
              <p14:xfrm>
                <a:off x="3950557" y="2174354"/>
                <a:ext cx="129240" cy="18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43DBF7-8E5B-A647-9D80-ABF7DB98610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35437" y="2159234"/>
                  <a:ext cx="1594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BFC4651-6A40-6F43-9BF6-EEE659D0B0C4}"/>
                    </a:ext>
                  </a:extLst>
                </p14:cNvPr>
                <p14:cNvContentPartPr/>
                <p14:nvPr/>
              </p14:nvContentPartPr>
              <p14:xfrm>
                <a:off x="4477957" y="2013074"/>
                <a:ext cx="100080" cy="162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BFC4651-6A40-6F43-9BF6-EEE659D0B0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62837" y="1997594"/>
                  <a:ext cx="13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2D0E86C-D551-3D4D-AB10-33EEF6FA3E4E}"/>
                    </a:ext>
                  </a:extLst>
                </p14:cNvPr>
                <p14:cNvContentPartPr/>
                <p14:nvPr/>
              </p14:nvContentPartPr>
              <p14:xfrm>
                <a:off x="4554277" y="2027834"/>
                <a:ext cx="93960" cy="1058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2D0E86C-D551-3D4D-AB10-33EEF6FA3E4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39157" y="2012714"/>
                  <a:ext cx="12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FE78CB-528C-0349-A3B1-4A02F0913A01}"/>
                    </a:ext>
                  </a:extLst>
                </p14:cNvPr>
                <p14:cNvContentPartPr/>
                <p14:nvPr/>
              </p14:nvContentPartPr>
              <p14:xfrm>
                <a:off x="4648237" y="1981034"/>
                <a:ext cx="70560" cy="217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FE78CB-528C-0349-A3B1-4A02F0913A0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2757" y="1965914"/>
                  <a:ext cx="1008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82B6233-FEDB-E94D-ABC7-CCC0D55BA4E7}"/>
                    </a:ext>
                  </a:extLst>
                </p14:cNvPr>
                <p14:cNvContentPartPr/>
                <p14:nvPr/>
              </p14:nvContentPartPr>
              <p14:xfrm>
                <a:off x="4741837" y="2010194"/>
                <a:ext cx="58680" cy="1209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82B6233-FEDB-E94D-ABC7-CCC0D55BA4E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26717" y="1995074"/>
                  <a:ext cx="8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4B4F075-6164-F24C-BE26-D76780EB8B3A}"/>
                    </a:ext>
                  </a:extLst>
                </p14:cNvPr>
                <p14:cNvContentPartPr/>
                <p14:nvPr/>
              </p14:nvContentPartPr>
              <p14:xfrm>
                <a:off x="4806277" y="2004434"/>
                <a:ext cx="76680" cy="88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4B4F075-6164-F24C-BE26-D76780EB8B3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90797" y="1988954"/>
                  <a:ext cx="1072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7A40B9-EF1E-F84A-A1CB-DD9944EFE112}"/>
                    </a:ext>
                  </a:extLst>
                </p14:cNvPr>
                <p14:cNvContentPartPr/>
                <p14:nvPr/>
              </p14:nvContentPartPr>
              <p14:xfrm>
                <a:off x="4853077" y="1928114"/>
                <a:ext cx="35280" cy="64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7A40B9-EF1E-F84A-A1CB-DD9944EFE11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37957" y="1912994"/>
                  <a:ext cx="658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B4E0BDB-6348-BD45-AF6C-F3BEE2D4F7EC}"/>
                    </a:ext>
                  </a:extLst>
                </p14:cNvPr>
                <p14:cNvContentPartPr/>
                <p14:nvPr/>
              </p14:nvContentPartPr>
              <p14:xfrm>
                <a:off x="4899877" y="1846034"/>
                <a:ext cx="170280" cy="258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B4E0BDB-6348-BD45-AF6C-F3BEE2D4F7E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884757" y="1830914"/>
                  <a:ext cx="200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A915227-C17E-5545-A4F2-D2A46C3BA56B}"/>
                    </a:ext>
                  </a:extLst>
                </p14:cNvPr>
                <p14:cNvContentPartPr/>
                <p14:nvPr/>
              </p14:nvContentPartPr>
              <p14:xfrm>
                <a:off x="5075557" y="1933874"/>
                <a:ext cx="106200" cy="141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A915227-C17E-5545-A4F2-D2A46C3BA56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60437" y="1918754"/>
                  <a:ext cx="136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177898-0908-0641-A0F5-BC264B2379BA}"/>
                    </a:ext>
                  </a:extLst>
                </p14:cNvPr>
                <p14:cNvContentPartPr/>
                <p14:nvPr/>
              </p14:nvContentPartPr>
              <p14:xfrm>
                <a:off x="5210557" y="1939994"/>
                <a:ext cx="70920" cy="82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177898-0908-0641-A0F5-BC264B2379B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95437" y="1924874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20E93A4-9CB1-5D45-AB84-88EF82A7E44B}"/>
                    </a:ext>
                  </a:extLst>
                </p14:cNvPr>
                <p14:cNvContentPartPr/>
                <p14:nvPr/>
              </p14:nvContentPartPr>
              <p14:xfrm>
                <a:off x="5286877" y="1869794"/>
                <a:ext cx="47160" cy="1735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20E93A4-9CB1-5D45-AB84-88EF82A7E44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271757" y="1854314"/>
                  <a:ext cx="774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71B4BB-EDD6-C146-9326-040835AD2A37}"/>
                    </a:ext>
                  </a:extLst>
                </p14:cNvPr>
                <p14:cNvContentPartPr/>
                <p14:nvPr/>
              </p14:nvContentPartPr>
              <p14:xfrm>
                <a:off x="5251597" y="2016314"/>
                <a:ext cx="93960" cy="105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71B4BB-EDD6-C146-9326-040835AD2A3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236477" y="2000834"/>
                  <a:ext cx="124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EDD2DC-B80C-6543-939F-E6857F7C5640}"/>
                    </a:ext>
                  </a:extLst>
                </p14:cNvPr>
                <p14:cNvContentPartPr/>
                <p14:nvPr/>
              </p14:nvContentPartPr>
              <p14:xfrm>
                <a:off x="5380837" y="1922354"/>
                <a:ext cx="52920" cy="1058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EDD2DC-B80C-6543-939F-E6857F7C5640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65357" y="1907234"/>
                  <a:ext cx="83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5BEB5FE-4951-A349-AE39-671083AAB6D2}"/>
                    </a:ext>
                  </a:extLst>
                </p14:cNvPr>
                <p14:cNvContentPartPr/>
                <p14:nvPr/>
              </p14:nvContentPartPr>
              <p14:xfrm>
                <a:off x="5468677" y="1816874"/>
                <a:ext cx="11880" cy="299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5BEB5FE-4951-A349-AE39-671083AAB6D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453557" y="1801754"/>
                  <a:ext cx="42480" cy="32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481EE4F-4AD4-8248-B2C4-5A9E74C624D0}"/>
              </a:ext>
            </a:extLst>
          </p:cNvPr>
          <p:cNvGrpSpPr/>
          <p:nvPr/>
        </p:nvGrpSpPr>
        <p:grpSpPr>
          <a:xfrm>
            <a:off x="5650477" y="1775834"/>
            <a:ext cx="1582920" cy="293400"/>
            <a:chOff x="5650477" y="1775834"/>
            <a:chExt cx="1582920" cy="29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7E799C1-2FA1-EC45-93E4-C590A0295506}"/>
                    </a:ext>
                  </a:extLst>
                </p14:cNvPr>
                <p14:cNvContentPartPr/>
                <p14:nvPr/>
              </p14:nvContentPartPr>
              <p14:xfrm>
                <a:off x="5650477" y="1875554"/>
                <a:ext cx="140760" cy="1584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7E799C1-2FA1-EC45-93E4-C590A029550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634997" y="1860434"/>
                  <a:ext cx="171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9EE5537-74A9-FF4C-B328-5CFB47C11188}"/>
                    </a:ext>
                  </a:extLst>
                </p14:cNvPr>
                <p14:cNvContentPartPr/>
                <p14:nvPr/>
              </p14:nvContentPartPr>
              <p14:xfrm>
                <a:off x="5714917" y="1986794"/>
                <a:ext cx="117360" cy="6480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EE5537-74A9-FF4C-B328-5CFB47C1118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699797" y="1971674"/>
                  <a:ext cx="147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DB83D29-61BB-074F-B0A7-D56C58359592}"/>
                    </a:ext>
                  </a:extLst>
                </p14:cNvPr>
                <p14:cNvContentPartPr/>
                <p14:nvPr/>
              </p14:nvContentPartPr>
              <p14:xfrm>
                <a:off x="5820397" y="1881314"/>
                <a:ext cx="100080" cy="153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DB83D29-61BB-074F-B0A7-D56C5835959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05277" y="1865834"/>
                  <a:ext cx="130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FC14DE-9F18-F74E-A6E3-CF06EE3A7106}"/>
                    </a:ext>
                  </a:extLst>
                </p14:cNvPr>
                <p14:cNvContentPartPr/>
                <p14:nvPr/>
              </p14:nvContentPartPr>
              <p14:xfrm>
                <a:off x="5937397" y="1799234"/>
                <a:ext cx="53280" cy="2700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3FC14DE-9F18-F74E-A6E3-CF06EE3A710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922277" y="1784114"/>
                  <a:ext cx="8388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B2FC66E-EAAC-3B4D-851F-AF2DA0F5D74E}"/>
                    </a:ext>
                  </a:extLst>
                </p14:cNvPr>
                <p14:cNvContentPartPr/>
                <p14:nvPr/>
              </p14:nvContentPartPr>
              <p14:xfrm>
                <a:off x="6007957" y="1869794"/>
                <a:ext cx="105840" cy="53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B2FC66E-EAAC-3B4D-851F-AF2DA0F5D74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992477" y="1854314"/>
                  <a:ext cx="1364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0AC9033-4AD6-6444-8550-F0465F8C00E9}"/>
                    </a:ext>
                  </a:extLst>
                </p14:cNvPr>
                <p14:cNvContentPartPr/>
                <p14:nvPr/>
              </p14:nvContentPartPr>
              <p14:xfrm>
                <a:off x="6007957" y="1910834"/>
                <a:ext cx="158760" cy="414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0AC9033-4AD6-6444-8550-F0465F8C00E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92477" y="1895354"/>
                  <a:ext cx="1893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E8AFB57-8ABF-004D-B05D-838A70CFF8F6}"/>
                    </a:ext>
                  </a:extLst>
                </p14:cNvPr>
                <p14:cNvContentPartPr/>
                <p14:nvPr/>
              </p14:nvContentPartPr>
              <p14:xfrm>
                <a:off x="6019477" y="1939994"/>
                <a:ext cx="246600" cy="766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E8AFB57-8ABF-004D-B05D-838A70CFF8F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004357" y="1924874"/>
                  <a:ext cx="277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7FACAA5-FA9A-2B45-AF3A-DCC9DA008AD5}"/>
                    </a:ext>
                  </a:extLst>
                </p14:cNvPr>
                <p14:cNvContentPartPr/>
                <p14:nvPr/>
              </p14:nvContentPartPr>
              <p14:xfrm>
                <a:off x="6359677" y="1846034"/>
                <a:ext cx="93960" cy="135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7FACAA5-FA9A-2B45-AF3A-DCC9DA008AD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344197" y="1830914"/>
                  <a:ext cx="1245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C7CE3BC-C8C4-0743-92E6-7453D8AFA717}"/>
                    </a:ext>
                  </a:extLst>
                </p14:cNvPr>
                <p14:cNvContentPartPr/>
                <p14:nvPr/>
              </p14:nvContentPartPr>
              <p14:xfrm>
                <a:off x="6394597" y="1863674"/>
                <a:ext cx="105840" cy="1472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C7CE3BC-C8C4-0743-92E6-7453D8AFA71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379477" y="1848554"/>
                  <a:ext cx="136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40A319D-A901-EB4A-82DD-6A4AD65F287C}"/>
                    </a:ext>
                  </a:extLst>
                </p14:cNvPr>
                <p14:cNvContentPartPr/>
                <p14:nvPr/>
              </p14:nvContentPartPr>
              <p14:xfrm>
                <a:off x="6506197" y="1857914"/>
                <a:ext cx="70200" cy="111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40A319D-A901-EB4A-82DD-6A4AD65F287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91077" y="1842794"/>
                  <a:ext cx="100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0238E9-C886-B249-9F62-5E539AB129B7}"/>
                    </a:ext>
                  </a:extLst>
                </p14:cNvPr>
                <p14:cNvContentPartPr/>
                <p14:nvPr/>
              </p14:nvContentPartPr>
              <p14:xfrm>
                <a:off x="6535357" y="1893194"/>
                <a:ext cx="70920" cy="41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0238E9-C886-B249-9F62-5E539AB129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520237" y="1877714"/>
                  <a:ext cx="101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D6DA8F8-FFFC-594D-8496-57350FFC7A44}"/>
                    </a:ext>
                  </a:extLst>
                </p14:cNvPr>
                <p14:cNvContentPartPr/>
                <p14:nvPr/>
              </p14:nvContentPartPr>
              <p14:xfrm>
                <a:off x="6611677" y="1810754"/>
                <a:ext cx="76680" cy="1472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D6DA8F8-FFFC-594D-8496-57350FFC7A4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596557" y="1795634"/>
                  <a:ext cx="106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AFA8A5-744A-8F4B-A7DA-FF55584348B7}"/>
                    </a:ext>
                  </a:extLst>
                </p14:cNvPr>
                <p14:cNvContentPartPr/>
                <p14:nvPr/>
              </p14:nvContentPartPr>
              <p14:xfrm>
                <a:off x="6611677" y="1916234"/>
                <a:ext cx="52920" cy="1000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AFA8A5-744A-8F4B-A7DA-FF55584348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96557" y="1901114"/>
                  <a:ext cx="835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19A6B34-83EC-1441-ACAF-2858FBB8A9BA}"/>
                    </a:ext>
                  </a:extLst>
                </p14:cNvPr>
                <p14:cNvContentPartPr/>
                <p14:nvPr/>
              </p14:nvContentPartPr>
              <p14:xfrm>
                <a:off x="6711397" y="1816874"/>
                <a:ext cx="29520" cy="644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19A6B34-83EC-1441-ACAF-2858FBB8A9B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95917" y="1801754"/>
                  <a:ext cx="60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7FE7CE6-A848-6E48-BE97-C6E0D1A079BD}"/>
                    </a:ext>
                  </a:extLst>
                </p14:cNvPr>
                <p14:cNvContentPartPr/>
                <p14:nvPr/>
              </p14:nvContentPartPr>
              <p14:xfrm>
                <a:off x="6693757" y="1857914"/>
                <a:ext cx="88200" cy="1353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7FE7CE6-A848-6E48-BE97-C6E0D1A079B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678637" y="1842794"/>
                  <a:ext cx="1188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8A4A54C-0D2A-2345-9EBD-707E8FFC87EB}"/>
                    </a:ext>
                  </a:extLst>
                </p14:cNvPr>
                <p14:cNvContentPartPr/>
                <p14:nvPr/>
              </p14:nvContentPartPr>
              <p14:xfrm>
                <a:off x="6793477" y="1781954"/>
                <a:ext cx="64440" cy="199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8A4A54C-0D2A-2345-9EBD-707E8FFC87E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777997" y="1766474"/>
                  <a:ext cx="95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1B828CC-AF7D-D24D-93ED-F24428039BE0}"/>
                    </a:ext>
                  </a:extLst>
                </p14:cNvPr>
                <p14:cNvContentPartPr/>
                <p14:nvPr/>
              </p14:nvContentPartPr>
              <p14:xfrm>
                <a:off x="6851797" y="1822634"/>
                <a:ext cx="88200" cy="176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1B828CC-AF7D-D24D-93ED-F24428039B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836677" y="1807514"/>
                  <a:ext cx="118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63D2EE5-1670-F443-8BA8-1DBBB9571500}"/>
                    </a:ext>
                  </a:extLst>
                </p14:cNvPr>
                <p14:cNvContentPartPr/>
                <p14:nvPr/>
              </p14:nvContentPartPr>
              <p14:xfrm>
                <a:off x="6910477" y="1928114"/>
                <a:ext cx="111600" cy="705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63D2EE5-1670-F443-8BA8-1DBBB957150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895357" y="1912994"/>
                  <a:ext cx="142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CD3AA5C-9E4E-B94E-AA88-A0FC785BD27F}"/>
                    </a:ext>
                  </a:extLst>
                </p14:cNvPr>
                <p14:cNvContentPartPr/>
                <p14:nvPr/>
              </p14:nvContentPartPr>
              <p14:xfrm>
                <a:off x="7109557" y="1775834"/>
                <a:ext cx="18360" cy="2232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CD3AA5C-9E4E-B94E-AA88-A0FC785BD27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94437" y="1760354"/>
                  <a:ext cx="486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8EC514-1807-1040-880F-3383A2085FF4}"/>
                    </a:ext>
                  </a:extLst>
                </p14:cNvPr>
                <p14:cNvContentPartPr/>
                <p14:nvPr/>
              </p14:nvContentPartPr>
              <p14:xfrm>
                <a:off x="7209277" y="1904714"/>
                <a:ext cx="24120" cy="76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8EC514-1807-1040-880F-3383A2085FF4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194157" y="1889594"/>
                  <a:ext cx="54720" cy="10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70062A-3B26-0C4C-B453-AE3D1B036D90}"/>
              </a:ext>
            </a:extLst>
          </p:cNvPr>
          <p:cNvGrpSpPr/>
          <p:nvPr/>
        </p:nvGrpSpPr>
        <p:grpSpPr>
          <a:xfrm>
            <a:off x="7397197" y="1722914"/>
            <a:ext cx="1477440" cy="270360"/>
            <a:chOff x="7397197" y="1722914"/>
            <a:chExt cx="147744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C570069-CFA0-E640-82F8-2FBEF3290A35}"/>
                    </a:ext>
                  </a:extLst>
                </p14:cNvPr>
                <p14:cNvContentPartPr/>
                <p14:nvPr/>
              </p14:nvContentPartPr>
              <p14:xfrm>
                <a:off x="7397197" y="1852154"/>
                <a:ext cx="58680" cy="939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C570069-CFA0-E640-82F8-2FBEF3290A3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382077" y="1837034"/>
                  <a:ext cx="89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7275D4D4-4347-7047-9319-C3826F452F88}"/>
                    </a:ext>
                  </a:extLst>
                </p14:cNvPr>
                <p14:cNvContentPartPr/>
                <p14:nvPr/>
              </p14:nvContentPartPr>
              <p14:xfrm>
                <a:off x="7485037" y="1781954"/>
                <a:ext cx="135000" cy="205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7275D4D4-4347-7047-9319-C3826F452F8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469917" y="1766474"/>
                  <a:ext cx="1656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9B235A9-CD69-AF47-9C6E-FEEAA8CFAFC7}"/>
                    </a:ext>
                  </a:extLst>
                </p14:cNvPr>
                <p14:cNvContentPartPr/>
                <p14:nvPr/>
              </p14:nvContentPartPr>
              <p14:xfrm>
                <a:off x="7643077" y="1787714"/>
                <a:ext cx="88200" cy="146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9B235A9-CD69-AF47-9C6E-FEEAA8CFAFC7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627957" y="1772234"/>
                  <a:ext cx="1188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F6FDDFB-AFB7-2D41-B052-0D2071FF8D71}"/>
                    </a:ext>
                  </a:extLst>
                </p14:cNvPr>
                <p14:cNvContentPartPr/>
                <p14:nvPr/>
              </p14:nvContentPartPr>
              <p14:xfrm>
                <a:off x="7707517" y="1822634"/>
                <a:ext cx="41760" cy="153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F6FDDFB-AFB7-2D41-B052-0D2071FF8D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92397" y="1807514"/>
                  <a:ext cx="72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C2DD4B4-464D-E04F-9C57-D4BBAB571BC1}"/>
                    </a:ext>
                  </a:extLst>
                </p14:cNvPr>
                <p14:cNvContentPartPr/>
                <p14:nvPr/>
              </p14:nvContentPartPr>
              <p14:xfrm>
                <a:off x="7707517" y="1928114"/>
                <a:ext cx="105840" cy="414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C2DD4B4-464D-E04F-9C57-D4BBAB571BC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92397" y="1912994"/>
                  <a:ext cx="1364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0D1286-7B9C-6A4A-AA1E-01FE87618F66}"/>
                    </a:ext>
                  </a:extLst>
                </p14:cNvPr>
                <p14:cNvContentPartPr/>
                <p14:nvPr/>
              </p14:nvContentPartPr>
              <p14:xfrm>
                <a:off x="7930717" y="1793474"/>
                <a:ext cx="82440" cy="1234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0D1286-7B9C-6A4A-AA1E-01FE87618F6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915237" y="1777994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E5C671-6FB8-6D46-9989-19E2A0FF492B}"/>
                    </a:ext>
                  </a:extLst>
                </p14:cNvPr>
                <p14:cNvContentPartPr/>
                <p14:nvPr/>
              </p14:nvContentPartPr>
              <p14:xfrm>
                <a:off x="8094517" y="1770074"/>
                <a:ext cx="153000" cy="170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E5C671-6FB8-6D46-9989-19E2A0FF492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079037" y="1754594"/>
                  <a:ext cx="183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4F6E608-ECFA-604E-9B91-C2FAE2CD6BB1}"/>
                    </a:ext>
                  </a:extLst>
                </p14:cNvPr>
                <p14:cNvContentPartPr/>
                <p14:nvPr/>
              </p14:nvContentPartPr>
              <p14:xfrm>
                <a:off x="8246797" y="1793474"/>
                <a:ext cx="146880" cy="1234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4F6E608-ECFA-604E-9B91-C2FAE2CD6BB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231677" y="1777994"/>
                  <a:ext cx="177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A82241-09ED-F74E-858F-2239C37246AA}"/>
                    </a:ext>
                  </a:extLst>
                </p14:cNvPr>
                <p14:cNvContentPartPr/>
                <p14:nvPr/>
              </p14:nvContentPartPr>
              <p14:xfrm>
                <a:off x="8469637" y="1722914"/>
                <a:ext cx="146520" cy="2289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A82241-09ED-F74E-858F-2239C37246AA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54517" y="1707794"/>
                  <a:ext cx="177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D3DE5A1-124C-9549-960F-547C04A7E5BF}"/>
                    </a:ext>
                  </a:extLst>
                </p14:cNvPr>
                <p14:cNvContentPartPr/>
                <p14:nvPr/>
              </p14:nvContentPartPr>
              <p14:xfrm>
                <a:off x="8598517" y="1764314"/>
                <a:ext cx="93960" cy="109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D3DE5A1-124C-9549-960F-547C04A7E5B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583397" y="1748834"/>
                  <a:ext cx="124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4A487D-F8BF-0645-88A8-36B747B2717C}"/>
                    </a:ext>
                  </a:extLst>
                </p14:cNvPr>
                <p14:cNvContentPartPr/>
                <p14:nvPr/>
              </p14:nvContentPartPr>
              <p14:xfrm>
                <a:off x="8633797" y="1805354"/>
                <a:ext cx="70560" cy="180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4A487D-F8BF-0645-88A8-36B747B2717C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618677" y="1789874"/>
                  <a:ext cx="100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0DD057-701D-F94A-90E1-AA5E3AD29FB5}"/>
                    </a:ext>
                  </a:extLst>
                </p14:cNvPr>
                <p14:cNvContentPartPr/>
                <p14:nvPr/>
              </p14:nvContentPartPr>
              <p14:xfrm>
                <a:off x="8692477" y="1746674"/>
                <a:ext cx="97200" cy="882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0DD057-701D-F94A-90E1-AA5E3AD29FB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76997" y="1731554"/>
                  <a:ext cx="1278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8C86470-2E71-BF41-B98A-37F32722E1B6}"/>
                    </a:ext>
                  </a:extLst>
                </p14:cNvPr>
                <p14:cNvContentPartPr/>
                <p14:nvPr/>
              </p14:nvContentPartPr>
              <p14:xfrm>
                <a:off x="8639917" y="1863674"/>
                <a:ext cx="135000" cy="1296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8C86470-2E71-BF41-B98A-37F32722E1B6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24437" y="1848554"/>
                  <a:ext cx="165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5A1A4AC-09EF-D549-9AA7-33E2F5384214}"/>
                    </a:ext>
                  </a:extLst>
                </p14:cNvPr>
                <p14:cNvContentPartPr/>
                <p14:nvPr/>
              </p14:nvContentPartPr>
              <p14:xfrm>
                <a:off x="8856637" y="1910834"/>
                <a:ext cx="18000" cy="180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5A1A4AC-09EF-D549-9AA7-33E2F53842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841157" y="1895354"/>
                  <a:ext cx="482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945687B-DC06-4C46-9F34-83686B7A2AEC}"/>
              </a:ext>
            </a:extLst>
          </p:cNvPr>
          <p:cNvGrpSpPr/>
          <p:nvPr/>
        </p:nvGrpSpPr>
        <p:grpSpPr>
          <a:xfrm>
            <a:off x="779317" y="2092274"/>
            <a:ext cx="1084680" cy="885600"/>
            <a:chOff x="779317" y="2092274"/>
            <a:chExt cx="1084680" cy="88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73F4061-3427-5746-9110-CAF173D9B6D6}"/>
                    </a:ext>
                  </a:extLst>
                </p14:cNvPr>
                <p14:cNvContentPartPr/>
                <p14:nvPr/>
              </p14:nvContentPartPr>
              <p14:xfrm>
                <a:off x="846997" y="2279834"/>
                <a:ext cx="61560" cy="170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73F4061-3427-5746-9110-CAF173D9B6D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9437" y="2272274"/>
                  <a:ext cx="76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E780A7-2DFA-2A4A-8EB1-6FF78E0FAF19}"/>
                    </a:ext>
                  </a:extLst>
                </p14:cNvPr>
                <p14:cNvContentPartPr/>
                <p14:nvPr/>
              </p14:nvContentPartPr>
              <p14:xfrm>
                <a:off x="937717" y="2244914"/>
                <a:ext cx="23760" cy="153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E780A7-2DFA-2A4A-8EB1-6FF78E0FAF1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30157" y="2237354"/>
                  <a:ext cx="38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878A6A5-A295-D44E-BA6F-B8CDAF27580F}"/>
                    </a:ext>
                  </a:extLst>
                </p14:cNvPr>
                <p14:cNvContentPartPr/>
                <p14:nvPr/>
              </p14:nvContentPartPr>
              <p14:xfrm>
                <a:off x="943477" y="2250674"/>
                <a:ext cx="64440" cy="14724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878A6A5-A295-D44E-BA6F-B8CDAF27580F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35917" y="2243114"/>
                  <a:ext cx="79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9E4B44C-DBC5-BC40-9521-6DC675366701}"/>
                    </a:ext>
                  </a:extLst>
                </p14:cNvPr>
                <p14:cNvContentPartPr/>
                <p14:nvPr/>
              </p14:nvContentPartPr>
              <p14:xfrm>
                <a:off x="1025557" y="2274074"/>
                <a:ext cx="41040" cy="820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9E4B44C-DBC5-BC40-9521-6DC67536670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7997" y="2266514"/>
                  <a:ext cx="56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0A57C3A-4C25-3548-8E41-3BAF404308AA}"/>
                    </a:ext>
                  </a:extLst>
                </p14:cNvPr>
                <p14:cNvContentPartPr/>
                <p14:nvPr/>
              </p14:nvContentPartPr>
              <p14:xfrm>
                <a:off x="1054717" y="2197754"/>
                <a:ext cx="18000" cy="1638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0A57C3A-4C25-3548-8E41-3BAF404308A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47157" y="2190194"/>
                  <a:ext cx="331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5D4D0D6-C7EC-DB44-8D7F-4BB994E07809}"/>
                    </a:ext>
                  </a:extLst>
                </p14:cNvPr>
                <p14:cNvContentPartPr/>
                <p14:nvPr/>
              </p14:nvContentPartPr>
              <p14:xfrm>
                <a:off x="1083877" y="2279834"/>
                <a:ext cx="53280" cy="824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5D4D0D6-C7EC-DB44-8D7F-4BB994E0780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76317" y="2272274"/>
                  <a:ext cx="6840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86A185B-E0CB-4740-92EA-FD76DCE9D5FF}"/>
                    </a:ext>
                  </a:extLst>
                </p14:cNvPr>
                <p14:cNvContentPartPr/>
                <p14:nvPr/>
              </p14:nvContentPartPr>
              <p14:xfrm>
                <a:off x="1125277" y="2168594"/>
                <a:ext cx="18000" cy="15876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86A185B-E0CB-4740-92EA-FD76DCE9D5F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17717" y="2161034"/>
                  <a:ext cx="32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586EC77-DCE2-1246-A099-2D5AF89F9D3D}"/>
                    </a:ext>
                  </a:extLst>
                </p14:cNvPr>
                <p14:cNvContentPartPr/>
                <p14:nvPr/>
              </p14:nvContentPartPr>
              <p14:xfrm>
                <a:off x="1172077" y="2233034"/>
                <a:ext cx="141120" cy="1177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586EC77-DCE2-1246-A099-2D5AF89F9D3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164517" y="2225474"/>
                  <a:ext cx="1562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4214836-F94F-F346-8CAF-49F0A4358A4B}"/>
                    </a:ext>
                  </a:extLst>
                </p14:cNvPr>
                <p14:cNvContentPartPr/>
                <p14:nvPr/>
              </p14:nvContentPartPr>
              <p14:xfrm>
                <a:off x="1300957" y="2256434"/>
                <a:ext cx="47160" cy="644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34214836-F94F-F346-8CAF-49F0A4358A4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293757" y="2249234"/>
                  <a:ext cx="619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98727CC-3EC6-7449-B7CD-D4CBDEF23F7E}"/>
                    </a:ext>
                  </a:extLst>
                </p14:cNvPr>
                <p14:cNvContentPartPr/>
                <p14:nvPr/>
              </p14:nvContentPartPr>
              <p14:xfrm>
                <a:off x="1359637" y="2262554"/>
                <a:ext cx="41760" cy="1000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98727CC-3EC6-7449-B7CD-D4CBDEF23F7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52077" y="2254994"/>
                  <a:ext cx="56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CFA77C-933A-734C-8CBD-8C5EE1995AAC}"/>
                    </a:ext>
                  </a:extLst>
                </p14:cNvPr>
                <p14:cNvContentPartPr/>
                <p14:nvPr/>
              </p14:nvContentPartPr>
              <p14:xfrm>
                <a:off x="1418317" y="2174354"/>
                <a:ext cx="59040" cy="2289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CFA77C-933A-734C-8CBD-8C5EE1995AA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410757" y="2166794"/>
                  <a:ext cx="74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28EA254-1A51-A34A-9DD7-30505BD2F864}"/>
                    </a:ext>
                  </a:extLst>
                </p14:cNvPr>
                <p14:cNvContentPartPr/>
                <p14:nvPr/>
              </p14:nvContentPartPr>
              <p14:xfrm>
                <a:off x="1037437" y="2467754"/>
                <a:ext cx="11880" cy="820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28EA254-1A51-A34A-9DD7-30505BD2F86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29877" y="2460194"/>
                  <a:ext cx="270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8A1FA11-DF2E-4B49-A451-6B8139CB725B}"/>
                    </a:ext>
                  </a:extLst>
                </p14:cNvPr>
                <p14:cNvContentPartPr/>
                <p14:nvPr/>
              </p14:nvContentPartPr>
              <p14:xfrm>
                <a:off x="779317" y="2666834"/>
                <a:ext cx="59040" cy="12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8A1FA11-DF2E-4B49-A451-6B8139CB725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71757" y="2659274"/>
                  <a:ext cx="741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E6EE4D-093A-A94F-BAB5-120297720841}"/>
                    </a:ext>
                  </a:extLst>
                </p14:cNvPr>
                <p14:cNvContentPartPr/>
                <p14:nvPr/>
              </p14:nvContentPartPr>
              <p14:xfrm>
                <a:off x="779317" y="2696354"/>
                <a:ext cx="88200" cy="8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E6EE4D-093A-A94F-BAB5-120297720841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71757" y="2688794"/>
                  <a:ext cx="10332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BA0E8E8-528C-0E4D-866A-191896AEAC9B}"/>
                    </a:ext>
                  </a:extLst>
                </p14:cNvPr>
                <p14:cNvContentPartPr/>
                <p14:nvPr/>
              </p14:nvContentPartPr>
              <p14:xfrm>
                <a:off x="896677" y="2625794"/>
                <a:ext cx="41760" cy="1526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BA0E8E8-528C-0E4D-866A-191896AEAC9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89117" y="2618234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AE9040F-C30C-9A42-8601-CEB6782EFAA9}"/>
                    </a:ext>
                  </a:extLst>
                </p14:cNvPr>
                <p14:cNvContentPartPr/>
                <p14:nvPr/>
              </p14:nvContentPartPr>
              <p14:xfrm>
                <a:off x="884797" y="2719754"/>
                <a:ext cx="82440" cy="35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AE9040F-C30C-9A42-8601-CEB6782EFAA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77237" y="2712194"/>
                  <a:ext cx="97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6786E18-D0EE-0F47-AF30-3B52E627E073}"/>
                    </a:ext>
                  </a:extLst>
                </p14:cNvPr>
                <p14:cNvContentPartPr/>
                <p14:nvPr/>
              </p14:nvContentPartPr>
              <p14:xfrm>
                <a:off x="984517" y="2643434"/>
                <a:ext cx="23760" cy="64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6786E18-D0EE-0F47-AF30-3B52E627E07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76957" y="2635874"/>
                  <a:ext cx="38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AE0902A-ACFA-F541-B346-09C84015009C}"/>
                    </a:ext>
                  </a:extLst>
                </p14:cNvPr>
                <p14:cNvContentPartPr/>
                <p14:nvPr/>
              </p14:nvContentPartPr>
              <p14:xfrm>
                <a:off x="966877" y="2661074"/>
                <a:ext cx="76680" cy="648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AE0902A-ACFA-F541-B346-09C84015009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59317" y="2653514"/>
                  <a:ext cx="918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7885F25-0A02-6D48-885E-1791C22A5072}"/>
                    </a:ext>
                  </a:extLst>
                </p14:cNvPr>
                <p14:cNvContentPartPr/>
                <p14:nvPr/>
              </p14:nvContentPartPr>
              <p14:xfrm>
                <a:off x="966877" y="2690234"/>
                <a:ext cx="100080" cy="824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7885F25-0A02-6D48-885E-1791C22A50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59317" y="2682674"/>
                  <a:ext cx="1148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2F3D498-CB3E-A648-A4BF-AD6BEAC0BE6C}"/>
                    </a:ext>
                  </a:extLst>
                </p14:cNvPr>
                <p14:cNvContentPartPr/>
                <p14:nvPr/>
              </p14:nvContentPartPr>
              <p14:xfrm>
                <a:off x="978757" y="2737034"/>
                <a:ext cx="141120" cy="615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2F3D498-CB3E-A648-A4BF-AD6BEAC0BE6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71197" y="2729474"/>
                  <a:ext cx="156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0BF875A-4494-DC4F-B449-441DB86A3492}"/>
                    </a:ext>
                  </a:extLst>
                </p14:cNvPr>
                <p14:cNvContentPartPr/>
                <p14:nvPr/>
              </p14:nvContentPartPr>
              <p14:xfrm>
                <a:off x="1083877" y="2684474"/>
                <a:ext cx="59040" cy="532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0BF875A-4494-DC4F-B449-441DB86A349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76317" y="2676914"/>
                  <a:ext cx="74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DB7501E-D7B6-D341-937A-36C9D6AFF5B3}"/>
                    </a:ext>
                  </a:extLst>
                </p14:cNvPr>
                <p14:cNvContentPartPr/>
                <p14:nvPr/>
              </p14:nvContentPartPr>
              <p14:xfrm>
                <a:off x="1160197" y="2608154"/>
                <a:ext cx="23760" cy="170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DB7501E-D7B6-D341-937A-36C9D6AFF5B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152637" y="2600594"/>
                  <a:ext cx="3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E546CB-E19D-7540-B530-F3CEE74A9249}"/>
                    </a:ext>
                  </a:extLst>
                </p14:cNvPr>
                <p14:cNvContentPartPr/>
                <p14:nvPr/>
              </p14:nvContentPartPr>
              <p14:xfrm>
                <a:off x="1201597" y="2630834"/>
                <a:ext cx="58680" cy="1065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E546CB-E19D-7540-B530-F3CEE74A924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194037" y="2623634"/>
                  <a:ext cx="73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4FDC6BC-EA12-4F43-AF6E-F2E4F2A7F854}"/>
                    </a:ext>
                  </a:extLst>
                </p14:cNvPr>
                <p14:cNvContentPartPr/>
                <p14:nvPr/>
              </p14:nvContentPartPr>
              <p14:xfrm>
                <a:off x="1248397" y="2567114"/>
                <a:ext cx="93960" cy="158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4FDC6BC-EA12-4F43-AF6E-F2E4F2A7F85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240837" y="2559554"/>
                  <a:ext cx="1090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1D5B2D3-6BAF-7446-8C4D-9324EAD75277}"/>
                    </a:ext>
                  </a:extLst>
                </p14:cNvPr>
                <p14:cNvContentPartPr/>
                <p14:nvPr/>
              </p14:nvContentPartPr>
              <p14:xfrm>
                <a:off x="1330477" y="2561354"/>
                <a:ext cx="41760" cy="100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1D5B2D3-6BAF-7446-8C4D-9324EAD7527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322917" y="2553794"/>
                  <a:ext cx="565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7334D8A-927B-9241-AFCC-F7EECFF38260}"/>
                    </a:ext>
                  </a:extLst>
                </p14:cNvPr>
                <p14:cNvContentPartPr/>
                <p14:nvPr/>
              </p14:nvContentPartPr>
              <p14:xfrm>
                <a:off x="1341997" y="2578994"/>
                <a:ext cx="64800" cy="11772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7334D8A-927B-9241-AFCC-F7EECFF3826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334437" y="2571434"/>
                  <a:ext cx="79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C040523-BB7E-E142-85BB-AE7B5CCCE1A6}"/>
                    </a:ext>
                  </a:extLst>
                </p14:cNvPr>
                <p14:cNvContentPartPr/>
                <p14:nvPr/>
              </p14:nvContentPartPr>
              <p14:xfrm>
                <a:off x="1353517" y="2678714"/>
                <a:ext cx="88200" cy="59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C040523-BB7E-E142-85BB-AE7B5CCCE1A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345957" y="2671154"/>
                  <a:ext cx="103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6EE0F4B-A718-E94E-92AD-3E3AF646A283}"/>
                    </a:ext>
                  </a:extLst>
                </p14:cNvPr>
                <p14:cNvContentPartPr/>
                <p14:nvPr/>
              </p14:nvContentPartPr>
              <p14:xfrm>
                <a:off x="1453597" y="2573234"/>
                <a:ext cx="94320" cy="16452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6EE0F4B-A718-E94E-92AD-3E3AF646A28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446037" y="2565674"/>
                  <a:ext cx="1090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81065AE-42C1-7540-B86C-3458667D5C53}"/>
                    </a:ext>
                  </a:extLst>
                </p14:cNvPr>
                <p14:cNvContentPartPr/>
                <p14:nvPr/>
              </p14:nvContentPartPr>
              <p14:xfrm>
                <a:off x="1564837" y="2567114"/>
                <a:ext cx="93960" cy="882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81065AE-42C1-7540-B86C-3458667D5C5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57277" y="2559554"/>
                  <a:ext cx="109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7C8C84D-E51D-F040-AD18-C71394C6A2D6}"/>
                    </a:ext>
                  </a:extLst>
                </p14:cNvPr>
                <p14:cNvContentPartPr/>
                <p14:nvPr/>
              </p14:nvContentPartPr>
              <p14:xfrm>
                <a:off x="1611637" y="2625794"/>
                <a:ext cx="64800" cy="93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7C8C84D-E51D-F040-AD18-C71394C6A2D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604077" y="2618234"/>
                  <a:ext cx="799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EF9A795-D743-D344-93B2-C28A92AFD996}"/>
                    </a:ext>
                  </a:extLst>
                </p14:cNvPr>
                <p14:cNvContentPartPr/>
                <p14:nvPr/>
              </p14:nvContentPartPr>
              <p14:xfrm>
                <a:off x="1728997" y="2637314"/>
                <a:ext cx="6120" cy="122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EF9A795-D743-D344-93B2-C28A92AFD99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721437" y="2629754"/>
                  <a:ext cx="21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81EB6C6-495D-5D4A-83EF-E952B058E243}"/>
                    </a:ext>
                  </a:extLst>
                </p14:cNvPr>
                <p14:cNvContentPartPr/>
                <p14:nvPr/>
              </p14:nvContentPartPr>
              <p14:xfrm>
                <a:off x="1588237" y="2092274"/>
                <a:ext cx="205200" cy="1584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81EB6C6-495D-5D4A-83EF-E952B058E2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80677" y="2084714"/>
                  <a:ext cx="2203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7C9AE71-3911-354C-9E3C-9BB4DACEDF17}"/>
                    </a:ext>
                  </a:extLst>
                </p14:cNvPr>
                <p14:cNvContentPartPr/>
                <p14:nvPr/>
              </p14:nvContentPartPr>
              <p14:xfrm>
                <a:off x="1746637" y="2221514"/>
                <a:ext cx="117360" cy="47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7C9AE71-3911-354C-9E3C-9BB4DACEDF1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39077" y="2213954"/>
                  <a:ext cx="132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DCAA785-1171-C94F-87BB-39D972FBFC34}"/>
                    </a:ext>
                  </a:extLst>
                </p14:cNvPr>
                <p14:cNvContentPartPr/>
                <p14:nvPr/>
              </p14:nvContentPartPr>
              <p14:xfrm>
                <a:off x="1224997" y="2865914"/>
                <a:ext cx="76680" cy="76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DCAA785-1171-C94F-87BB-39D972FBFC3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217437" y="2858354"/>
                  <a:ext cx="918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5A76D63-E3A9-F049-BB6D-5D96BD555E0A}"/>
                    </a:ext>
                  </a:extLst>
                </p14:cNvPr>
                <p14:cNvContentPartPr/>
                <p14:nvPr/>
              </p14:nvContentPartPr>
              <p14:xfrm>
                <a:off x="1324357" y="2813354"/>
                <a:ext cx="47520" cy="164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5A76D63-E3A9-F049-BB6D-5D96BD555E0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16797" y="2805794"/>
                  <a:ext cx="62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C8008CF-2EFE-3A4B-8DF3-914B3B3E652B}"/>
                    </a:ext>
                  </a:extLst>
                </p14:cNvPr>
                <p14:cNvContentPartPr/>
                <p14:nvPr/>
              </p14:nvContentPartPr>
              <p14:xfrm>
                <a:off x="1189717" y="2561354"/>
                <a:ext cx="88200" cy="2408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C8008CF-2EFE-3A4B-8DF3-914B3B3E652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82157" y="2553794"/>
                  <a:ext cx="1033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389DE6D9-1FB9-E64C-BF06-E535C27D793F}"/>
                    </a:ext>
                  </a:extLst>
                </p14:cNvPr>
                <p14:cNvContentPartPr/>
                <p14:nvPr/>
              </p14:nvContentPartPr>
              <p14:xfrm>
                <a:off x="1218877" y="2619674"/>
                <a:ext cx="88200" cy="1177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389DE6D9-1FB9-E64C-BF06-E535C27D793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211317" y="2612474"/>
                  <a:ext cx="103320" cy="132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036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31900" y="889002"/>
            <a:ext cx="7373813" cy="217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 finite string recognizer has one input (X) and one output (Z).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The output is asserted whenever the input sequence …010…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has been observed, as long as the sequence …100… has not been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seen since the last reset.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Step 1.  Understanding the problem statement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          Sample input/output behavior: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387600" y="3098802"/>
            <a:ext cx="2192908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X:   00101010010…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Z:   000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X:   11011010010…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Z:   0000000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38067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DRAM: Activation and </a:t>
            </a:r>
            <a:r>
              <a:rPr lang="en-US" altLang="ko-KR" dirty="0" err="1"/>
              <a:t>Precharge</a:t>
            </a:r>
            <a:endParaRPr lang="ko-KR" altLang="en-US" dirty="0"/>
          </a:p>
        </p:txBody>
      </p:sp>
      <p:sp>
        <p:nvSpPr>
          <p:cNvPr id="440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Assuming C</a:t>
            </a:r>
            <a:r>
              <a:rPr lang="en-US" altLang="ko-KR" baseline="-25000"/>
              <a:t>BL</a:t>
            </a:r>
            <a:r>
              <a:rPr lang="en-US" altLang="ko-KR"/>
              <a:t> = 3.5C</a:t>
            </a:r>
            <a:r>
              <a:rPr lang="en-US" altLang="ko-KR" baseline="-25000"/>
              <a:t>cell</a:t>
            </a:r>
            <a:endParaRPr lang="ko-KR" altLang="en-US" baseline="-25000"/>
          </a:p>
        </p:txBody>
      </p:sp>
      <p:pic>
        <p:nvPicPr>
          <p:cNvPr id="4403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1300"/>
            <a:ext cx="843438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7773987" y="-3174"/>
            <a:ext cx="1370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prstClr val="black"/>
                </a:solidFill>
                <a:ea typeface="굴림" panose="020B0600000101010101" pitchFamily="34" charset="-127"/>
              </a:rPr>
              <a:t>[Lee, 2013]</a:t>
            </a:r>
            <a:endParaRPr lang="ko-KR" altLang="en-US" sz="1800">
              <a:solidFill>
                <a:prstClr val="black"/>
              </a:solidFill>
              <a:ea typeface="굴림" panose="020B0600000101010101" pitchFamily="34" charset="-127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5804F2B-67F8-1546-8AE6-83983D8CB082}"/>
              </a:ext>
            </a:extLst>
          </p:cNvPr>
          <p:cNvGrpSpPr/>
          <p:nvPr/>
        </p:nvGrpSpPr>
        <p:grpSpPr>
          <a:xfrm>
            <a:off x="75877" y="3018554"/>
            <a:ext cx="656640" cy="656640"/>
            <a:chOff x="75877" y="3018554"/>
            <a:chExt cx="656640" cy="65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FCAAC3F-6804-DC42-BC5A-313BC8EE0426}"/>
                    </a:ext>
                  </a:extLst>
                </p14:cNvPr>
                <p14:cNvContentPartPr/>
                <p14:nvPr/>
              </p14:nvContentPartPr>
              <p14:xfrm>
                <a:off x="386557" y="3451994"/>
                <a:ext cx="129600" cy="223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FCAAC3F-6804-DC42-BC5A-313BC8EE04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71077" y="3436874"/>
                  <a:ext cx="1602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DA1089E-8F5D-0441-BBC7-D2FF97BB101F}"/>
                    </a:ext>
                  </a:extLst>
                </p14:cNvPr>
                <p14:cNvContentPartPr/>
                <p14:nvPr/>
              </p14:nvContentPartPr>
              <p14:xfrm>
                <a:off x="75877" y="3217634"/>
                <a:ext cx="88200" cy="1177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DA1089E-8F5D-0441-BBC7-D2FF97BB101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757" y="3202514"/>
                  <a:ext cx="1188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9640BBE-ED06-0E45-865F-20033175E065}"/>
                    </a:ext>
                  </a:extLst>
                </p14:cNvPr>
                <p14:cNvContentPartPr/>
                <p14:nvPr/>
              </p14:nvContentPartPr>
              <p14:xfrm>
                <a:off x="140677" y="3094514"/>
                <a:ext cx="64440" cy="208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9640BBE-ED06-0E45-865F-20033175E0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5197" y="3079394"/>
                  <a:ext cx="950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0B76F28-CD77-E14C-AA3B-49EBAC232DB8}"/>
                    </a:ext>
                  </a:extLst>
                </p14:cNvPr>
                <p14:cNvContentPartPr/>
                <p14:nvPr/>
              </p14:nvContentPartPr>
              <p14:xfrm>
                <a:off x="240037" y="3199994"/>
                <a:ext cx="41040" cy="76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0B76F28-CD77-E14C-AA3B-49EBAC232D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4917" y="3184874"/>
                  <a:ext cx="71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117AD37-DB81-114A-89E4-7E812E7F8C50}"/>
                    </a:ext>
                  </a:extLst>
                </p14:cNvPr>
                <p14:cNvContentPartPr/>
                <p14:nvPr/>
              </p14:nvContentPartPr>
              <p14:xfrm>
                <a:off x="298357" y="3170834"/>
                <a:ext cx="24120" cy="8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117AD37-DB81-114A-89E4-7E812E7F8C5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3237" y="3155354"/>
                  <a:ext cx="54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EDD7BB-9E3C-5E40-8B4D-A8B448DCAE0B}"/>
                    </a:ext>
                  </a:extLst>
                </p14:cNvPr>
                <p14:cNvContentPartPr/>
                <p14:nvPr/>
              </p14:nvContentPartPr>
              <p14:xfrm>
                <a:off x="351277" y="3141674"/>
                <a:ext cx="18000" cy="39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EDD7BB-9E3C-5E40-8B4D-A8B448DCAE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36157" y="3126554"/>
                  <a:ext cx="48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BDF39D6-9BE5-2249-9ABA-2BC4364F9D4F}"/>
                    </a:ext>
                  </a:extLst>
                </p14:cNvPr>
                <p14:cNvContentPartPr/>
                <p14:nvPr/>
              </p14:nvContentPartPr>
              <p14:xfrm>
                <a:off x="345517" y="3124034"/>
                <a:ext cx="129240" cy="16128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BDF39D6-9BE5-2249-9ABA-2BC4364F9D4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30397" y="3108914"/>
                  <a:ext cx="15984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C7E5BC8-2677-C544-87AD-01C2471D709D}"/>
                    </a:ext>
                  </a:extLst>
                </p14:cNvPr>
                <p14:cNvContentPartPr/>
                <p14:nvPr/>
              </p14:nvContentPartPr>
              <p14:xfrm>
                <a:off x="456757" y="3112154"/>
                <a:ext cx="41760" cy="59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C7E5BC8-2677-C544-87AD-01C2471D709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1637" y="3097034"/>
                  <a:ext cx="7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8C57706-0C4E-834D-B32D-24D6EBDB6D46}"/>
                    </a:ext>
                  </a:extLst>
                </p14:cNvPr>
                <p14:cNvContentPartPr/>
                <p14:nvPr/>
              </p14:nvContentPartPr>
              <p14:xfrm>
                <a:off x="498157" y="3018554"/>
                <a:ext cx="52920" cy="193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8C57706-0C4E-834D-B32D-24D6EBDB6D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82677" y="3003434"/>
                  <a:ext cx="835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4E27797-F06A-C643-BFD0-29D6B4346687}"/>
                    </a:ext>
                  </a:extLst>
                </p14:cNvPr>
                <p14:cNvContentPartPr/>
                <p14:nvPr/>
              </p14:nvContentPartPr>
              <p14:xfrm>
                <a:off x="75877" y="3405554"/>
                <a:ext cx="59040" cy="882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4E27797-F06A-C643-BFD0-29D6B43466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757" y="3390074"/>
                  <a:ext cx="89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6E026C-F787-F745-9CD8-F6EC91183F93}"/>
                    </a:ext>
                  </a:extLst>
                </p14:cNvPr>
                <p14:cNvContentPartPr/>
                <p14:nvPr/>
              </p14:nvContentPartPr>
              <p14:xfrm>
                <a:off x="134557" y="3381794"/>
                <a:ext cx="52920" cy="70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6E026C-F787-F745-9CD8-F6EC91183F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9437" y="3366674"/>
                  <a:ext cx="83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E35B56E-BE82-7842-BC8A-4593C054CF13}"/>
                    </a:ext>
                  </a:extLst>
                </p14:cNvPr>
                <p14:cNvContentPartPr/>
                <p14:nvPr/>
              </p14:nvContentPartPr>
              <p14:xfrm>
                <a:off x="122677" y="3434354"/>
                <a:ext cx="82440" cy="882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E35B56E-BE82-7842-BC8A-4593C054CF1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7557" y="3419234"/>
                  <a:ext cx="113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9961611-9F36-3248-A5D0-5C83701CA11E}"/>
                    </a:ext>
                  </a:extLst>
                </p14:cNvPr>
                <p14:cNvContentPartPr/>
                <p14:nvPr/>
              </p14:nvContentPartPr>
              <p14:xfrm>
                <a:off x="198997" y="3370274"/>
                <a:ext cx="56520" cy="1234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9961611-9F36-3248-A5D0-5C83701CA11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83517" y="3354794"/>
                  <a:ext cx="87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78967D9-52BE-A544-888B-1279B6B976E8}"/>
                    </a:ext>
                  </a:extLst>
                </p14:cNvPr>
                <p14:cNvContentPartPr/>
                <p14:nvPr/>
              </p14:nvContentPartPr>
              <p14:xfrm>
                <a:off x="193237" y="3487274"/>
                <a:ext cx="70920" cy="298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78967D9-52BE-A544-888B-1279B6B976E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77757" y="3472154"/>
                  <a:ext cx="101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F57FC71-E657-DD4C-ACBF-40285233E6D1}"/>
                    </a:ext>
                  </a:extLst>
                </p14:cNvPr>
                <p14:cNvContentPartPr/>
                <p14:nvPr/>
              </p14:nvContentPartPr>
              <p14:xfrm>
                <a:off x="304837" y="3328874"/>
                <a:ext cx="41040" cy="24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F57FC71-E657-DD4C-ACBF-40285233E6D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9357" y="3313754"/>
                  <a:ext cx="71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74D56A-6707-654E-B324-555BBDAD2DCC}"/>
                    </a:ext>
                  </a:extLst>
                </p14:cNvPr>
                <p14:cNvContentPartPr/>
                <p14:nvPr/>
              </p14:nvContentPartPr>
              <p14:xfrm>
                <a:off x="281077" y="3364154"/>
                <a:ext cx="47520" cy="88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74D56A-6707-654E-B324-555BBDAD2D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65597" y="3349034"/>
                  <a:ext cx="781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A84A74-EEC2-2043-8B5F-B5FE5AAA5789}"/>
                    </a:ext>
                  </a:extLst>
                </p14:cNvPr>
                <p14:cNvContentPartPr/>
                <p14:nvPr/>
              </p14:nvContentPartPr>
              <p14:xfrm>
                <a:off x="322117" y="3405554"/>
                <a:ext cx="47160" cy="3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A84A74-EEC2-2043-8B5F-B5FE5AAA578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6997" y="3390074"/>
                  <a:ext cx="77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110BB82-F0F2-5D49-A414-5724DE5E8E73}"/>
                    </a:ext>
                  </a:extLst>
                </p14:cNvPr>
                <p14:cNvContentPartPr/>
                <p14:nvPr/>
              </p14:nvContentPartPr>
              <p14:xfrm>
                <a:off x="363157" y="3305474"/>
                <a:ext cx="23760" cy="1411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110BB82-F0F2-5D49-A414-5724DE5E8E7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7677" y="3290354"/>
                  <a:ext cx="54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3E6783E-F9F2-7245-BCC7-95FFC718AF2F}"/>
                    </a:ext>
                  </a:extLst>
                </p14:cNvPr>
                <p14:cNvContentPartPr/>
                <p14:nvPr/>
              </p14:nvContentPartPr>
              <p14:xfrm>
                <a:off x="380797" y="3340754"/>
                <a:ext cx="35640" cy="70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3E6783E-F9F2-7245-BCC7-95FFC718AF2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65317" y="3325634"/>
                  <a:ext cx="66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08BDB7-CE49-D641-A935-620F0A8F7F65}"/>
                    </a:ext>
                  </a:extLst>
                </p14:cNvPr>
                <p14:cNvContentPartPr/>
                <p14:nvPr/>
              </p14:nvContentPartPr>
              <p14:xfrm>
                <a:off x="427597" y="3334994"/>
                <a:ext cx="35280" cy="5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08BDB7-CE49-D641-A935-620F0A8F7F6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2477" y="3319874"/>
                  <a:ext cx="658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F941803-4DF5-DE4C-BA72-BDC979CF4235}"/>
                    </a:ext>
                  </a:extLst>
                </p14:cNvPr>
                <p14:cNvContentPartPr/>
                <p14:nvPr/>
              </p14:nvContentPartPr>
              <p14:xfrm>
                <a:off x="480517" y="3282434"/>
                <a:ext cx="11880" cy="70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F941803-4DF5-DE4C-BA72-BDC979CF423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65397" y="3266954"/>
                  <a:ext cx="42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0E6D84-E00B-9647-9B9C-EEF02C39409F}"/>
                    </a:ext>
                  </a:extLst>
                </p14:cNvPr>
                <p14:cNvContentPartPr/>
                <p14:nvPr/>
              </p14:nvContentPartPr>
              <p14:xfrm>
                <a:off x="445237" y="3364154"/>
                <a:ext cx="35640" cy="766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0E6D84-E00B-9647-9B9C-EEF02C39409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9757" y="3349034"/>
                  <a:ext cx="66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B39C568-6F68-2F4D-A43D-18CE4A5C7C39}"/>
                    </a:ext>
                  </a:extLst>
                </p14:cNvPr>
                <p14:cNvContentPartPr/>
                <p14:nvPr/>
              </p14:nvContentPartPr>
              <p14:xfrm>
                <a:off x="450997" y="3381794"/>
                <a:ext cx="47520" cy="241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B39C568-6F68-2F4D-A43D-18CE4A5C7C3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5877" y="3366674"/>
                  <a:ext cx="77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D84CA7A-8EF2-114A-B47B-8BE3428E6B01}"/>
                    </a:ext>
                  </a:extLst>
                </p14:cNvPr>
                <p14:cNvContentPartPr/>
                <p14:nvPr/>
              </p14:nvContentPartPr>
              <p14:xfrm>
                <a:off x="492397" y="3334994"/>
                <a:ext cx="18000" cy="820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D84CA7A-8EF2-114A-B47B-8BE3428E6B0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6917" y="3319874"/>
                  <a:ext cx="48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A7A8E71-EC8B-7649-9559-3697B5649C1F}"/>
                    </a:ext>
                  </a:extLst>
                </p14:cNvPr>
                <p14:cNvContentPartPr/>
                <p14:nvPr/>
              </p14:nvContentPartPr>
              <p14:xfrm>
                <a:off x="498157" y="3340754"/>
                <a:ext cx="52920" cy="2376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A7A8E71-EC8B-7649-9559-3697B5649C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2677" y="3325634"/>
                  <a:ext cx="83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BEC58DA-1383-B645-98AF-68C9DDFD226E}"/>
                    </a:ext>
                  </a:extLst>
                </p14:cNvPr>
                <p14:cNvContentPartPr/>
                <p14:nvPr/>
              </p14:nvContentPartPr>
              <p14:xfrm>
                <a:off x="521557" y="3270554"/>
                <a:ext cx="41040" cy="53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BEC58DA-1383-B645-98AF-68C9DDFD226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6077" y="3255074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275B122-CDF5-0649-9EDA-58B175A7B69B}"/>
                    </a:ext>
                  </a:extLst>
                </p14:cNvPr>
                <p14:cNvContentPartPr/>
                <p14:nvPr/>
              </p14:nvContentPartPr>
              <p14:xfrm>
                <a:off x="521557" y="3311234"/>
                <a:ext cx="70920" cy="41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275B122-CDF5-0649-9EDA-58B175A7B69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6077" y="3296114"/>
                  <a:ext cx="101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B819A57-F8D8-BE45-8DD7-0630C56EA5F2}"/>
                    </a:ext>
                  </a:extLst>
                </p14:cNvPr>
                <p14:cNvContentPartPr/>
                <p14:nvPr/>
              </p14:nvContentPartPr>
              <p14:xfrm>
                <a:off x="585997" y="3252914"/>
                <a:ext cx="29520" cy="648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B819A57-F8D8-BE45-8DD7-0630C56EA5F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0877" y="3237794"/>
                  <a:ext cx="60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DA83151-E146-B149-B480-B96F4B86D007}"/>
                    </a:ext>
                  </a:extLst>
                </p14:cNvPr>
                <p14:cNvContentPartPr/>
                <p14:nvPr/>
              </p14:nvContentPartPr>
              <p14:xfrm>
                <a:off x="615157" y="3247154"/>
                <a:ext cx="23760" cy="295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DA83151-E146-B149-B480-B96F4B86D00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0037" y="3232034"/>
                  <a:ext cx="54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5028343-892A-A84E-AEC1-82BE56A60C16}"/>
                    </a:ext>
                  </a:extLst>
                </p14:cNvPr>
                <p14:cNvContentPartPr/>
                <p14:nvPr/>
              </p14:nvContentPartPr>
              <p14:xfrm>
                <a:off x="620917" y="3252914"/>
                <a:ext cx="70920" cy="763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5028343-892A-A84E-AEC1-82BE56A60C1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05797" y="3237794"/>
                  <a:ext cx="101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CC90DEA-F270-2E46-9676-D6512B261F7B}"/>
                    </a:ext>
                  </a:extLst>
                </p14:cNvPr>
                <p14:cNvContentPartPr/>
                <p14:nvPr/>
              </p14:nvContentPartPr>
              <p14:xfrm>
                <a:off x="726397" y="3305474"/>
                <a:ext cx="6120" cy="122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CC90DEA-F270-2E46-9676-D6512B261F7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1277" y="3290354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DFC51EE-F66D-8149-A6C9-58D16E3221C5}"/>
                  </a:ext>
                </a:extLst>
              </p14:cNvPr>
              <p14:cNvContentPartPr/>
              <p14:nvPr/>
            </p14:nvContentPartPr>
            <p14:xfrm>
              <a:off x="410317" y="4950314"/>
              <a:ext cx="685800" cy="565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DFC51EE-F66D-8149-A6C9-58D16E3221C5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02757" y="4942754"/>
                <a:ext cx="700920" cy="58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44" name="Group 44043">
            <a:extLst>
              <a:ext uri="{FF2B5EF4-FFF2-40B4-BE49-F238E27FC236}">
                <a16:creationId xmlns:a16="http://schemas.microsoft.com/office/drawing/2014/main" id="{24948FBC-892C-E54B-BC44-7D4975C8C5B9}"/>
              </a:ext>
            </a:extLst>
          </p:cNvPr>
          <p:cNvGrpSpPr/>
          <p:nvPr/>
        </p:nvGrpSpPr>
        <p:grpSpPr>
          <a:xfrm>
            <a:off x="1170069" y="5473775"/>
            <a:ext cx="838440" cy="420694"/>
            <a:chOff x="1170069" y="5473775"/>
            <a:chExt cx="838440" cy="42069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32FC96F-A1B1-CD46-9341-90E6A9633897}"/>
                    </a:ext>
                  </a:extLst>
                </p14:cNvPr>
                <p14:cNvContentPartPr/>
                <p14:nvPr/>
              </p14:nvContentPartPr>
              <p14:xfrm>
                <a:off x="1596847" y="5473775"/>
                <a:ext cx="360" cy="141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32FC96F-A1B1-CD46-9341-90E6A963389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581367" y="5458295"/>
                  <a:ext cx="30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548EDFE-2E42-1D4E-9506-83A2586DA524}"/>
                    </a:ext>
                  </a:extLst>
                </p14:cNvPr>
                <p14:cNvContentPartPr/>
                <p14:nvPr/>
              </p14:nvContentPartPr>
              <p14:xfrm>
                <a:off x="1622047" y="5492495"/>
                <a:ext cx="12960" cy="1378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548EDFE-2E42-1D4E-9506-83A2586DA52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606927" y="5477375"/>
                  <a:ext cx="43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DE2E3C1-1876-004F-8498-37729F0AF2AA}"/>
                    </a:ext>
                  </a:extLst>
                </p14:cNvPr>
                <p14:cNvContentPartPr/>
                <p14:nvPr/>
              </p14:nvContentPartPr>
              <p14:xfrm>
                <a:off x="1565527" y="5605175"/>
                <a:ext cx="100440" cy="439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DE2E3C1-1876-004F-8498-37729F0AF2A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550407" y="5590055"/>
                  <a:ext cx="1310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4912FE1-B6D8-3848-B30B-F7C4C4F1FA2F}"/>
                    </a:ext>
                  </a:extLst>
                </p14:cNvPr>
                <p14:cNvContentPartPr/>
                <p14:nvPr/>
              </p14:nvContentPartPr>
              <p14:xfrm>
                <a:off x="1170069" y="5763789"/>
                <a:ext cx="82080" cy="98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4912FE1-B6D8-3848-B30B-F7C4C4F1FA2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54589" y="5748669"/>
                  <a:ext cx="11232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242117D-65BC-A44B-8486-3AC71C5D79B8}"/>
                    </a:ext>
                  </a:extLst>
                </p14:cNvPr>
                <p14:cNvContentPartPr/>
                <p14:nvPr/>
              </p14:nvContentPartPr>
              <p14:xfrm>
                <a:off x="1202469" y="5780349"/>
                <a:ext cx="71280" cy="38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242117D-65BC-A44B-8486-3AC71C5D79B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87349" y="5764869"/>
                  <a:ext cx="1015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5848DC4-53B3-E74E-99FB-A829ADE67406}"/>
                    </a:ext>
                  </a:extLst>
                </p14:cNvPr>
                <p14:cNvContentPartPr/>
                <p14:nvPr/>
              </p14:nvContentPartPr>
              <p14:xfrm>
                <a:off x="1191669" y="5823549"/>
                <a:ext cx="125640" cy="687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5848DC4-53B3-E74E-99FB-A829ADE6740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76549" y="5808429"/>
                  <a:ext cx="15624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D6E62D6C-9762-D14D-9992-0AB949B663A6}"/>
                    </a:ext>
                  </a:extLst>
                </p14:cNvPr>
                <p14:cNvContentPartPr/>
                <p14:nvPr/>
              </p14:nvContentPartPr>
              <p14:xfrm>
                <a:off x="1300749" y="5818149"/>
                <a:ext cx="43560" cy="43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D6E62D6C-9762-D14D-9992-0AB949B663A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285629" y="5803029"/>
                  <a:ext cx="741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C7A061-58A3-094C-A8A2-CBAB33940C41}"/>
                    </a:ext>
                  </a:extLst>
                </p14:cNvPr>
                <p14:cNvContentPartPr/>
                <p14:nvPr/>
              </p14:nvContentPartPr>
              <p14:xfrm>
                <a:off x="1377069" y="5720229"/>
                <a:ext cx="43560" cy="1418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C7A061-58A3-094C-A8A2-CBAB33940C4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361589" y="5705109"/>
                  <a:ext cx="74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1E251B-AF59-594E-B64B-FA3E5621A55F}"/>
                    </a:ext>
                  </a:extLst>
                </p14:cNvPr>
                <p14:cNvContentPartPr/>
                <p14:nvPr/>
              </p14:nvContentPartPr>
              <p14:xfrm>
                <a:off x="1365909" y="5845509"/>
                <a:ext cx="65880" cy="399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1E251B-AF59-594E-B64B-FA3E5621A55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50429" y="5830389"/>
                  <a:ext cx="96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1EABE3B-3EEB-9841-B089-A80739B6B451}"/>
                    </a:ext>
                  </a:extLst>
                </p14:cNvPr>
                <p14:cNvContentPartPr/>
                <p14:nvPr/>
              </p14:nvContentPartPr>
              <p14:xfrm>
                <a:off x="1441869" y="5758029"/>
                <a:ext cx="65880" cy="1364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1EABE3B-3EEB-9841-B089-A80739B6B4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426749" y="5742909"/>
                  <a:ext cx="9612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3CE39D7-CCC2-C842-86DE-D62675B01471}"/>
                    </a:ext>
                  </a:extLst>
                </p14:cNvPr>
                <p14:cNvContentPartPr/>
                <p14:nvPr/>
              </p14:nvContentPartPr>
              <p14:xfrm>
                <a:off x="1589109" y="5736429"/>
                <a:ext cx="21960" cy="82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3CE39D7-CCC2-C842-86DE-D62675B0147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73629" y="5721309"/>
                  <a:ext cx="5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200D7E2-80E1-8845-BBB8-F812B8274B3D}"/>
                    </a:ext>
                  </a:extLst>
                </p14:cNvPr>
                <p14:cNvContentPartPr/>
                <p14:nvPr/>
              </p14:nvContentPartPr>
              <p14:xfrm>
                <a:off x="1629789" y="5714829"/>
                <a:ext cx="46800" cy="925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200D7E2-80E1-8845-BBB8-F812B8274B3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14669" y="5699709"/>
                  <a:ext cx="77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C83D180-0DA5-7447-922C-576BFE292115}"/>
                    </a:ext>
                  </a:extLst>
                </p14:cNvPr>
                <p14:cNvContentPartPr/>
                <p14:nvPr/>
              </p14:nvContentPartPr>
              <p14:xfrm>
                <a:off x="1605309" y="5807349"/>
                <a:ext cx="65880" cy="76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C83D180-0DA5-7447-922C-576BFE292115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590189" y="5791869"/>
                  <a:ext cx="96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B73CC5F-12E8-B141-AC50-D193B15F8151}"/>
                    </a:ext>
                  </a:extLst>
                </p14:cNvPr>
                <p14:cNvContentPartPr/>
                <p14:nvPr/>
              </p14:nvContentPartPr>
              <p14:xfrm>
                <a:off x="1676229" y="5774589"/>
                <a:ext cx="38520" cy="493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B73CC5F-12E8-B141-AC50-D193B15F815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660749" y="5759109"/>
                  <a:ext cx="69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A7E1DED-B800-F541-BC68-6E19F96FFD3C}"/>
                    </a:ext>
                  </a:extLst>
                </p14:cNvPr>
                <p14:cNvContentPartPr/>
                <p14:nvPr/>
              </p14:nvContentPartPr>
              <p14:xfrm>
                <a:off x="1703589" y="5692869"/>
                <a:ext cx="38160" cy="165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A7E1DED-B800-F541-BC68-6E19F96FFD3C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88109" y="5677749"/>
                  <a:ext cx="68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1FFFACB-AA38-E541-9D83-974EADA8024B}"/>
                    </a:ext>
                  </a:extLst>
                </p14:cNvPr>
                <p14:cNvContentPartPr/>
                <p14:nvPr/>
              </p14:nvContentPartPr>
              <p14:xfrm>
                <a:off x="1703589" y="5731029"/>
                <a:ext cx="48960" cy="6012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1FFFACB-AA38-E541-9D83-974EADA8024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88109" y="5715909"/>
                  <a:ext cx="795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4032" name="Ink 44031">
                  <a:extLst>
                    <a:ext uri="{FF2B5EF4-FFF2-40B4-BE49-F238E27FC236}">
                      <a16:creationId xmlns:a16="http://schemas.microsoft.com/office/drawing/2014/main" id="{9887F3D0-0E3C-8E48-BB36-AEF819243AA6}"/>
                    </a:ext>
                  </a:extLst>
                </p14:cNvPr>
                <p14:cNvContentPartPr/>
                <p14:nvPr/>
              </p14:nvContentPartPr>
              <p14:xfrm>
                <a:off x="1708989" y="5741829"/>
                <a:ext cx="54360" cy="38520"/>
              </p14:xfrm>
            </p:contentPart>
          </mc:Choice>
          <mc:Fallback>
            <p:pic>
              <p:nvPicPr>
                <p:cNvPr id="44032" name="Ink 44031">
                  <a:extLst>
                    <a:ext uri="{FF2B5EF4-FFF2-40B4-BE49-F238E27FC236}">
                      <a16:creationId xmlns:a16="http://schemas.microsoft.com/office/drawing/2014/main" id="{9887F3D0-0E3C-8E48-BB36-AEF819243AA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93869" y="5726709"/>
                  <a:ext cx="84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4033" name="Ink 44032">
                  <a:extLst>
                    <a:ext uri="{FF2B5EF4-FFF2-40B4-BE49-F238E27FC236}">
                      <a16:creationId xmlns:a16="http://schemas.microsoft.com/office/drawing/2014/main" id="{1B3F4768-DF84-914B-A97D-C0C0861B3E7F}"/>
                    </a:ext>
                  </a:extLst>
                </p14:cNvPr>
                <p14:cNvContentPartPr/>
                <p14:nvPr/>
              </p14:nvContentPartPr>
              <p14:xfrm>
                <a:off x="1698189" y="5698629"/>
                <a:ext cx="103680" cy="168840"/>
              </p14:xfrm>
            </p:contentPart>
          </mc:Choice>
          <mc:Fallback>
            <p:pic>
              <p:nvPicPr>
                <p:cNvPr id="44033" name="Ink 44032">
                  <a:extLst>
                    <a:ext uri="{FF2B5EF4-FFF2-40B4-BE49-F238E27FC236}">
                      <a16:creationId xmlns:a16="http://schemas.microsoft.com/office/drawing/2014/main" id="{1B3F4768-DF84-914B-A97D-C0C0861B3E7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682709" y="5683149"/>
                  <a:ext cx="1342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44038" name="Ink 44037">
                  <a:extLst>
                    <a:ext uri="{FF2B5EF4-FFF2-40B4-BE49-F238E27FC236}">
                      <a16:creationId xmlns:a16="http://schemas.microsoft.com/office/drawing/2014/main" id="{0F5350BF-878F-C342-AAAE-23062C9C53BF}"/>
                    </a:ext>
                  </a:extLst>
                </p14:cNvPr>
                <p14:cNvContentPartPr/>
                <p14:nvPr/>
              </p14:nvContentPartPr>
              <p14:xfrm>
                <a:off x="1801509" y="5709069"/>
                <a:ext cx="60120" cy="71280"/>
              </p14:xfrm>
            </p:contentPart>
          </mc:Choice>
          <mc:Fallback>
            <p:pic>
              <p:nvPicPr>
                <p:cNvPr id="44038" name="Ink 44037">
                  <a:extLst>
                    <a:ext uri="{FF2B5EF4-FFF2-40B4-BE49-F238E27FC236}">
                      <a16:creationId xmlns:a16="http://schemas.microsoft.com/office/drawing/2014/main" id="{0F5350BF-878F-C342-AAAE-23062C9C53B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786029" y="5693949"/>
                  <a:ext cx="903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44039" name="Ink 44038">
                  <a:extLst>
                    <a:ext uri="{FF2B5EF4-FFF2-40B4-BE49-F238E27FC236}">
                      <a16:creationId xmlns:a16="http://schemas.microsoft.com/office/drawing/2014/main" id="{A03A5BA2-5E51-6E44-83BB-43F2E30D29A7}"/>
                    </a:ext>
                  </a:extLst>
                </p14:cNvPr>
                <p14:cNvContentPartPr/>
                <p14:nvPr/>
              </p14:nvContentPartPr>
              <p14:xfrm>
                <a:off x="1809789" y="5774589"/>
                <a:ext cx="62640" cy="65520"/>
              </p14:xfrm>
            </p:contentPart>
          </mc:Choice>
          <mc:Fallback>
            <p:pic>
              <p:nvPicPr>
                <p:cNvPr id="44039" name="Ink 44038">
                  <a:extLst>
                    <a:ext uri="{FF2B5EF4-FFF2-40B4-BE49-F238E27FC236}">
                      <a16:creationId xmlns:a16="http://schemas.microsoft.com/office/drawing/2014/main" id="{A03A5BA2-5E51-6E44-83BB-43F2E30D29A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794669" y="5759109"/>
                  <a:ext cx="93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44040" name="Ink 44039">
                  <a:extLst>
                    <a:ext uri="{FF2B5EF4-FFF2-40B4-BE49-F238E27FC236}">
                      <a16:creationId xmlns:a16="http://schemas.microsoft.com/office/drawing/2014/main" id="{A83F1FC5-D73B-4240-9FF0-4C63DA4C0CF5}"/>
                    </a:ext>
                  </a:extLst>
                </p14:cNvPr>
                <p14:cNvContentPartPr/>
                <p14:nvPr/>
              </p14:nvContentPartPr>
              <p14:xfrm>
                <a:off x="1806909" y="5801949"/>
                <a:ext cx="87480" cy="54720"/>
              </p14:xfrm>
            </p:contentPart>
          </mc:Choice>
          <mc:Fallback>
            <p:pic>
              <p:nvPicPr>
                <p:cNvPr id="44040" name="Ink 44039">
                  <a:extLst>
                    <a:ext uri="{FF2B5EF4-FFF2-40B4-BE49-F238E27FC236}">
                      <a16:creationId xmlns:a16="http://schemas.microsoft.com/office/drawing/2014/main" id="{A83F1FC5-D73B-4240-9FF0-4C63DA4C0CF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791789" y="5786469"/>
                  <a:ext cx="118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44041" name="Ink 44040">
                  <a:extLst>
                    <a:ext uri="{FF2B5EF4-FFF2-40B4-BE49-F238E27FC236}">
                      <a16:creationId xmlns:a16="http://schemas.microsoft.com/office/drawing/2014/main" id="{90EFD80B-2038-144D-8CCA-E9EECF01EA3A}"/>
                    </a:ext>
                  </a:extLst>
                </p14:cNvPr>
                <p14:cNvContentPartPr/>
                <p14:nvPr/>
              </p14:nvContentPartPr>
              <p14:xfrm>
                <a:off x="1877469" y="5736429"/>
                <a:ext cx="32760" cy="82080"/>
              </p14:xfrm>
            </p:contentPart>
          </mc:Choice>
          <mc:Fallback>
            <p:pic>
              <p:nvPicPr>
                <p:cNvPr id="44041" name="Ink 44040">
                  <a:extLst>
                    <a:ext uri="{FF2B5EF4-FFF2-40B4-BE49-F238E27FC236}">
                      <a16:creationId xmlns:a16="http://schemas.microsoft.com/office/drawing/2014/main" id="{90EFD80B-2038-144D-8CCA-E9EECF01EA3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862349" y="5721309"/>
                  <a:ext cx="633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4042" name="Ink 44041">
                  <a:extLst>
                    <a:ext uri="{FF2B5EF4-FFF2-40B4-BE49-F238E27FC236}">
                      <a16:creationId xmlns:a16="http://schemas.microsoft.com/office/drawing/2014/main" id="{506BB133-C620-9F49-B733-EDFEF30FDF01}"/>
                    </a:ext>
                  </a:extLst>
                </p14:cNvPr>
                <p14:cNvContentPartPr/>
                <p14:nvPr/>
              </p14:nvContentPartPr>
              <p14:xfrm>
                <a:off x="1915629" y="5731029"/>
                <a:ext cx="65880" cy="78840"/>
              </p14:xfrm>
            </p:contentPart>
          </mc:Choice>
          <mc:Fallback>
            <p:pic>
              <p:nvPicPr>
                <p:cNvPr id="44042" name="Ink 44041">
                  <a:extLst>
                    <a:ext uri="{FF2B5EF4-FFF2-40B4-BE49-F238E27FC236}">
                      <a16:creationId xmlns:a16="http://schemas.microsoft.com/office/drawing/2014/main" id="{506BB133-C620-9F49-B733-EDFEF30FDF0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900509" y="5715909"/>
                  <a:ext cx="96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4043" name="Ink 44042">
                  <a:extLst>
                    <a:ext uri="{FF2B5EF4-FFF2-40B4-BE49-F238E27FC236}">
                      <a16:creationId xmlns:a16="http://schemas.microsoft.com/office/drawing/2014/main" id="{DBE1249B-4AAB-D345-A3AE-2CDFEDB4CCC4}"/>
                    </a:ext>
                  </a:extLst>
                </p14:cNvPr>
                <p14:cNvContentPartPr/>
                <p14:nvPr/>
              </p14:nvContentPartPr>
              <p14:xfrm>
                <a:off x="1981149" y="5785389"/>
                <a:ext cx="27360" cy="43920"/>
              </p14:xfrm>
            </p:contentPart>
          </mc:Choice>
          <mc:Fallback>
            <p:pic>
              <p:nvPicPr>
                <p:cNvPr id="44043" name="Ink 44042">
                  <a:extLst>
                    <a:ext uri="{FF2B5EF4-FFF2-40B4-BE49-F238E27FC236}">
                      <a16:creationId xmlns:a16="http://schemas.microsoft.com/office/drawing/2014/main" id="{DBE1249B-4AAB-D345-A3AE-2CDFEDB4CCC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965669" y="5770269"/>
                  <a:ext cx="57960" cy="7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44045" name="Ink 44044">
                <a:extLst>
                  <a:ext uri="{FF2B5EF4-FFF2-40B4-BE49-F238E27FC236}">
                    <a16:creationId xmlns:a16="http://schemas.microsoft.com/office/drawing/2014/main" id="{4287A2BA-0F2D-4C4F-8C2D-BF7E31ABFFC9}"/>
                  </a:ext>
                </a:extLst>
              </p14:cNvPr>
              <p14:cNvContentPartPr/>
              <p14:nvPr/>
            </p14:nvContentPartPr>
            <p14:xfrm>
              <a:off x="1409469" y="3641229"/>
              <a:ext cx="223560" cy="212760"/>
            </p14:xfrm>
          </p:contentPart>
        </mc:Choice>
        <mc:Fallback>
          <p:pic>
            <p:nvPicPr>
              <p:cNvPr id="44045" name="Ink 44044">
                <a:extLst>
                  <a:ext uri="{FF2B5EF4-FFF2-40B4-BE49-F238E27FC236}">
                    <a16:creationId xmlns:a16="http://schemas.microsoft.com/office/drawing/2014/main" id="{4287A2BA-0F2D-4C4F-8C2D-BF7E31ABFFC9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394349" y="3625749"/>
                <a:ext cx="254160" cy="24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61" name="Group 44160">
            <a:extLst>
              <a:ext uri="{FF2B5EF4-FFF2-40B4-BE49-F238E27FC236}">
                <a16:creationId xmlns:a16="http://schemas.microsoft.com/office/drawing/2014/main" id="{A584AAFB-A957-264E-B79B-C66D8A809867}"/>
              </a:ext>
            </a:extLst>
          </p:cNvPr>
          <p:cNvGrpSpPr/>
          <p:nvPr/>
        </p:nvGrpSpPr>
        <p:grpSpPr>
          <a:xfrm>
            <a:off x="1050549" y="2291229"/>
            <a:ext cx="3385440" cy="1263240"/>
            <a:chOff x="1050549" y="2291229"/>
            <a:chExt cx="3385440" cy="126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4046" name="Ink 44045">
                  <a:extLst>
                    <a:ext uri="{FF2B5EF4-FFF2-40B4-BE49-F238E27FC236}">
                      <a16:creationId xmlns:a16="http://schemas.microsoft.com/office/drawing/2014/main" id="{04BCB3E1-6293-7243-B1F7-9ED3ACE13A02}"/>
                    </a:ext>
                  </a:extLst>
                </p14:cNvPr>
                <p14:cNvContentPartPr/>
                <p14:nvPr/>
              </p14:nvContentPartPr>
              <p14:xfrm>
                <a:off x="1164669" y="2966229"/>
                <a:ext cx="190800" cy="588240"/>
              </p14:xfrm>
            </p:contentPart>
          </mc:Choice>
          <mc:Fallback>
            <p:pic>
              <p:nvPicPr>
                <p:cNvPr id="44046" name="Ink 44045">
                  <a:extLst>
                    <a:ext uri="{FF2B5EF4-FFF2-40B4-BE49-F238E27FC236}">
                      <a16:creationId xmlns:a16="http://schemas.microsoft.com/office/drawing/2014/main" id="{04BCB3E1-6293-7243-B1F7-9ED3ACE13A0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49189" y="2951109"/>
                  <a:ext cx="2214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4047" name="Ink 44046">
                  <a:extLst>
                    <a:ext uri="{FF2B5EF4-FFF2-40B4-BE49-F238E27FC236}">
                      <a16:creationId xmlns:a16="http://schemas.microsoft.com/office/drawing/2014/main" id="{17B5DE56-D3B1-0E40-84A5-94C85C98DB65}"/>
                    </a:ext>
                  </a:extLst>
                </p14:cNvPr>
                <p14:cNvContentPartPr/>
                <p14:nvPr/>
              </p14:nvContentPartPr>
              <p14:xfrm>
                <a:off x="1121109" y="3477789"/>
                <a:ext cx="87480" cy="65880"/>
              </p14:xfrm>
            </p:contentPart>
          </mc:Choice>
          <mc:Fallback>
            <p:pic>
              <p:nvPicPr>
                <p:cNvPr id="44047" name="Ink 44046">
                  <a:extLst>
                    <a:ext uri="{FF2B5EF4-FFF2-40B4-BE49-F238E27FC236}">
                      <a16:creationId xmlns:a16="http://schemas.microsoft.com/office/drawing/2014/main" id="{17B5DE56-D3B1-0E40-84A5-94C85C98DB6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05989" y="3462309"/>
                  <a:ext cx="1180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4049" name="Ink 44048">
                  <a:extLst>
                    <a:ext uri="{FF2B5EF4-FFF2-40B4-BE49-F238E27FC236}">
                      <a16:creationId xmlns:a16="http://schemas.microsoft.com/office/drawing/2014/main" id="{4ABFA3A3-D1B6-4A48-B882-E40AF83D6623}"/>
                    </a:ext>
                  </a:extLst>
                </p14:cNvPr>
                <p14:cNvContentPartPr/>
                <p14:nvPr/>
              </p14:nvContentPartPr>
              <p14:xfrm>
                <a:off x="1050549" y="2704869"/>
                <a:ext cx="43560" cy="60480"/>
              </p14:xfrm>
            </p:contentPart>
          </mc:Choice>
          <mc:Fallback>
            <p:pic>
              <p:nvPicPr>
                <p:cNvPr id="44049" name="Ink 44048">
                  <a:extLst>
                    <a:ext uri="{FF2B5EF4-FFF2-40B4-BE49-F238E27FC236}">
                      <a16:creationId xmlns:a16="http://schemas.microsoft.com/office/drawing/2014/main" id="{4ABFA3A3-D1B6-4A48-B882-E40AF83D662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035069" y="2689749"/>
                  <a:ext cx="741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4050" name="Ink 44049">
                  <a:extLst>
                    <a:ext uri="{FF2B5EF4-FFF2-40B4-BE49-F238E27FC236}">
                      <a16:creationId xmlns:a16="http://schemas.microsoft.com/office/drawing/2014/main" id="{B5A0D668-EEDF-FE45-B985-50814842C9B8}"/>
                    </a:ext>
                  </a:extLst>
                </p14:cNvPr>
                <p14:cNvContentPartPr/>
                <p14:nvPr/>
              </p14:nvContentPartPr>
              <p14:xfrm>
                <a:off x="1088349" y="2628549"/>
                <a:ext cx="82080" cy="125640"/>
              </p14:xfrm>
            </p:contentPart>
          </mc:Choice>
          <mc:Fallback>
            <p:pic>
              <p:nvPicPr>
                <p:cNvPr id="44050" name="Ink 44049">
                  <a:extLst>
                    <a:ext uri="{FF2B5EF4-FFF2-40B4-BE49-F238E27FC236}">
                      <a16:creationId xmlns:a16="http://schemas.microsoft.com/office/drawing/2014/main" id="{B5A0D668-EEDF-FE45-B985-50814842C9B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73229" y="2613429"/>
                  <a:ext cx="112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4051" name="Ink 44050">
                  <a:extLst>
                    <a:ext uri="{FF2B5EF4-FFF2-40B4-BE49-F238E27FC236}">
                      <a16:creationId xmlns:a16="http://schemas.microsoft.com/office/drawing/2014/main" id="{EB70C927-A645-8E40-801B-55B269E464F7}"/>
                    </a:ext>
                  </a:extLst>
                </p14:cNvPr>
                <p14:cNvContentPartPr/>
                <p14:nvPr/>
              </p14:nvContentPartPr>
              <p14:xfrm>
                <a:off x="1153869" y="2612349"/>
                <a:ext cx="32760" cy="174600"/>
              </p14:xfrm>
            </p:contentPart>
          </mc:Choice>
          <mc:Fallback>
            <p:pic>
              <p:nvPicPr>
                <p:cNvPr id="44051" name="Ink 44050">
                  <a:extLst>
                    <a:ext uri="{FF2B5EF4-FFF2-40B4-BE49-F238E27FC236}">
                      <a16:creationId xmlns:a16="http://schemas.microsoft.com/office/drawing/2014/main" id="{EB70C927-A645-8E40-801B-55B269E464F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8389" y="2596869"/>
                  <a:ext cx="63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4052" name="Ink 44051">
                  <a:extLst>
                    <a:ext uri="{FF2B5EF4-FFF2-40B4-BE49-F238E27FC236}">
                      <a16:creationId xmlns:a16="http://schemas.microsoft.com/office/drawing/2014/main" id="{54F9B8AE-C8DA-2A4F-AF65-9D347635B1E1}"/>
                    </a:ext>
                  </a:extLst>
                </p14:cNvPr>
                <p14:cNvContentPartPr/>
                <p14:nvPr/>
              </p14:nvContentPartPr>
              <p14:xfrm>
                <a:off x="1197069" y="2614869"/>
                <a:ext cx="104040" cy="134280"/>
              </p14:xfrm>
            </p:contentPart>
          </mc:Choice>
          <mc:Fallback>
            <p:pic>
              <p:nvPicPr>
                <p:cNvPr id="44052" name="Ink 44051">
                  <a:extLst>
                    <a:ext uri="{FF2B5EF4-FFF2-40B4-BE49-F238E27FC236}">
                      <a16:creationId xmlns:a16="http://schemas.microsoft.com/office/drawing/2014/main" id="{54F9B8AE-C8DA-2A4F-AF65-9D347635B1E1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181949" y="2599389"/>
                  <a:ext cx="134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4053" name="Ink 44052">
                  <a:extLst>
                    <a:ext uri="{FF2B5EF4-FFF2-40B4-BE49-F238E27FC236}">
                      <a16:creationId xmlns:a16="http://schemas.microsoft.com/office/drawing/2014/main" id="{EDDE6C02-D7A4-F747-A7C0-11DE33D9EA31}"/>
                    </a:ext>
                  </a:extLst>
                </p14:cNvPr>
                <p14:cNvContentPartPr/>
                <p14:nvPr/>
              </p14:nvContentPartPr>
              <p14:xfrm>
                <a:off x="1382469" y="2557989"/>
                <a:ext cx="98280" cy="87480"/>
              </p14:xfrm>
            </p:contentPart>
          </mc:Choice>
          <mc:Fallback>
            <p:pic>
              <p:nvPicPr>
                <p:cNvPr id="44053" name="Ink 44052">
                  <a:extLst>
                    <a:ext uri="{FF2B5EF4-FFF2-40B4-BE49-F238E27FC236}">
                      <a16:creationId xmlns:a16="http://schemas.microsoft.com/office/drawing/2014/main" id="{EDDE6C02-D7A4-F747-A7C0-11DE33D9EA3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366989" y="2542869"/>
                  <a:ext cx="128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4054" name="Ink 44053">
                  <a:extLst>
                    <a:ext uri="{FF2B5EF4-FFF2-40B4-BE49-F238E27FC236}">
                      <a16:creationId xmlns:a16="http://schemas.microsoft.com/office/drawing/2014/main" id="{DCD67286-FC12-8144-90C7-2411A55E7D44}"/>
                    </a:ext>
                  </a:extLst>
                </p14:cNvPr>
                <p14:cNvContentPartPr/>
                <p14:nvPr/>
              </p14:nvContentPartPr>
              <p14:xfrm>
                <a:off x="1474989" y="2541789"/>
                <a:ext cx="49320" cy="147240"/>
              </p14:xfrm>
            </p:contentPart>
          </mc:Choice>
          <mc:Fallback>
            <p:pic>
              <p:nvPicPr>
                <p:cNvPr id="44054" name="Ink 44053">
                  <a:extLst>
                    <a:ext uri="{FF2B5EF4-FFF2-40B4-BE49-F238E27FC236}">
                      <a16:creationId xmlns:a16="http://schemas.microsoft.com/office/drawing/2014/main" id="{DCD67286-FC12-8144-90C7-2411A55E7D44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459509" y="2526309"/>
                  <a:ext cx="79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4055" name="Ink 44054">
                  <a:extLst>
                    <a:ext uri="{FF2B5EF4-FFF2-40B4-BE49-F238E27FC236}">
                      <a16:creationId xmlns:a16="http://schemas.microsoft.com/office/drawing/2014/main" id="{384F7D19-A6D5-1442-945D-BADC7582750B}"/>
                    </a:ext>
                  </a:extLst>
                </p14:cNvPr>
                <p14:cNvContentPartPr/>
                <p14:nvPr/>
              </p14:nvContentPartPr>
              <p14:xfrm>
                <a:off x="1534749" y="2536389"/>
                <a:ext cx="43560" cy="76320"/>
              </p14:xfrm>
            </p:contentPart>
          </mc:Choice>
          <mc:Fallback>
            <p:pic>
              <p:nvPicPr>
                <p:cNvPr id="44055" name="Ink 44054">
                  <a:extLst>
                    <a:ext uri="{FF2B5EF4-FFF2-40B4-BE49-F238E27FC236}">
                      <a16:creationId xmlns:a16="http://schemas.microsoft.com/office/drawing/2014/main" id="{384F7D19-A6D5-1442-945D-BADC7582750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19629" y="2520909"/>
                  <a:ext cx="74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4056" name="Ink 44055">
                  <a:extLst>
                    <a:ext uri="{FF2B5EF4-FFF2-40B4-BE49-F238E27FC236}">
                      <a16:creationId xmlns:a16="http://schemas.microsoft.com/office/drawing/2014/main" id="{D3935B32-982E-2546-996B-61383FB88CE2}"/>
                    </a:ext>
                  </a:extLst>
                </p14:cNvPr>
                <p14:cNvContentPartPr/>
                <p14:nvPr/>
              </p14:nvContentPartPr>
              <p14:xfrm>
                <a:off x="1594509" y="2497869"/>
                <a:ext cx="55080" cy="120240"/>
              </p14:xfrm>
            </p:contentPart>
          </mc:Choice>
          <mc:Fallback>
            <p:pic>
              <p:nvPicPr>
                <p:cNvPr id="44056" name="Ink 44055">
                  <a:extLst>
                    <a:ext uri="{FF2B5EF4-FFF2-40B4-BE49-F238E27FC236}">
                      <a16:creationId xmlns:a16="http://schemas.microsoft.com/office/drawing/2014/main" id="{D3935B32-982E-2546-996B-61383FB88CE2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579029" y="2482749"/>
                  <a:ext cx="85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4057" name="Ink 44056">
                  <a:extLst>
                    <a:ext uri="{FF2B5EF4-FFF2-40B4-BE49-F238E27FC236}">
                      <a16:creationId xmlns:a16="http://schemas.microsoft.com/office/drawing/2014/main" id="{775BA0C3-700C-1842-A666-480D920BE163}"/>
                    </a:ext>
                  </a:extLst>
                </p14:cNvPr>
                <p14:cNvContentPartPr/>
                <p14:nvPr/>
              </p14:nvContentPartPr>
              <p14:xfrm>
                <a:off x="1616469" y="2448909"/>
                <a:ext cx="21960" cy="33120"/>
              </p14:xfrm>
            </p:contentPart>
          </mc:Choice>
          <mc:Fallback>
            <p:pic>
              <p:nvPicPr>
                <p:cNvPr id="44057" name="Ink 44056">
                  <a:extLst>
                    <a:ext uri="{FF2B5EF4-FFF2-40B4-BE49-F238E27FC236}">
                      <a16:creationId xmlns:a16="http://schemas.microsoft.com/office/drawing/2014/main" id="{775BA0C3-700C-1842-A666-480D920BE16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601349" y="2433789"/>
                  <a:ext cx="52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4058" name="Ink 44057">
                  <a:extLst>
                    <a:ext uri="{FF2B5EF4-FFF2-40B4-BE49-F238E27FC236}">
                      <a16:creationId xmlns:a16="http://schemas.microsoft.com/office/drawing/2014/main" id="{1063DC06-8154-0546-80E1-EFEBD0908D56}"/>
                    </a:ext>
                  </a:extLst>
                </p14:cNvPr>
                <p14:cNvContentPartPr/>
                <p14:nvPr/>
              </p14:nvContentPartPr>
              <p14:xfrm>
                <a:off x="1648869" y="2399949"/>
                <a:ext cx="65880" cy="215640"/>
              </p14:xfrm>
            </p:contentPart>
          </mc:Choice>
          <mc:Fallback>
            <p:pic>
              <p:nvPicPr>
                <p:cNvPr id="44058" name="Ink 44057">
                  <a:extLst>
                    <a:ext uri="{FF2B5EF4-FFF2-40B4-BE49-F238E27FC236}">
                      <a16:creationId xmlns:a16="http://schemas.microsoft.com/office/drawing/2014/main" id="{1063DC06-8154-0546-80E1-EFEBD0908D5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633749" y="2384829"/>
                  <a:ext cx="961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4059" name="Ink 44058">
                  <a:extLst>
                    <a:ext uri="{FF2B5EF4-FFF2-40B4-BE49-F238E27FC236}">
                      <a16:creationId xmlns:a16="http://schemas.microsoft.com/office/drawing/2014/main" id="{0E16850F-EF3B-5546-BE93-5ABFA0CBB536}"/>
                    </a:ext>
                  </a:extLst>
                </p14:cNvPr>
                <p14:cNvContentPartPr/>
                <p14:nvPr/>
              </p14:nvContentPartPr>
              <p14:xfrm>
                <a:off x="1648869" y="2487429"/>
                <a:ext cx="82080" cy="65520"/>
              </p14:xfrm>
            </p:contentPart>
          </mc:Choice>
          <mc:Fallback>
            <p:pic>
              <p:nvPicPr>
                <p:cNvPr id="44059" name="Ink 44058">
                  <a:extLst>
                    <a:ext uri="{FF2B5EF4-FFF2-40B4-BE49-F238E27FC236}">
                      <a16:creationId xmlns:a16="http://schemas.microsoft.com/office/drawing/2014/main" id="{0E16850F-EF3B-5546-BE93-5ABFA0CBB53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633749" y="2471949"/>
                  <a:ext cx="112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4060" name="Ink 44059">
                  <a:extLst>
                    <a:ext uri="{FF2B5EF4-FFF2-40B4-BE49-F238E27FC236}">
                      <a16:creationId xmlns:a16="http://schemas.microsoft.com/office/drawing/2014/main" id="{A4D90493-86E4-FD46-A36E-5124C157B30B}"/>
                    </a:ext>
                  </a:extLst>
                </p14:cNvPr>
                <p14:cNvContentPartPr/>
                <p14:nvPr/>
              </p14:nvContentPartPr>
              <p14:xfrm>
                <a:off x="1719789" y="2481669"/>
                <a:ext cx="32760" cy="87480"/>
              </p14:xfrm>
            </p:contentPart>
          </mc:Choice>
          <mc:Fallback>
            <p:pic>
              <p:nvPicPr>
                <p:cNvPr id="44060" name="Ink 44059">
                  <a:extLst>
                    <a:ext uri="{FF2B5EF4-FFF2-40B4-BE49-F238E27FC236}">
                      <a16:creationId xmlns:a16="http://schemas.microsoft.com/office/drawing/2014/main" id="{A4D90493-86E4-FD46-A36E-5124C157B30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04669" y="2466549"/>
                  <a:ext cx="63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4061" name="Ink 44060">
                  <a:extLst>
                    <a:ext uri="{FF2B5EF4-FFF2-40B4-BE49-F238E27FC236}">
                      <a16:creationId xmlns:a16="http://schemas.microsoft.com/office/drawing/2014/main" id="{2652ACAD-3A6C-AD41-97A8-34EE56B34A86}"/>
                    </a:ext>
                  </a:extLst>
                </p14:cNvPr>
                <p14:cNvContentPartPr/>
                <p14:nvPr/>
              </p14:nvContentPartPr>
              <p14:xfrm>
                <a:off x="1752189" y="2481669"/>
                <a:ext cx="49680" cy="92880"/>
              </p14:xfrm>
            </p:contentPart>
          </mc:Choice>
          <mc:Fallback>
            <p:pic>
              <p:nvPicPr>
                <p:cNvPr id="44061" name="Ink 44060">
                  <a:extLst>
                    <a:ext uri="{FF2B5EF4-FFF2-40B4-BE49-F238E27FC236}">
                      <a16:creationId xmlns:a16="http://schemas.microsoft.com/office/drawing/2014/main" id="{2652ACAD-3A6C-AD41-97A8-34EE56B34A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737069" y="2466549"/>
                  <a:ext cx="79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4062" name="Ink 44061">
                  <a:extLst>
                    <a:ext uri="{FF2B5EF4-FFF2-40B4-BE49-F238E27FC236}">
                      <a16:creationId xmlns:a16="http://schemas.microsoft.com/office/drawing/2014/main" id="{C2E288A6-70BE-EB4E-A050-0429FDE5B45A}"/>
                    </a:ext>
                  </a:extLst>
                </p14:cNvPr>
                <p14:cNvContentPartPr/>
                <p14:nvPr/>
              </p14:nvContentPartPr>
              <p14:xfrm>
                <a:off x="1828509" y="2432709"/>
                <a:ext cx="92880" cy="104040"/>
              </p14:xfrm>
            </p:contentPart>
          </mc:Choice>
          <mc:Fallback>
            <p:pic>
              <p:nvPicPr>
                <p:cNvPr id="44062" name="Ink 44061">
                  <a:extLst>
                    <a:ext uri="{FF2B5EF4-FFF2-40B4-BE49-F238E27FC236}">
                      <a16:creationId xmlns:a16="http://schemas.microsoft.com/office/drawing/2014/main" id="{C2E288A6-70BE-EB4E-A050-0429FDE5B45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813389" y="2417589"/>
                  <a:ext cx="123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4063" name="Ink 44062">
                  <a:extLst>
                    <a:ext uri="{FF2B5EF4-FFF2-40B4-BE49-F238E27FC236}">
                      <a16:creationId xmlns:a16="http://schemas.microsoft.com/office/drawing/2014/main" id="{913363A4-CC37-8C48-8786-0619E25E94F8}"/>
                    </a:ext>
                  </a:extLst>
                </p14:cNvPr>
                <p14:cNvContentPartPr/>
                <p14:nvPr/>
              </p14:nvContentPartPr>
              <p14:xfrm>
                <a:off x="1926429" y="2421909"/>
                <a:ext cx="33120" cy="82080"/>
              </p14:xfrm>
            </p:contentPart>
          </mc:Choice>
          <mc:Fallback>
            <p:pic>
              <p:nvPicPr>
                <p:cNvPr id="44063" name="Ink 44062">
                  <a:extLst>
                    <a:ext uri="{FF2B5EF4-FFF2-40B4-BE49-F238E27FC236}">
                      <a16:creationId xmlns:a16="http://schemas.microsoft.com/office/drawing/2014/main" id="{913363A4-CC37-8C48-8786-0619E25E94F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911309" y="2406789"/>
                  <a:ext cx="637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4064" name="Ink 44063">
                  <a:extLst>
                    <a:ext uri="{FF2B5EF4-FFF2-40B4-BE49-F238E27FC236}">
                      <a16:creationId xmlns:a16="http://schemas.microsoft.com/office/drawing/2014/main" id="{FEEB64B0-2729-6644-945E-41FFAAEA0B97}"/>
                    </a:ext>
                  </a:extLst>
                </p14:cNvPr>
                <p14:cNvContentPartPr/>
                <p14:nvPr/>
              </p14:nvContentPartPr>
              <p14:xfrm>
                <a:off x="1948389" y="2362149"/>
                <a:ext cx="48960" cy="201600"/>
              </p14:xfrm>
            </p:contentPart>
          </mc:Choice>
          <mc:Fallback>
            <p:pic>
              <p:nvPicPr>
                <p:cNvPr id="44064" name="Ink 44063">
                  <a:extLst>
                    <a:ext uri="{FF2B5EF4-FFF2-40B4-BE49-F238E27FC236}">
                      <a16:creationId xmlns:a16="http://schemas.microsoft.com/office/drawing/2014/main" id="{FEEB64B0-2729-6644-945E-41FFAAEA0B9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933269" y="2346669"/>
                  <a:ext cx="795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4066" name="Ink 44065">
                  <a:extLst>
                    <a:ext uri="{FF2B5EF4-FFF2-40B4-BE49-F238E27FC236}">
                      <a16:creationId xmlns:a16="http://schemas.microsoft.com/office/drawing/2014/main" id="{BA0A0C87-3F14-3E46-8920-1A035D3B5384}"/>
                    </a:ext>
                  </a:extLst>
                </p14:cNvPr>
                <p14:cNvContentPartPr/>
                <p14:nvPr/>
              </p14:nvContentPartPr>
              <p14:xfrm>
                <a:off x="2089869" y="2405709"/>
                <a:ext cx="44280" cy="60120"/>
              </p14:xfrm>
            </p:contentPart>
          </mc:Choice>
          <mc:Fallback>
            <p:pic>
              <p:nvPicPr>
                <p:cNvPr id="44066" name="Ink 44065">
                  <a:extLst>
                    <a:ext uri="{FF2B5EF4-FFF2-40B4-BE49-F238E27FC236}">
                      <a16:creationId xmlns:a16="http://schemas.microsoft.com/office/drawing/2014/main" id="{BA0A0C87-3F14-3E46-8920-1A035D3B538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074389" y="2390229"/>
                  <a:ext cx="745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4067" name="Ink 44066">
                  <a:extLst>
                    <a:ext uri="{FF2B5EF4-FFF2-40B4-BE49-F238E27FC236}">
                      <a16:creationId xmlns:a16="http://schemas.microsoft.com/office/drawing/2014/main" id="{D6E9BEA2-5B1D-7649-B413-F7D67D2F25B1}"/>
                    </a:ext>
                  </a:extLst>
                </p14:cNvPr>
                <p14:cNvContentPartPr/>
                <p14:nvPr/>
              </p14:nvContentPartPr>
              <p14:xfrm>
                <a:off x="2133429" y="2367549"/>
                <a:ext cx="11160" cy="109440"/>
              </p14:xfrm>
            </p:contentPart>
          </mc:Choice>
          <mc:Fallback>
            <p:pic>
              <p:nvPicPr>
                <p:cNvPr id="44067" name="Ink 44066">
                  <a:extLst>
                    <a:ext uri="{FF2B5EF4-FFF2-40B4-BE49-F238E27FC236}">
                      <a16:creationId xmlns:a16="http://schemas.microsoft.com/office/drawing/2014/main" id="{D6E9BEA2-5B1D-7649-B413-F7D67D2F25B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118309" y="2352069"/>
                  <a:ext cx="41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4068" name="Ink 44067">
                  <a:extLst>
                    <a:ext uri="{FF2B5EF4-FFF2-40B4-BE49-F238E27FC236}">
                      <a16:creationId xmlns:a16="http://schemas.microsoft.com/office/drawing/2014/main" id="{CB9232F3-8694-C64D-9892-29D73840E1C4}"/>
                    </a:ext>
                  </a:extLst>
                </p14:cNvPr>
                <p14:cNvContentPartPr/>
                <p14:nvPr/>
              </p14:nvContentPartPr>
              <p14:xfrm>
                <a:off x="2089869" y="2487429"/>
                <a:ext cx="38520" cy="92520"/>
              </p14:xfrm>
            </p:contentPart>
          </mc:Choice>
          <mc:Fallback>
            <p:pic>
              <p:nvPicPr>
                <p:cNvPr id="44068" name="Ink 44067">
                  <a:extLst>
                    <a:ext uri="{FF2B5EF4-FFF2-40B4-BE49-F238E27FC236}">
                      <a16:creationId xmlns:a16="http://schemas.microsoft.com/office/drawing/2014/main" id="{CB9232F3-8694-C64D-9892-29D73840E1C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74389" y="2471949"/>
                  <a:ext cx="691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4069" name="Ink 44068">
                  <a:extLst>
                    <a:ext uri="{FF2B5EF4-FFF2-40B4-BE49-F238E27FC236}">
                      <a16:creationId xmlns:a16="http://schemas.microsoft.com/office/drawing/2014/main" id="{8F7AD165-E664-704D-9F5D-BB367CCFC752}"/>
                    </a:ext>
                  </a:extLst>
                </p14:cNvPr>
                <p14:cNvContentPartPr/>
                <p14:nvPr/>
              </p14:nvContentPartPr>
              <p14:xfrm>
                <a:off x="2106069" y="2497869"/>
                <a:ext cx="60480" cy="55080"/>
              </p14:xfrm>
            </p:contentPart>
          </mc:Choice>
          <mc:Fallback>
            <p:pic>
              <p:nvPicPr>
                <p:cNvPr id="44069" name="Ink 44068">
                  <a:extLst>
                    <a:ext uri="{FF2B5EF4-FFF2-40B4-BE49-F238E27FC236}">
                      <a16:creationId xmlns:a16="http://schemas.microsoft.com/office/drawing/2014/main" id="{8F7AD165-E664-704D-9F5D-BB367CCFC75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90589" y="2482749"/>
                  <a:ext cx="907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4070" name="Ink 44069">
                  <a:extLst>
                    <a:ext uri="{FF2B5EF4-FFF2-40B4-BE49-F238E27FC236}">
                      <a16:creationId xmlns:a16="http://schemas.microsoft.com/office/drawing/2014/main" id="{44E24DFA-358D-734C-820E-8A083231B10E}"/>
                    </a:ext>
                  </a:extLst>
                </p14:cNvPr>
                <p14:cNvContentPartPr/>
                <p14:nvPr/>
              </p14:nvContentPartPr>
              <p14:xfrm>
                <a:off x="2149629" y="2460069"/>
                <a:ext cx="21960" cy="109440"/>
              </p14:xfrm>
            </p:contentPart>
          </mc:Choice>
          <mc:Fallback>
            <p:pic>
              <p:nvPicPr>
                <p:cNvPr id="44070" name="Ink 44069">
                  <a:extLst>
                    <a:ext uri="{FF2B5EF4-FFF2-40B4-BE49-F238E27FC236}">
                      <a16:creationId xmlns:a16="http://schemas.microsoft.com/office/drawing/2014/main" id="{44E24DFA-358D-734C-820E-8A083231B10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134509" y="2444589"/>
                  <a:ext cx="525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4071" name="Ink 44070">
                  <a:extLst>
                    <a:ext uri="{FF2B5EF4-FFF2-40B4-BE49-F238E27FC236}">
                      <a16:creationId xmlns:a16="http://schemas.microsoft.com/office/drawing/2014/main" id="{98991BD3-2208-0842-AD8C-66688BDF40D3}"/>
                    </a:ext>
                  </a:extLst>
                </p14:cNvPr>
                <p14:cNvContentPartPr/>
                <p14:nvPr/>
              </p14:nvContentPartPr>
              <p14:xfrm>
                <a:off x="2160429" y="2497869"/>
                <a:ext cx="49680" cy="33120"/>
              </p14:xfrm>
            </p:contentPart>
          </mc:Choice>
          <mc:Fallback>
            <p:pic>
              <p:nvPicPr>
                <p:cNvPr id="44071" name="Ink 44070">
                  <a:extLst>
                    <a:ext uri="{FF2B5EF4-FFF2-40B4-BE49-F238E27FC236}">
                      <a16:creationId xmlns:a16="http://schemas.microsoft.com/office/drawing/2014/main" id="{98991BD3-2208-0842-AD8C-66688BDF40D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45309" y="2482749"/>
                  <a:ext cx="799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4072" name="Ink 44071">
                  <a:extLst>
                    <a:ext uri="{FF2B5EF4-FFF2-40B4-BE49-F238E27FC236}">
                      <a16:creationId xmlns:a16="http://schemas.microsoft.com/office/drawing/2014/main" id="{F1D15B18-D2F2-4540-95BA-AEAFD76542F6}"/>
                    </a:ext>
                  </a:extLst>
                </p14:cNvPr>
                <p14:cNvContentPartPr/>
                <p14:nvPr/>
              </p14:nvContentPartPr>
              <p14:xfrm>
                <a:off x="2204349" y="2424789"/>
                <a:ext cx="38160" cy="73440"/>
              </p14:xfrm>
            </p:contentPart>
          </mc:Choice>
          <mc:Fallback>
            <p:pic>
              <p:nvPicPr>
                <p:cNvPr id="44072" name="Ink 44071">
                  <a:extLst>
                    <a:ext uri="{FF2B5EF4-FFF2-40B4-BE49-F238E27FC236}">
                      <a16:creationId xmlns:a16="http://schemas.microsoft.com/office/drawing/2014/main" id="{F1D15B18-D2F2-4540-95BA-AEAFD76542F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88869" y="2409669"/>
                  <a:ext cx="6876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4073" name="Ink 44072">
                  <a:extLst>
                    <a:ext uri="{FF2B5EF4-FFF2-40B4-BE49-F238E27FC236}">
                      <a16:creationId xmlns:a16="http://schemas.microsoft.com/office/drawing/2014/main" id="{23496171-41A3-334E-9471-1B88FD841B2B}"/>
                    </a:ext>
                  </a:extLst>
                </p14:cNvPr>
                <p14:cNvContentPartPr/>
                <p14:nvPr/>
              </p14:nvContentPartPr>
              <p14:xfrm>
                <a:off x="2258349" y="2356749"/>
                <a:ext cx="65880" cy="114840"/>
              </p14:xfrm>
            </p:contentPart>
          </mc:Choice>
          <mc:Fallback>
            <p:pic>
              <p:nvPicPr>
                <p:cNvPr id="44073" name="Ink 44072">
                  <a:extLst>
                    <a:ext uri="{FF2B5EF4-FFF2-40B4-BE49-F238E27FC236}">
                      <a16:creationId xmlns:a16="http://schemas.microsoft.com/office/drawing/2014/main" id="{23496171-41A3-334E-9471-1B88FD841B2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43229" y="2341269"/>
                  <a:ext cx="961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4074" name="Ink 44073">
                  <a:extLst>
                    <a:ext uri="{FF2B5EF4-FFF2-40B4-BE49-F238E27FC236}">
                      <a16:creationId xmlns:a16="http://schemas.microsoft.com/office/drawing/2014/main" id="{3D56E03F-4B82-7346-9C2D-E60F1BFF7195}"/>
                    </a:ext>
                  </a:extLst>
                </p14:cNvPr>
                <p14:cNvContentPartPr/>
                <p14:nvPr/>
              </p14:nvContentPartPr>
              <p14:xfrm>
                <a:off x="2367429" y="2405709"/>
                <a:ext cx="5760" cy="16560"/>
              </p14:xfrm>
            </p:contentPart>
          </mc:Choice>
          <mc:Fallback>
            <p:pic>
              <p:nvPicPr>
                <p:cNvPr id="44074" name="Ink 44073">
                  <a:extLst>
                    <a:ext uri="{FF2B5EF4-FFF2-40B4-BE49-F238E27FC236}">
                      <a16:creationId xmlns:a16="http://schemas.microsoft.com/office/drawing/2014/main" id="{3D56E03F-4B82-7346-9C2D-E60F1BFF719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352309" y="2390229"/>
                  <a:ext cx="36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4076" name="Ink 44075">
                  <a:extLst>
                    <a:ext uri="{FF2B5EF4-FFF2-40B4-BE49-F238E27FC236}">
                      <a16:creationId xmlns:a16="http://schemas.microsoft.com/office/drawing/2014/main" id="{DFD7E945-CA2B-744B-8AAD-32EF3DB6D5A9}"/>
                    </a:ext>
                  </a:extLst>
                </p14:cNvPr>
                <p14:cNvContentPartPr/>
                <p14:nvPr/>
              </p14:nvContentPartPr>
              <p14:xfrm>
                <a:off x="1088349" y="2917269"/>
                <a:ext cx="65880" cy="33120"/>
              </p14:xfrm>
            </p:contentPart>
          </mc:Choice>
          <mc:Fallback>
            <p:pic>
              <p:nvPicPr>
                <p:cNvPr id="44076" name="Ink 44075">
                  <a:extLst>
                    <a:ext uri="{FF2B5EF4-FFF2-40B4-BE49-F238E27FC236}">
                      <a16:creationId xmlns:a16="http://schemas.microsoft.com/office/drawing/2014/main" id="{DFD7E945-CA2B-744B-8AAD-32EF3DB6D5A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3229" y="2902149"/>
                  <a:ext cx="96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4077" name="Ink 44076">
                  <a:extLst>
                    <a:ext uri="{FF2B5EF4-FFF2-40B4-BE49-F238E27FC236}">
                      <a16:creationId xmlns:a16="http://schemas.microsoft.com/office/drawing/2014/main" id="{A3AD4EE0-317D-C447-8C31-920587AD86F5}"/>
                    </a:ext>
                  </a:extLst>
                </p14:cNvPr>
                <p14:cNvContentPartPr/>
                <p14:nvPr/>
              </p14:nvContentPartPr>
              <p14:xfrm>
                <a:off x="1088349" y="2928069"/>
                <a:ext cx="76680" cy="49320"/>
              </p14:xfrm>
            </p:contentPart>
          </mc:Choice>
          <mc:Fallback>
            <p:pic>
              <p:nvPicPr>
                <p:cNvPr id="44077" name="Ink 44076">
                  <a:extLst>
                    <a:ext uri="{FF2B5EF4-FFF2-40B4-BE49-F238E27FC236}">
                      <a16:creationId xmlns:a16="http://schemas.microsoft.com/office/drawing/2014/main" id="{A3AD4EE0-317D-C447-8C31-920587AD86F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73229" y="2912589"/>
                  <a:ext cx="1069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4078" name="Ink 44077">
                  <a:extLst>
                    <a:ext uri="{FF2B5EF4-FFF2-40B4-BE49-F238E27FC236}">
                      <a16:creationId xmlns:a16="http://schemas.microsoft.com/office/drawing/2014/main" id="{456B943F-E01E-A840-B6D1-0D61890B87C9}"/>
                    </a:ext>
                  </a:extLst>
                </p14:cNvPr>
                <p14:cNvContentPartPr/>
                <p14:nvPr/>
              </p14:nvContentPartPr>
              <p14:xfrm>
                <a:off x="1142709" y="2889909"/>
                <a:ext cx="38160" cy="92880"/>
              </p14:xfrm>
            </p:contentPart>
          </mc:Choice>
          <mc:Fallback>
            <p:pic>
              <p:nvPicPr>
                <p:cNvPr id="44078" name="Ink 44077">
                  <a:extLst>
                    <a:ext uri="{FF2B5EF4-FFF2-40B4-BE49-F238E27FC236}">
                      <a16:creationId xmlns:a16="http://schemas.microsoft.com/office/drawing/2014/main" id="{456B943F-E01E-A840-B6D1-0D61890B87C9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27589" y="2874789"/>
                  <a:ext cx="68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4080" name="Ink 44079">
                  <a:extLst>
                    <a:ext uri="{FF2B5EF4-FFF2-40B4-BE49-F238E27FC236}">
                      <a16:creationId xmlns:a16="http://schemas.microsoft.com/office/drawing/2014/main" id="{82EC1135-9621-9248-ACB9-C48EEA084C17}"/>
                    </a:ext>
                  </a:extLst>
                </p14:cNvPr>
                <p14:cNvContentPartPr/>
                <p14:nvPr/>
              </p14:nvContentPartPr>
              <p14:xfrm>
                <a:off x="1273389" y="2835549"/>
                <a:ext cx="33120" cy="43560"/>
              </p14:xfrm>
            </p:contentPart>
          </mc:Choice>
          <mc:Fallback>
            <p:pic>
              <p:nvPicPr>
                <p:cNvPr id="44080" name="Ink 44079">
                  <a:extLst>
                    <a:ext uri="{FF2B5EF4-FFF2-40B4-BE49-F238E27FC236}">
                      <a16:creationId xmlns:a16="http://schemas.microsoft.com/office/drawing/2014/main" id="{82EC1135-9621-9248-ACB9-C48EEA084C1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257909" y="2820429"/>
                  <a:ext cx="637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4081" name="Ink 44080">
                  <a:extLst>
                    <a:ext uri="{FF2B5EF4-FFF2-40B4-BE49-F238E27FC236}">
                      <a16:creationId xmlns:a16="http://schemas.microsoft.com/office/drawing/2014/main" id="{68119CD3-BD92-124C-8683-7897FE73FC9B}"/>
                    </a:ext>
                  </a:extLst>
                </p14:cNvPr>
                <p14:cNvContentPartPr/>
                <p14:nvPr/>
              </p14:nvContentPartPr>
              <p14:xfrm>
                <a:off x="1327749" y="2791989"/>
                <a:ext cx="13680" cy="98280"/>
              </p14:xfrm>
            </p:contentPart>
          </mc:Choice>
          <mc:Fallback>
            <p:pic>
              <p:nvPicPr>
                <p:cNvPr id="44081" name="Ink 44080">
                  <a:extLst>
                    <a:ext uri="{FF2B5EF4-FFF2-40B4-BE49-F238E27FC236}">
                      <a16:creationId xmlns:a16="http://schemas.microsoft.com/office/drawing/2014/main" id="{68119CD3-BD92-124C-8683-7897FE73FC9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312629" y="2776509"/>
                  <a:ext cx="44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4082" name="Ink 44081">
                  <a:extLst>
                    <a:ext uri="{FF2B5EF4-FFF2-40B4-BE49-F238E27FC236}">
                      <a16:creationId xmlns:a16="http://schemas.microsoft.com/office/drawing/2014/main" id="{D8EA893D-F41A-F142-B972-54E446FC0655}"/>
                    </a:ext>
                  </a:extLst>
                </p14:cNvPr>
                <p14:cNvContentPartPr/>
                <p14:nvPr/>
              </p14:nvContentPartPr>
              <p14:xfrm>
                <a:off x="1267989" y="2900709"/>
                <a:ext cx="65880" cy="87480"/>
              </p14:xfrm>
            </p:contentPart>
          </mc:Choice>
          <mc:Fallback>
            <p:pic>
              <p:nvPicPr>
                <p:cNvPr id="44082" name="Ink 44081">
                  <a:extLst>
                    <a:ext uri="{FF2B5EF4-FFF2-40B4-BE49-F238E27FC236}">
                      <a16:creationId xmlns:a16="http://schemas.microsoft.com/office/drawing/2014/main" id="{D8EA893D-F41A-F142-B972-54E446FC065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252509" y="2885589"/>
                  <a:ext cx="96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4083" name="Ink 44082">
                  <a:extLst>
                    <a:ext uri="{FF2B5EF4-FFF2-40B4-BE49-F238E27FC236}">
                      <a16:creationId xmlns:a16="http://schemas.microsoft.com/office/drawing/2014/main" id="{0EB3A50C-7A89-4841-AF25-6BC19B0F6112}"/>
                    </a:ext>
                  </a:extLst>
                </p14:cNvPr>
                <p14:cNvContentPartPr/>
                <p14:nvPr/>
              </p14:nvContentPartPr>
              <p14:xfrm>
                <a:off x="1322349" y="2873709"/>
                <a:ext cx="55080" cy="65520"/>
              </p14:xfrm>
            </p:contentPart>
          </mc:Choice>
          <mc:Fallback>
            <p:pic>
              <p:nvPicPr>
                <p:cNvPr id="44083" name="Ink 44082">
                  <a:extLst>
                    <a:ext uri="{FF2B5EF4-FFF2-40B4-BE49-F238E27FC236}">
                      <a16:creationId xmlns:a16="http://schemas.microsoft.com/office/drawing/2014/main" id="{0EB3A50C-7A89-4841-AF25-6BC19B0F6112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07229" y="2858229"/>
                  <a:ext cx="85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4084" name="Ink 44083">
                  <a:extLst>
                    <a:ext uri="{FF2B5EF4-FFF2-40B4-BE49-F238E27FC236}">
                      <a16:creationId xmlns:a16="http://schemas.microsoft.com/office/drawing/2014/main" id="{A8EFAA11-84E7-A848-B5F4-5B7C98322984}"/>
                    </a:ext>
                  </a:extLst>
                </p14:cNvPr>
                <p14:cNvContentPartPr/>
                <p14:nvPr/>
              </p14:nvContentPartPr>
              <p14:xfrm>
                <a:off x="1371669" y="2797389"/>
                <a:ext cx="109080" cy="114480"/>
              </p14:xfrm>
            </p:contentPart>
          </mc:Choice>
          <mc:Fallback>
            <p:pic>
              <p:nvPicPr>
                <p:cNvPr id="44084" name="Ink 44083">
                  <a:extLst>
                    <a:ext uri="{FF2B5EF4-FFF2-40B4-BE49-F238E27FC236}">
                      <a16:creationId xmlns:a16="http://schemas.microsoft.com/office/drawing/2014/main" id="{A8EFAA11-84E7-A848-B5F4-5B7C98322984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356189" y="2782269"/>
                  <a:ext cx="139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4085" name="Ink 44084">
                  <a:extLst>
                    <a:ext uri="{FF2B5EF4-FFF2-40B4-BE49-F238E27FC236}">
                      <a16:creationId xmlns:a16="http://schemas.microsoft.com/office/drawing/2014/main" id="{1CD51E29-69AF-D543-8315-9AE9C7734F92}"/>
                    </a:ext>
                  </a:extLst>
                </p14:cNvPr>
                <p14:cNvContentPartPr/>
                <p14:nvPr/>
              </p14:nvContentPartPr>
              <p14:xfrm>
                <a:off x="1463829" y="2791989"/>
                <a:ext cx="98280" cy="98280"/>
              </p14:xfrm>
            </p:contentPart>
          </mc:Choice>
          <mc:Fallback>
            <p:pic>
              <p:nvPicPr>
                <p:cNvPr id="44085" name="Ink 44084">
                  <a:extLst>
                    <a:ext uri="{FF2B5EF4-FFF2-40B4-BE49-F238E27FC236}">
                      <a16:creationId xmlns:a16="http://schemas.microsoft.com/office/drawing/2014/main" id="{1CD51E29-69AF-D543-8315-9AE9C7734F9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448709" y="2776509"/>
                  <a:ext cx="1288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4086" name="Ink 44085">
                  <a:extLst>
                    <a:ext uri="{FF2B5EF4-FFF2-40B4-BE49-F238E27FC236}">
                      <a16:creationId xmlns:a16="http://schemas.microsoft.com/office/drawing/2014/main" id="{50F4A147-6CBE-5444-B851-58C7B36002C3}"/>
                    </a:ext>
                  </a:extLst>
                </p14:cNvPr>
                <p14:cNvContentPartPr/>
                <p14:nvPr/>
              </p14:nvContentPartPr>
              <p14:xfrm>
                <a:off x="1550949" y="2808189"/>
                <a:ext cx="54720" cy="38520"/>
              </p14:xfrm>
            </p:contentPart>
          </mc:Choice>
          <mc:Fallback>
            <p:pic>
              <p:nvPicPr>
                <p:cNvPr id="44086" name="Ink 44085">
                  <a:extLst>
                    <a:ext uri="{FF2B5EF4-FFF2-40B4-BE49-F238E27FC236}">
                      <a16:creationId xmlns:a16="http://schemas.microsoft.com/office/drawing/2014/main" id="{50F4A147-6CBE-5444-B851-58C7B36002C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35829" y="2793069"/>
                  <a:ext cx="84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4087" name="Ink 44086">
                  <a:extLst>
                    <a:ext uri="{FF2B5EF4-FFF2-40B4-BE49-F238E27FC236}">
                      <a16:creationId xmlns:a16="http://schemas.microsoft.com/office/drawing/2014/main" id="{B4F494BB-956B-E94F-B1B4-1EB2FA5C4093}"/>
                    </a:ext>
                  </a:extLst>
                </p14:cNvPr>
                <p14:cNvContentPartPr/>
                <p14:nvPr/>
              </p14:nvContentPartPr>
              <p14:xfrm>
                <a:off x="1561749" y="2846349"/>
                <a:ext cx="119880" cy="71280"/>
              </p14:xfrm>
            </p:contentPart>
          </mc:Choice>
          <mc:Fallback>
            <p:pic>
              <p:nvPicPr>
                <p:cNvPr id="44087" name="Ink 44086">
                  <a:extLst>
                    <a:ext uri="{FF2B5EF4-FFF2-40B4-BE49-F238E27FC236}">
                      <a16:creationId xmlns:a16="http://schemas.microsoft.com/office/drawing/2014/main" id="{B4F494BB-956B-E94F-B1B4-1EB2FA5C409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46629" y="2830869"/>
                  <a:ext cx="150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44088" name="Ink 44087">
                  <a:extLst>
                    <a:ext uri="{FF2B5EF4-FFF2-40B4-BE49-F238E27FC236}">
                      <a16:creationId xmlns:a16="http://schemas.microsoft.com/office/drawing/2014/main" id="{E5ECD6D7-A4EE-7E4D-9370-FFD07EF10705}"/>
                    </a:ext>
                  </a:extLst>
                </p14:cNvPr>
                <p14:cNvContentPartPr/>
                <p14:nvPr/>
              </p14:nvContentPartPr>
              <p14:xfrm>
                <a:off x="1735989" y="2753829"/>
                <a:ext cx="55080" cy="54720"/>
              </p14:xfrm>
            </p:contentPart>
          </mc:Choice>
          <mc:Fallback>
            <p:pic>
              <p:nvPicPr>
                <p:cNvPr id="44088" name="Ink 44087">
                  <a:extLst>
                    <a:ext uri="{FF2B5EF4-FFF2-40B4-BE49-F238E27FC236}">
                      <a16:creationId xmlns:a16="http://schemas.microsoft.com/office/drawing/2014/main" id="{E5ECD6D7-A4EE-7E4D-9370-FFD07EF1070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720869" y="2738709"/>
                  <a:ext cx="853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44089" name="Ink 44088">
                  <a:extLst>
                    <a:ext uri="{FF2B5EF4-FFF2-40B4-BE49-F238E27FC236}">
                      <a16:creationId xmlns:a16="http://schemas.microsoft.com/office/drawing/2014/main" id="{A24C34A0-7632-3941-8CDB-6005BE15D917}"/>
                    </a:ext>
                  </a:extLst>
                </p14:cNvPr>
                <p14:cNvContentPartPr/>
                <p14:nvPr/>
              </p14:nvContentPartPr>
              <p14:xfrm>
                <a:off x="1762989" y="2753829"/>
                <a:ext cx="38520" cy="38520"/>
              </p14:xfrm>
            </p:contentPart>
          </mc:Choice>
          <mc:Fallback>
            <p:pic>
              <p:nvPicPr>
                <p:cNvPr id="44089" name="Ink 44088">
                  <a:extLst>
                    <a:ext uri="{FF2B5EF4-FFF2-40B4-BE49-F238E27FC236}">
                      <a16:creationId xmlns:a16="http://schemas.microsoft.com/office/drawing/2014/main" id="{A24C34A0-7632-3941-8CDB-6005BE15D91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747869" y="2738709"/>
                  <a:ext cx="69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44090" name="Ink 44089">
                  <a:extLst>
                    <a:ext uri="{FF2B5EF4-FFF2-40B4-BE49-F238E27FC236}">
                      <a16:creationId xmlns:a16="http://schemas.microsoft.com/office/drawing/2014/main" id="{FDFF2B41-00AC-B14E-AADF-DC46A3FAB53D}"/>
                    </a:ext>
                  </a:extLst>
                </p14:cNvPr>
                <p14:cNvContentPartPr/>
                <p14:nvPr/>
              </p14:nvContentPartPr>
              <p14:xfrm>
                <a:off x="1796109" y="2677509"/>
                <a:ext cx="11160" cy="136800"/>
              </p14:xfrm>
            </p:contentPart>
          </mc:Choice>
          <mc:Fallback>
            <p:pic>
              <p:nvPicPr>
                <p:cNvPr id="44090" name="Ink 44089">
                  <a:extLst>
                    <a:ext uri="{FF2B5EF4-FFF2-40B4-BE49-F238E27FC236}">
                      <a16:creationId xmlns:a16="http://schemas.microsoft.com/office/drawing/2014/main" id="{FDFF2B41-00AC-B14E-AADF-DC46A3FAB53D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780629" y="2662389"/>
                  <a:ext cx="41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44091" name="Ink 44090">
                  <a:extLst>
                    <a:ext uri="{FF2B5EF4-FFF2-40B4-BE49-F238E27FC236}">
                      <a16:creationId xmlns:a16="http://schemas.microsoft.com/office/drawing/2014/main" id="{F20EA1F8-7369-BA4F-B98D-A7D93E47E88A}"/>
                    </a:ext>
                  </a:extLst>
                </p14:cNvPr>
                <p14:cNvContentPartPr/>
                <p14:nvPr/>
              </p14:nvContentPartPr>
              <p14:xfrm>
                <a:off x="1735989" y="2813949"/>
                <a:ext cx="109080" cy="70920"/>
              </p14:xfrm>
            </p:contentPart>
          </mc:Choice>
          <mc:Fallback>
            <p:pic>
              <p:nvPicPr>
                <p:cNvPr id="44091" name="Ink 44090">
                  <a:extLst>
                    <a:ext uri="{FF2B5EF4-FFF2-40B4-BE49-F238E27FC236}">
                      <a16:creationId xmlns:a16="http://schemas.microsoft.com/office/drawing/2014/main" id="{F20EA1F8-7369-BA4F-B98D-A7D93E47E88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720869" y="2798469"/>
                  <a:ext cx="139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4092" name="Ink 44091">
                  <a:extLst>
                    <a:ext uri="{FF2B5EF4-FFF2-40B4-BE49-F238E27FC236}">
                      <a16:creationId xmlns:a16="http://schemas.microsoft.com/office/drawing/2014/main" id="{ECEFC830-6F18-1C43-92E8-818EC3937797}"/>
                    </a:ext>
                  </a:extLst>
                </p14:cNvPr>
                <p14:cNvContentPartPr/>
                <p14:nvPr/>
              </p14:nvContentPartPr>
              <p14:xfrm>
                <a:off x="1850109" y="2716029"/>
                <a:ext cx="65880" cy="87480"/>
              </p14:xfrm>
            </p:contentPart>
          </mc:Choice>
          <mc:Fallback>
            <p:pic>
              <p:nvPicPr>
                <p:cNvPr id="44092" name="Ink 44091">
                  <a:extLst>
                    <a:ext uri="{FF2B5EF4-FFF2-40B4-BE49-F238E27FC236}">
                      <a16:creationId xmlns:a16="http://schemas.microsoft.com/office/drawing/2014/main" id="{ECEFC830-6F18-1C43-92E8-818EC393779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834989" y="2700549"/>
                  <a:ext cx="961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44093" name="Ink 44092">
                  <a:extLst>
                    <a:ext uri="{FF2B5EF4-FFF2-40B4-BE49-F238E27FC236}">
                      <a16:creationId xmlns:a16="http://schemas.microsoft.com/office/drawing/2014/main" id="{4D329418-B5B9-4545-BE9F-71A747A13F8F}"/>
                    </a:ext>
                  </a:extLst>
                </p14:cNvPr>
                <p14:cNvContentPartPr/>
                <p14:nvPr/>
              </p14:nvContentPartPr>
              <p14:xfrm>
                <a:off x="1844709" y="2791989"/>
                <a:ext cx="76680" cy="76680"/>
              </p14:xfrm>
            </p:contentPart>
          </mc:Choice>
          <mc:Fallback>
            <p:pic>
              <p:nvPicPr>
                <p:cNvPr id="44093" name="Ink 44092">
                  <a:extLst>
                    <a:ext uri="{FF2B5EF4-FFF2-40B4-BE49-F238E27FC236}">
                      <a16:creationId xmlns:a16="http://schemas.microsoft.com/office/drawing/2014/main" id="{4D329418-B5B9-4545-BE9F-71A747A13F8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29589" y="2776509"/>
                  <a:ext cx="106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44094" name="Ink 44093">
                  <a:extLst>
                    <a:ext uri="{FF2B5EF4-FFF2-40B4-BE49-F238E27FC236}">
                      <a16:creationId xmlns:a16="http://schemas.microsoft.com/office/drawing/2014/main" id="{15B2C66D-14DF-E546-861D-97E10BC6FA7C}"/>
                    </a:ext>
                  </a:extLst>
                </p14:cNvPr>
                <p14:cNvContentPartPr/>
                <p14:nvPr/>
              </p14:nvContentPartPr>
              <p14:xfrm>
                <a:off x="1894029" y="2770389"/>
                <a:ext cx="55080" cy="76320"/>
              </p14:xfrm>
            </p:contentPart>
          </mc:Choice>
          <mc:Fallback>
            <p:pic>
              <p:nvPicPr>
                <p:cNvPr id="44094" name="Ink 44093">
                  <a:extLst>
                    <a:ext uri="{FF2B5EF4-FFF2-40B4-BE49-F238E27FC236}">
                      <a16:creationId xmlns:a16="http://schemas.microsoft.com/office/drawing/2014/main" id="{15B2C66D-14DF-E546-861D-97E10BC6FA7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878549" y="2754909"/>
                  <a:ext cx="85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44095" name="Ink 44094">
                  <a:extLst>
                    <a:ext uri="{FF2B5EF4-FFF2-40B4-BE49-F238E27FC236}">
                      <a16:creationId xmlns:a16="http://schemas.microsoft.com/office/drawing/2014/main" id="{3A716C8C-6F96-DA45-8C09-DF15535A4C14}"/>
                    </a:ext>
                  </a:extLst>
                </p14:cNvPr>
                <p14:cNvContentPartPr/>
                <p14:nvPr/>
              </p14:nvContentPartPr>
              <p14:xfrm>
                <a:off x="1948389" y="2694069"/>
                <a:ext cx="32760" cy="43920"/>
              </p14:xfrm>
            </p:contentPart>
          </mc:Choice>
          <mc:Fallback>
            <p:pic>
              <p:nvPicPr>
                <p:cNvPr id="44095" name="Ink 44094">
                  <a:extLst>
                    <a:ext uri="{FF2B5EF4-FFF2-40B4-BE49-F238E27FC236}">
                      <a16:creationId xmlns:a16="http://schemas.microsoft.com/office/drawing/2014/main" id="{3A716C8C-6F96-DA45-8C09-DF15535A4C1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33269" y="2678589"/>
                  <a:ext cx="63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44096" name="Ink 44095">
                  <a:extLst>
                    <a:ext uri="{FF2B5EF4-FFF2-40B4-BE49-F238E27FC236}">
                      <a16:creationId xmlns:a16="http://schemas.microsoft.com/office/drawing/2014/main" id="{EFE4A1D8-1B9C-C547-B891-1491DD5849F0}"/>
                    </a:ext>
                  </a:extLst>
                </p14:cNvPr>
                <p14:cNvContentPartPr/>
                <p14:nvPr/>
              </p14:nvContentPartPr>
              <p14:xfrm>
                <a:off x="1959189" y="2699469"/>
                <a:ext cx="38160" cy="103680"/>
              </p14:xfrm>
            </p:contentPart>
          </mc:Choice>
          <mc:Fallback>
            <p:pic>
              <p:nvPicPr>
                <p:cNvPr id="44096" name="Ink 44095">
                  <a:extLst>
                    <a:ext uri="{FF2B5EF4-FFF2-40B4-BE49-F238E27FC236}">
                      <a16:creationId xmlns:a16="http://schemas.microsoft.com/office/drawing/2014/main" id="{EFE4A1D8-1B9C-C547-B891-1491DD5849F0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944069" y="2684349"/>
                  <a:ext cx="68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44097" name="Ink 44096">
                  <a:extLst>
                    <a:ext uri="{FF2B5EF4-FFF2-40B4-BE49-F238E27FC236}">
                      <a16:creationId xmlns:a16="http://schemas.microsoft.com/office/drawing/2014/main" id="{5CBB1D8E-896A-4B49-BA78-F384141966F9}"/>
                    </a:ext>
                  </a:extLst>
                </p14:cNvPr>
                <p14:cNvContentPartPr/>
                <p14:nvPr/>
              </p14:nvContentPartPr>
              <p14:xfrm>
                <a:off x="1986549" y="2655909"/>
                <a:ext cx="60480" cy="147240"/>
              </p14:xfrm>
            </p:contentPart>
          </mc:Choice>
          <mc:Fallback>
            <p:pic>
              <p:nvPicPr>
                <p:cNvPr id="44097" name="Ink 44096">
                  <a:extLst>
                    <a:ext uri="{FF2B5EF4-FFF2-40B4-BE49-F238E27FC236}">
                      <a16:creationId xmlns:a16="http://schemas.microsoft.com/office/drawing/2014/main" id="{5CBB1D8E-896A-4B49-BA78-F384141966F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71069" y="2640789"/>
                  <a:ext cx="90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44098" name="Ink 44097">
                  <a:extLst>
                    <a:ext uri="{FF2B5EF4-FFF2-40B4-BE49-F238E27FC236}">
                      <a16:creationId xmlns:a16="http://schemas.microsoft.com/office/drawing/2014/main" id="{8B78B329-EF56-F545-B524-525EE317FEDB}"/>
                    </a:ext>
                  </a:extLst>
                </p14:cNvPr>
                <p14:cNvContentPartPr/>
                <p14:nvPr/>
              </p14:nvContentPartPr>
              <p14:xfrm>
                <a:off x="2046309" y="2672109"/>
                <a:ext cx="38160" cy="87480"/>
              </p14:xfrm>
            </p:contentPart>
          </mc:Choice>
          <mc:Fallback>
            <p:pic>
              <p:nvPicPr>
                <p:cNvPr id="44098" name="Ink 44097">
                  <a:extLst>
                    <a:ext uri="{FF2B5EF4-FFF2-40B4-BE49-F238E27FC236}">
                      <a16:creationId xmlns:a16="http://schemas.microsoft.com/office/drawing/2014/main" id="{8B78B329-EF56-F545-B524-525EE317FED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031189" y="2656989"/>
                  <a:ext cx="68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44099" name="Ink 44098">
                  <a:extLst>
                    <a:ext uri="{FF2B5EF4-FFF2-40B4-BE49-F238E27FC236}">
                      <a16:creationId xmlns:a16="http://schemas.microsoft.com/office/drawing/2014/main" id="{7681B63C-D9BF-4347-B309-05A70534B737}"/>
                    </a:ext>
                  </a:extLst>
                </p14:cNvPr>
                <p14:cNvContentPartPr/>
                <p14:nvPr/>
              </p14:nvContentPartPr>
              <p14:xfrm>
                <a:off x="2084469" y="2623149"/>
                <a:ext cx="43920" cy="125640"/>
              </p14:xfrm>
            </p:contentPart>
          </mc:Choice>
          <mc:Fallback>
            <p:pic>
              <p:nvPicPr>
                <p:cNvPr id="44099" name="Ink 44098">
                  <a:extLst>
                    <a:ext uri="{FF2B5EF4-FFF2-40B4-BE49-F238E27FC236}">
                      <a16:creationId xmlns:a16="http://schemas.microsoft.com/office/drawing/2014/main" id="{7681B63C-D9BF-4347-B309-05A70534B737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68989" y="2608029"/>
                  <a:ext cx="74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44100" name="Ink 44099">
                  <a:extLst>
                    <a:ext uri="{FF2B5EF4-FFF2-40B4-BE49-F238E27FC236}">
                      <a16:creationId xmlns:a16="http://schemas.microsoft.com/office/drawing/2014/main" id="{3E714969-432D-0943-A32F-78FC6B37DDE3}"/>
                    </a:ext>
                  </a:extLst>
                </p14:cNvPr>
                <p14:cNvContentPartPr/>
                <p14:nvPr/>
              </p14:nvContentPartPr>
              <p14:xfrm>
                <a:off x="1746789" y="2857149"/>
                <a:ext cx="38520" cy="33120"/>
              </p14:xfrm>
            </p:contentPart>
          </mc:Choice>
          <mc:Fallback>
            <p:pic>
              <p:nvPicPr>
                <p:cNvPr id="44100" name="Ink 44099">
                  <a:extLst>
                    <a:ext uri="{FF2B5EF4-FFF2-40B4-BE49-F238E27FC236}">
                      <a16:creationId xmlns:a16="http://schemas.microsoft.com/office/drawing/2014/main" id="{3E714969-432D-0943-A32F-78FC6B37DDE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31669" y="2842029"/>
                  <a:ext cx="691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44101" name="Ink 44100">
                  <a:extLst>
                    <a:ext uri="{FF2B5EF4-FFF2-40B4-BE49-F238E27FC236}">
                      <a16:creationId xmlns:a16="http://schemas.microsoft.com/office/drawing/2014/main" id="{ABBD4E97-A8D5-6842-8C4A-03CDE1938AD4}"/>
                    </a:ext>
                  </a:extLst>
                </p14:cNvPr>
                <p14:cNvContentPartPr/>
                <p14:nvPr/>
              </p14:nvContentPartPr>
              <p14:xfrm>
                <a:off x="1757589" y="2873709"/>
                <a:ext cx="82080" cy="38520"/>
              </p14:xfrm>
            </p:contentPart>
          </mc:Choice>
          <mc:Fallback>
            <p:pic>
              <p:nvPicPr>
                <p:cNvPr id="44101" name="Ink 44100">
                  <a:extLst>
                    <a:ext uri="{FF2B5EF4-FFF2-40B4-BE49-F238E27FC236}">
                      <a16:creationId xmlns:a16="http://schemas.microsoft.com/office/drawing/2014/main" id="{ABBD4E97-A8D5-6842-8C4A-03CDE1938AD4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742469" y="2858229"/>
                  <a:ext cx="112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44103" name="Ink 44102">
                  <a:extLst>
                    <a:ext uri="{FF2B5EF4-FFF2-40B4-BE49-F238E27FC236}">
                      <a16:creationId xmlns:a16="http://schemas.microsoft.com/office/drawing/2014/main" id="{A4403B8E-2F92-8A4D-8DDC-7ABC0C6E0829}"/>
                    </a:ext>
                  </a:extLst>
                </p14:cNvPr>
                <p14:cNvContentPartPr/>
                <p14:nvPr/>
              </p14:nvContentPartPr>
              <p14:xfrm>
                <a:off x="2231349" y="2601549"/>
                <a:ext cx="49320" cy="70920"/>
              </p14:xfrm>
            </p:contentPart>
          </mc:Choice>
          <mc:Fallback>
            <p:pic>
              <p:nvPicPr>
                <p:cNvPr id="44103" name="Ink 44102">
                  <a:extLst>
                    <a:ext uri="{FF2B5EF4-FFF2-40B4-BE49-F238E27FC236}">
                      <a16:creationId xmlns:a16="http://schemas.microsoft.com/office/drawing/2014/main" id="{A4403B8E-2F92-8A4D-8DDC-7ABC0C6E082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216229" y="2586429"/>
                  <a:ext cx="79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44104" name="Ink 44103">
                  <a:extLst>
                    <a:ext uri="{FF2B5EF4-FFF2-40B4-BE49-F238E27FC236}">
                      <a16:creationId xmlns:a16="http://schemas.microsoft.com/office/drawing/2014/main" id="{2E3BC3FD-3C4A-6044-AA7E-3C6EBD339C28}"/>
                    </a:ext>
                  </a:extLst>
                </p14:cNvPr>
                <p14:cNvContentPartPr/>
                <p14:nvPr/>
              </p14:nvContentPartPr>
              <p14:xfrm>
                <a:off x="2286069" y="2546829"/>
                <a:ext cx="60120" cy="87480"/>
              </p14:xfrm>
            </p:contentPart>
          </mc:Choice>
          <mc:Fallback>
            <p:pic>
              <p:nvPicPr>
                <p:cNvPr id="44104" name="Ink 44103">
                  <a:extLst>
                    <a:ext uri="{FF2B5EF4-FFF2-40B4-BE49-F238E27FC236}">
                      <a16:creationId xmlns:a16="http://schemas.microsoft.com/office/drawing/2014/main" id="{2E3BC3FD-3C4A-6044-AA7E-3C6EBD339C28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270589" y="2531709"/>
                  <a:ext cx="90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44105" name="Ink 44104">
                  <a:extLst>
                    <a:ext uri="{FF2B5EF4-FFF2-40B4-BE49-F238E27FC236}">
                      <a16:creationId xmlns:a16="http://schemas.microsoft.com/office/drawing/2014/main" id="{BDC842E2-16FE-D248-8945-C6F648881BDB}"/>
                    </a:ext>
                  </a:extLst>
                </p14:cNvPr>
                <p14:cNvContentPartPr/>
                <p14:nvPr/>
              </p14:nvContentPartPr>
              <p14:xfrm>
                <a:off x="2307669" y="2634309"/>
                <a:ext cx="49320" cy="43560"/>
              </p14:xfrm>
            </p:contentPart>
          </mc:Choice>
          <mc:Fallback>
            <p:pic>
              <p:nvPicPr>
                <p:cNvPr id="44105" name="Ink 44104">
                  <a:extLst>
                    <a:ext uri="{FF2B5EF4-FFF2-40B4-BE49-F238E27FC236}">
                      <a16:creationId xmlns:a16="http://schemas.microsoft.com/office/drawing/2014/main" id="{BDC842E2-16FE-D248-8945-C6F648881BD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292189" y="2618829"/>
                  <a:ext cx="799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44106" name="Ink 44105">
                  <a:extLst>
                    <a:ext uri="{FF2B5EF4-FFF2-40B4-BE49-F238E27FC236}">
                      <a16:creationId xmlns:a16="http://schemas.microsoft.com/office/drawing/2014/main" id="{91EC035A-5B08-5041-9EB5-AE70D4CB7B1F}"/>
                    </a:ext>
                  </a:extLst>
                </p14:cNvPr>
                <p14:cNvContentPartPr/>
                <p14:nvPr/>
              </p14:nvContentPartPr>
              <p14:xfrm>
                <a:off x="2329269" y="2606949"/>
                <a:ext cx="65880" cy="49320"/>
              </p14:xfrm>
            </p:contentPart>
          </mc:Choice>
          <mc:Fallback>
            <p:pic>
              <p:nvPicPr>
                <p:cNvPr id="44106" name="Ink 44105">
                  <a:extLst>
                    <a:ext uri="{FF2B5EF4-FFF2-40B4-BE49-F238E27FC236}">
                      <a16:creationId xmlns:a16="http://schemas.microsoft.com/office/drawing/2014/main" id="{91EC035A-5B08-5041-9EB5-AE70D4CB7B1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314149" y="2591829"/>
                  <a:ext cx="96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44107" name="Ink 44106">
                  <a:extLst>
                    <a:ext uri="{FF2B5EF4-FFF2-40B4-BE49-F238E27FC236}">
                      <a16:creationId xmlns:a16="http://schemas.microsoft.com/office/drawing/2014/main" id="{920F4B09-2CC6-5D46-9FDE-41A498E2444A}"/>
                    </a:ext>
                  </a:extLst>
                </p14:cNvPr>
                <p14:cNvContentPartPr/>
                <p14:nvPr/>
              </p14:nvContentPartPr>
              <p14:xfrm>
                <a:off x="2394789" y="2514429"/>
                <a:ext cx="54720" cy="169200"/>
              </p14:xfrm>
            </p:contentPart>
          </mc:Choice>
          <mc:Fallback>
            <p:pic>
              <p:nvPicPr>
                <p:cNvPr id="44107" name="Ink 44106">
                  <a:extLst>
                    <a:ext uri="{FF2B5EF4-FFF2-40B4-BE49-F238E27FC236}">
                      <a16:creationId xmlns:a16="http://schemas.microsoft.com/office/drawing/2014/main" id="{920F4B09-2CC6-5D46-9FDE-41A498E2444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379309" y="2498949"/>
                  <a:ext cx="85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44108" name="Ink 44107">
                  <a:extLst>
                    <a:ext uri="{FF2B5EF4-FFF2-40B4-BE49-F238E27FC236}">
                      <a16:creationId xmlns:a16="http://schemas.microsoft.com/office/drawing/2014/main" id="{414E0959-6161-674C-823B-D5E0F1D23118}"/>
                    </a:ext>
                  </a:extLst>
                </p14:cNvPr>
                <p14:cNvContentPartPr/>
                <p14:nvPr/>
              </p14:nvContentPartPr>
              <p14:xfrm>
                <a:off x="2443749" y="2563389"/>
                <a:ext cx="43560" cy="82080"/>
              </p14:xfrm>
            </p:contentPart>
          </mc:Choice>
          <mc:Fallback>
            <p:pic>
              <p:nvPicPr>
                <p:cNvPr id="44108" name="Ink 44107">
                  <a:extLst>
                    <a:ext uri="{FF2B5EF4-FFF2-40B4-BE49-F238E27FC236}">
                      <a16:creationId xmlns:a16="http://schemas.microsoft.com/office/drawing/2014/main" id="{414E0959-6161-674C-823B-D5E0F1D2311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428629" y="2547909"/>
                  <a:ext cx="741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44109" name="Ink 44108">
                  <a:extLst>
                    <a:ext uri="{FF2B5EF4-FFF2-40B4-BE49-F238E27FC236}">
                      <a16:creationId xmlns:a16="http://schemas.microsoft.com/office/drawing/2014/main" id="{553393CE-B0EB-4B4F-94EE-6030CBFF8D36}"/>
                    </a:ext>
                  </a:extLst>
                </p14:cNvPr>
                <p14:cNvContentPartPr/>
                <p14:nvPr/>
              </p14:nvContentPartPr>
              <p14:xfrm>
                <a:off x="2481549" y="2601549"/>
                <a:ext cx="32760" cy="5760"/>
              </p14:xfrm>
            </p:contentPart>
          </mc:Choice>
          <mc:Fallback>
            <p:pic>
              <p:nvPicPr>
                <p:cNvPr id="44109" name="Ink 44108">
                  <a:extLst>
                    <a:ext uri="{FF2B5EF4-FFF2-40B4-BE49-F238E27FC236}">
                      <a16:creationId xmlns:a16="http://schemas.microsoft.com/office/drawing/2014/main" id="{553393CE-B0EB-4B4F-94EE-6030CBFF8D3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466429" y="2586429"/>
                  <a:ext cx="63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44110" name="Ink 44109">
                  <a:extLst>
                    <a:ext uri="{FF2B5EF4-FFF2-40B4-BE49-F238E27FC236}">
                      <a16:creationId xmlns:a16="http://schemas.microsoft.com/office/drawing/2014/main" id="{2A001EF0-18EA-B941-8B91-D5F119C32B01}"/>
                    </a:ext>
                  </a:extLst>
                </p14:cNvPr>
                <p14:cNvContentPartPr/>
                <p14:nvPr/>
              </p14:nvContentPartPr>
              <p14:xfrm>
                <a:off x="2508909" y="2509029"/>
                <a:ext cx="22320" cy="125640"/>
              </p14:xfrm>
            </p:contentPart>
          </mc:Choice>
          <mc:Fallback>
            <p:pic>
              <p:nvPicPr>
                <p:cNvPr id="44110" name="Ink 44109">
                  <a:extLst>
                    <a:ext uri="{FF2B5EF4-FFF2-40B4-BE49-F238E27FC236}">
                      <a16:creationId xmlns:a16="http://schemas.microsoft.com/office/drawing/2014/main" id="{2A001EF0-18EA-B941-8B91-D5F119C32B0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493429" y="2493909"/>
                  <a:ext cx="52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44111" name="Ink 44110">
                  <a:extLst>
                    <a:ext uri="{FF2B5EF4-FFF2-40B4-BE49-F238E27FC236}">
                      <a16:creationId xmlns:a16="http://schemas.microsoft.com/office/drawing/2014/main" id="{BD0A602D-25C9-FA49-B4F4-75619E5E66D0}"/>
                    </a:ext>
                  </a:extLst>
                </p14:cNvPr>
                <p14:cNvContentPartPr/>
                <p14:nvPr/>
              </p14:nvContentPartPr>
              <p14:xfrm>
                <a:off x="2520069" y="2541789"/>
                <a:ext cx="54720" cy="82080"/>
              </p14:xfrm>
            </p:contentPart>
          </mc:Choice>
          <mc:Fallback>
            <p:pic>
              <p:nvPicPr>
                <p:cNvPr id="44111" name="Ink 44110">
                  <a:extLst>
                    <a:ext uri="{FF2B5EF4-FFF2-40B4-BE49-F238E27FC236}">
                      <a16:creationId xmlns:a16="http://schemas.microsoft.com/office/drawing/2014/main" id="{BD0A602D-25C9-FA49-B4F4-75619E5E66D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504589" y="2526309"/>
                  <a:ext cx="849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44112" name="Ink 44111">
                  <a:extLst>
                    <a:ext uri="{FF2B5EF4-FFF2-40B4-BE49-F238E27FC236}">
                      <a16:creationId xmlns:a16="http://schemas.microsoft.com/office/drawing/2014/main" id="{BE3F4DAA-3590-2249-88C5-D4AED22523A2}"/>
                    </a:ext>
                  </a:extLst>
                </p14:cNvPr>
                <p14:cNvContentPartPr/>
                <p14:nvPr/>
              </p14:nvContentPartPr>
              <p14:xfrm>
                <a:off x="2563269" y="2432709"/>
                <a:ext cx="43920" cy="256320"/>
              </p14:xfrm>
            </p:contentPart>
          </mc:Choice>
          <mc:Fallback>
            <p:pic>
              <p:nvPicPr>
                <p:cNvPr id="44112" name="Ink 44111">
                  <a:extLst>
                    <a:ext uri="{FF2B5EF4-FFF2-40B4-BE49-F238E27FC236}">
                      <a16:creationId xmlns:a16="http://schemas.microsoft.com/office/drawing/2014/main" id="{BE3F4DAA-3590-2249-88C5-D4AED22523A2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548149" y="2417589"/>
                  <a:ext cx="745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44114" name="Ink 44113">
                  <a:extLst>
                    <a:ext uri="{FF2B5EF4-FFF2-40B4-BE49-F238E27FC236}">
                      <a16:creationId xmlns:a16="http://schemas.microsoft.com/office/drawing/2014/main" id="{06A57EA6-764F-E949-BCAD-EF7E6FF3F5D8}"/>
                    </a:ext>
                  </a:extLst>
                </p14:cNvPr>
                <p14:cNvContentPartPr/>
                <p14:nvPr/>
              </p14:nvContentPartPr>
              <p14:xfrm>
                <a:off x="2693949" y="2512629"/>
                <a:ext cx="45000" cy="73080"/>
              </p14:xfrm>
            </p:contentPart>
          </mc:Choice>
          <mc:Fallback>
            <p:pic>
              <p:nvPicPr>
                <p:cNvPr id="44114" name="Ink 44113">
                  <a:extLst>
                    <a:ext uri="{FF2B5EF4-FFF2-40B4-BE49-F238E27FC236}">
                      <a16:creationId xmlns:a16="http://schemas.microsoft.com/office/drawing/2014/main" id="{06A57EA6-764F-E949-BCAD-EF7E6FF3F5D8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678829" y="2497509"/>
                  <a:ext cx="756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44115" name="Ink 44114">
                  <a:extLst>
                    <a:ext uri="{FF2B5EF4-FFF2-40B4-BE49-F238E27FC236}">
                      <a16:creationId xmlns:a16="http://schemas.microsoft.com/office/drawing/2014/main" id="{F2C1A370-7950-B74F-AE22-45940F66AD58}"/>
                    </a:ext>
                  </a:extLst>
                </p14:cNvPr>
                <p14:cNvContentPartPr/>
                <p14:nvPr/>
              </p14:nvContentPartPr>
              <p14:xfrm>
                <a:off x="2721309" y="2530629"/>
                <a:ext cx="43560" cy="22320"/>
              </p14:xfrm>
            </p:contentPart>
          </mc:Choice>
          <mc:Fallback>
            <p:pic>
              <p:nvPicPr>
                <p:cNvPr id="44115" name="Ink 44114">
                  <a:extLst>
                    <a:ext uri="{FF2B5EF4-FFF2-40B4-BE49-F238E27FC236}">
                      <a16:creationId xmlns:a16="http://schemas.microsoft.com/office/drawing/2014/main" id="{F2C1A370-7950-B74F-AE22-45940F66AD5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705829" y="2515509"/>
                  <a:ext cx="74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44116" name="Ink 44115">
                  <a:extLst>
                    <a:ext uri="{FF2B5EF4-FFF2-40B4-BE49-F238E27FC236}">
                      <a16:creationId xmlns:a16="http://schemas.microsoft.com/office/drawing/2014/main" id="{5A075882-F7A8-4F4D-84E8-8055A7E40BDA}"/>
                    </a:ext>
                  </a:extLst>
                </p14:cNvPr>
                <p14:cNvContentPartPr/>
                <p14:nvPr/>
              </p14:nvContentPartPr>
              <p14:xfrm>
                <a:off x="2775669" y="2438469"/>
                <a:ext cx="11160" cy="119880"/>
              </p14:xfrm>
            </p:contentPart>
          </mc:Choice>
          <mc:Fallback>
            <p:pic>
              <p:nvPicPr>
                <p:cNvPr id="44116" name="Ink 44115">
                  <a:extLst>
                    <a:ext uri="{FF2B5EF4-FFF2-40B4-BE49-F238E27FC236}">
                      <a16:creationId xmlns:a16="http://schemas.microsoft.com/office/drawing/2014/main" id="{5A075882-F7A8-4F4D-84E8-8055A7E40BD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760549" y="2422989"/>
                  <a:ext cx="417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44117" name="Ink 44116">
                  <a:extLst>
                    <a:ext uri="{FF2B5EF4-FFF2-40B4-BE49-F238E27FC236}">
                      <a16:creationId xmlns:a16="http://schemas.microsoft.com/office/drawing/2014/main" id="{61EA26A8-C738-BB4E-8005-3BD1771E8A29}"/>
                    </a:ext>
                  </a:extLst>
                </p14:cNvPr>
                <p14:cNvContentPartPr/>
                <p14:nvPr/>
              </p14:nvContentPartPr>
              <p14:xfrm>
                <a:off x="2759109" y="2541789"/>
                <a:ext cx="76680" cy="70920"/>
              </p14:xfrm>
            </p:contentPart>
          </mc:Choice>
          <mc:Fallback>
            <p:pic>
              <p:nvPicPr>
                <p:cNvPr id="44117" name="Ink 44116">
                  <a:extLst>
                    <a:ext uri="{FF2B5EF4-FFF2-40B4-BE49-F238E27FC236}">
                      <a16:creationId xmlns:a16="http://schemas.microsoft.com/office/drawing/2014/main" id="{61EA26A8-C738-BB4E-8005-3BD1771E8A2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43989" y="2526309"/>
                  <a:ext cx="10692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44118" name="Ink 44117">
                  <a:extLst>
                    <a:ext uri="{FF2B5EF4-FFF2-40B4-BE49-F238E27FC236}">
                      <a16:creationId xmlns:a16="http://schemas.microsoft.com/office/drawing/2014/main" id="{40E0430F-4FF0-E14C-BD62-FE8352AE4FD5}"/>
                    </a:ext>
                  </a:extLst>
                </p14:cNvPr>
                <p14:cNvContentPartPr/>
                <p14:nvPr/>
              </p14:nvContentPartPr>
              <p14:xfrm>
                <a:off x="2819229" y="2443509"/>
                <a:ext cx="49680" cy="125640"/>
              </p14:xfrm>
            </p:contentPart>
          </mc:Choice>
          <mc:Fallback>
            <p:pic>
              <p:nvPicPr>
                <p:cNvPr id="44118" name="Ink 44117">
                  <a:extLst>
                    <a:ext uri="{FF2B5EF4-FFF2-40B4-BE49-F238E27FC236}">
                      <a16:creationId xmlns:a16="http://schemas.microsoft.com/office/drawing/2014/main" id="{40E0430F-4FF0-E14C-BD62-FE8352AE4FD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803749" y="2428389"/>
                  <a:ext cx="799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44119" name="Ink 44118">
                  <a:extLst>
                    <a:ext uri="{FF2B5EF4-FFF2-40B4-BE49-F238E27FC236}">
                      <a16:creationId xmlns:a16="http://schemas.microsoft.com/office/drawing/2014/main" id="{489488DA-A940-9547-AE56-6A17B747E719}"/>
                    </a:ext>
                  </a:extLst>
                </p14:cNvPr>
                <p14:cNvContentPartPr/>
                <p14:nvPr/>
              </p14:nvContentPartPr>
              <p14:xfrm>
                <a:off x="2857389" y="2432709"/>
                <a:ext cx="60120" cy="120240"/>
              </p14:xfrm>
            </p:contentPart>
          </mc:Choice>
          <mc:Fallback>
            <p:pic>
              <p:nvPicPr>
                <p:cNvPr id="44119" name="Ink 44118">
                  <a:extLst>
                    <a:ext uri="{FF2B5EF4-FFF2-40B4-BE49-F238E27FC236}">
                      <a16:creationId xmlns:a16="http://schemas.microsoft.com/office/drawing/2014/main" id="{489488DA-A940-9547-AE56-6A17B747E71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842269" y="2417589"/>
                  <a:ext cx="90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44120" name="Ink 44119">
                  <a:extLst>
                    <a:ext uri="{FF2B5EF4-FFF2-40B4-BE49-F238E27FC236}">
                      <a16:creationId xmlns:a16="http://schemas.microsoft.com/office/drawing/2014/main" id="{825F2B0D-648E-0743-ABC8-7C1B04CB1677}"/>
                    </a:ext>
                  </a:extLst>
                </p14:cNvPr>
                <p14:cNvContentPartPr/>
                <p14:nvPr/>
              </p14:nvContentPartPr>
              <p14:xfrm>
                <a:off x="2868189" y="2525229"/>
                <a:ext cx="60120" cy="34200"/>
              </p14:xfrm>
            </p:contentPart>
          </mc:Choice>
          <mc:Fallback>
            <p:pic>
              <p:nvPicPr>
                <p:cNvPr id="44120" name="Ink 44119">
                  <a:extLst>
                    <a:ext uri="{FF2B5EF4-FFF2-40B4-BE49-F238E27FC236}">
                      <a16:creationId xmlns:a16="http://schemas.microsoft.com/office/drawing/2014/main" id="{825F2B0D-648E-0743-ABC8-7C1B04CB167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853069" y="2510109"/>
                  <a:ext cx="90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44121" name="Ink 44120">
                  <a:extLst>
                    <a:ext uri="{FF2B5EF4-FFF2-40B4-BE49-F238E27FC236}">
                      <a16:creationId xmlns:a16="http://schemas.microsoft.com/office/drawing/2014/main" id="{C6F8CEAF-6043-1349-A875-BE08AB707A2F}"/>
                    </a:ext>
                  </a:extLst>
                </p14:cNvPr>
                <p14:cNvContentPartPr/>
                <p14:nvPr/>
              </p14:nvContentPartPr>
              <p14:xfrm>
                <a:off x="2949909" y="2432709"/>
                <a:ext cx="54360" cy="82080"/>
              </p14:xfrm>
            </p:contentPart>
          </mc:Choice>
          <mc:Fallback>
            <p:pic>
              <p:nvPicPr>
                <p:cNvPr id="44121" name="Ink 44120">
                  <a:extLst>
                    <a:ext uri="{FF2B5EF4-FFF2-40B4-BE49-F238E27FC236}">
                      <a16:creationId xmlns:a16="http://schemas.microsoft.com/office/drawing/2014/main" id="{C6F8CEAF-6043-1349-A875-BE08AB707A2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934789" y="2417589"/>
                  <a:ext cx="849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44122" name="Ink 44121">
                  <a:extLst>
                    <a:ext uri="{FF2B5EF4-FFF2-40B4-BE49-F238E27FC236}">
                      <a16:creationId xmlns:a16="http://schemas.microsoft.com/office/drawing/2014/main" id="{EFBD66DF-39B2-E94D-8AA5-CB564DC2BCD0}"/>
                    </a:ext>
                  </a:extLst>
                </p14:cNvPr>
                <p14:cNvContentPartPr/>
                <p14:nvPr/>
              </p14:nvContentPartPr>
              <p14:xfrm>
                <a:off x="2998869" y="2356749"/>
                <a:ext cx="38520" cy="212760"/>
              </p14:xfrm>
            </p:contentPart>
          </mc:Choice>
          <mc:Fallback>
            <p:pic>
              <p:nvPicPr>
                <p:cNvPr id="44122" name="Ink 44121">
                  <a:extLst>
                    <a:ext uri="{FF2B5EF4-FFF2-40B4-BE49-F238E27FC236}">
                      <a16:creationId xmlns:a16="http://schemas.microsoft.com/office/drawing/2014/main" id="{EFBD66DF-39B2-E94D-8AA5-CB564DC2BCD0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983389" y="2341269"/>
                  <a:ext cx="691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44123" name="Ink 44122">
                  <a:extLst>
                    <a:ext uri="{FF2B5EF4-FFF2-40B4-BE49-F238E27FC236}">
                      <a16:creationId xmlns:a16="http://schemas.microsoft.com/office/drawing/2014/main" id="{42584A9A-5766-6F49-BB1F-6D4E7170A4DA}"/>
                    </a:ext>
                  </a:extLst>
                </p14:cNvPr>
                <p14:cNvContentPartPr/>
                <p14:nvPr/>
              </p14:nvContentPartPr>
              <p14:xfrm>
                <a:off x="2677389" y="2481669"/>
                <a:ext cx="60480" cy="117720"/>
              </p14:xfrm>
            </p:contentPart>
          </mc:Choice>
          <mc:Fallback>
            <p:pic>
              <p:nvPicPr>
                <p:cNvPr id="44123" name="Ink 44122">
                  <a:extLst>
                    <a:ext uri="{FF2B5EF4-FFF2-40B4-BE49-F238E27FC236}">
                      <a16:creationId xmlns:a16="http://schemas.microsoft.com/office/drawing/2014/main" id="{42584A9A-5766-6F49-BB1F-6D4E7170A4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662269" y="2466549"/>
                  <a:ext cx="90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44124" name="Ink 44123">
                  <a:extLst>
                    <a:ext uri="{FF2B5EF4-FFF2-40B4-BE49-F238E27FC236}">
                      <a16:creationId xmlns:a16="http://schemas.microsoft.com/office/drawing/2014/main" id="{3BB6C816-D917-AD4A-9AF2-91F8DE587CC9}"/>
                    </a:ext>
                  </a:extLst>
                </p14:cNvPr>
                <p14:cNvContentPartPr/>
                <p14:nvPr/>
              </p14:nvContentPartPr>
              <p14:xfrm>
                <a:off x="2721309" y="2536389"/>
                <a:ext cx="76680" cy="27360"/>
              </p14:xfrm>
            </p:contentPart>
          </mc:Choice>
          <mc:Fallback>
            <p:pic>
              <p:nvPicPr>
                <p:cNvPr id="44124" name="Ink 44123">
                  <a:extLst>
                    <a:ext uri="{FF2B5EF4-FFF2-40B4-BE49-F238E27FC236}">
                      <a16:creationId xmlns:a16="http://schemas.microsoft.com/office/drawing/2014/main" id="{3BB6C816-D917-AD4A-9AF2-91F8DE587CC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705829" y="2520909"/>
                  <a:ext cx="106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44125" name="Ink 44124">
                  <a:extLst>
                    <a:ext uri="{FF2B5EF4-FFF2-40B4-BE49-F238E27FC236}">
                      <a16:creationId xmlns:a16="http://schemas.microsoft.com/office/drawing/2014/main" id="{579E3C56-B4F7-784D-889B-937EE71BD255}"/>
                    </a:ext>
                  </a:extLst>
                </p14:cNvPr>
                <p14:cNvContentPartPr/>
                <p14:nvPr/>
              </p14:nvContentPartPr>
              <p14:xfrm>
                <a:off x="3124149" y="2399949"/>
                <a:ext cx="16560" cy="65520"/>
              </p14:xfrm>
            </p:contentPart>
          </mc:Choice>
          <mc:Fallback>
            <p:pic>
              <p:nvPicPr>
                <p:cNvPr id="44125" name="Ink 44124">
                  <a:extLst>
                    <a:ext uri="{FF2B5EF4-FFF2-40B4-BE49-F238E27FC236}">
                      <a16:creationId xmlns:a16="http://schemas.microsoft.com/office/drawing/2014/main" id="{579E3C56-B4F7-784D-889B-937EE71BD25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108669" y="2384829"/>
                  <a:ext cx="471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44126" name="Ink 44125">
                  <a:extLst>
                    <a:ext uri="{FF2B5EF4-FFF2-40B4-BE49-F238E27FC236}">
                      <a16:creationId xmlns:a16="http://schemas.microsoft.com/office/drawing/2014/main" id="{B85F875C-679F-5442-9FC1-CA236B430FE5}"/>
                    </a:ext>
                  </a:extLst>
                </p14:cNvPr>
                <p14:cNvContentPartPr/>
                <p14:nvPr/>
              </p14:nvContentPartPr>
              <p14:xfrm>
                <a:off x="3134949" y="2372949"/>
                <a:ext cx="71280" cy="152640"/>
              </p14:xfrm>
            </p:contentPart>
          </mc:Choice>
          <mc:Fallback>
            <p:pic>
              <p:nvPicPr>
                <p:cNvPr id="44126" name="Ink 44125">
                  <a:extLst>
                    <a:ext uri="{FF2B5EF4-FFF2-40B4-BE49-F238E27FC236}">
                      <a16:creationId xmlns:a16="http://schemas.microsoft.com/office/drawing/2014/main" id="{B85F875C-679F-5442-9FC1-CA236B430FE5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119829" y="2357829"/>
                  <a:ext cx="101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44127" name="Ink 44126">
                  <a:extLst>
                    <a:ext uri="{FF2B5EF4-FFF2-40B4-BE49-F238E27FC236}">
                      <a16:creationId xmlns:a16="http://schemas.microsoft.com/office/drawing/2014/main" id="{7C49D8A2-C736-1849-8464-0458A6892DB2}"/>
                    </a:ext>
                  </a:extLst>
                </p14:cNvPr>
                <p14:cNvContentPartPr/>
                <p14:nvPr/>
              </p14:nvContentPartPr>
              <p14:xfrm>
                <a:off x="3140349" y="2536389"/>
                <a:ext cx="65880" cy="43560"/>
              </p14:xfrm>
            </p:contentPart>
          </mc:Choice>
          <mc:Fallback>
            <p:pic>
              <p:nvPicPr>
                <p:cNvPr id="44127" name="Ink 44126">
                  <a:extLst>
                    <a:ext uri="{FF2B5EF4-FFF2-40B4-BE49-F238E27FC236}">
                      <a16:creationId xmlns:a16="http://schemas.microsoft.com/office/drawing/2014/main" id="{7C49D8A2-C736-1849-8464-0458A6892DB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125229" y="2520909"/>
                  <a:ext cx="9612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44128" name="Ink 44127">
                  <a:extLst>
                    <a:ext uri="{FF2B5EF4-FFF2-40B4-BE49-F238E27FC236}">
                      <a16:creationId xmlns:a16="http://schemas.microsoft.com/office/drawing/2014/main" id="{546C67C4-4588-ED46-B2C0-03F9FD069A19}"/>
                    </a:ext>
                  </a:extLst>
                </p14:cNvPr>
                <p14:cNvContentPartPr/>
                <p14:nvPr/>
              </p14:nvContentPartPr>
              <p14:xfrm>
                <a:off x="3200109" y="2367549"/>
                <a:ext cx="119880" cy="120240"/>
              </p14:xfrm>
            </p:contentPart>
          </mc:Choice>
          <mc:Fallback>
            <p:pic>
              <p:nvPicPr>
                <p:cNvPr id="44128" name="Ink 44127">
                  <a:extLst>
                    <a:ext uri="{FF2B5EF4-FFF2-40B4-BE49-F238E27FC236}">
                      <a16:creationId xmlns:a16="http://schemas.microsoft.com/office/drawing/2014/main" id="{546C67C4-4588-ED46-B2C0-03F9FD069A1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3184989" y="2352069"/>
                  <a:ext cx="150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44129" name="Ink 44128">
                  <a:extLst>
                    <a:ext uri="{FF2B5EF4-FFF2-40B4-BE49-F238E27FC236}">
                      <a16:creationId xmlns:a16="http://schemas.microsoft.com/office/drawing/2014/main" id="{31812883-EBEE-3C4A-B44C-C58AC51731FA}"/>
                    </a:ext>
                  </a:extLst>
                </p14:cNvPr>
                <p14:cNvContentPartPr/>
                <p14:nvPr/>
              </p14:nvContentPartPr>
              <p14:xfrm>
                <a:off x="3276429" y="2454669"/>
                <a:ext cx="54360" cy="66240"/>
              </p14:xfrm>
            </p:contentPart>
          </mc:Choice>
          <mc:Fallback>
            <p:pic>
              <p:nvPicPr>
                <p:cNvPr id="44129" name="Ink 44128">
                  <a:extLst>
                    <a:ext uri="{FF2B5EF4-FFF2-40B4-BE49-F238E27FC236}">
                      <a16:creationId xmlns:a16="http://schemas.microsoft.com/office/drawing/2014/main" id="{31812883-EBEE-3C4A-B44C-C58AC51731F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3261309" y="2439549"/>
                  <a:ext cx="849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44130" name="Ink 44129">
                  <a:extLst>
                    <a:ext uri="{FF2B5EF4-FFF2-40B4-BE49-F238E27FC236}">
                      <a16:creationId xmlns:a16="http://schemas.microsoft.com/office/drawing/2014/main" id="{AAF9DB19-A821-7E4C-BCD0-9DB46C75813D}"/>
                    </a:ext>
                  </a:extLst>
                </p14:cNvPr>
                <p14:cNvContentPartPr/>
                <p14:nvPr/>
              </p14:nvContentPartPr>
              <p14:xfrm>
                <a:off x="3336189" y="2372949"/>
                <a:ext cx="16920" cy="5760"/>
              </p14:xfrm>
            </p:contentPart>
          </mc:Choice>
          <mc:Fallback>
            <p:pic>
              <p:nvPicPr>
                <p:cNvPr id="44130" name="Ink 44129">
                  <a:extLst>
                    <a:ext uri="{FF2B5EF4-FFF2-40B4-BE49-F238E27FC236}">
                      <a16:creationId xmlns:a16="http://schemas.microsoft.com/office/drawing/2014/main" id="{AAF9DB19-A821-7E4C-BCD0-9DB46C75813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3320709" y="2357829"/>
                  <a:ext cx="47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44131" name="Ink 44130">
                  <a:extLst>
                    <a:ext uri="{FF2B5EF4-FFF2-40B4-BE49-F238E27FC236}">
                      <a16:creationId xmlns:a16="http://schemas.microsoft.com/office/drawing/2014/main" id="{3AEAB103-C23F-F441-99DB-07061CF03D97}"/>
                    </a:ext>
                  </a:extLst>
                </p14:cNvPr>
                <p14:cNvContentPartPr/>
                <p14:nvPr/>
              </p14:nvContentPartPr>
              <p14:xfrm>
                <a:off x="3336189" y="2383749"/>
                <a:ext cx="54720" cy="92880"/>
              </p14:xfrm>
            </p:contentPart>
          </mc:Choice>
          <mc:Fallback>
            <p:pic>
              <p:nvPicPr>
                <p:cNvPr id="44131" name="Ink 44130">
                  <a:extLst>
                    <a:ext uri="{FF2B5EF4-FFF2-40B4-BE49-F238E27FC236}">
                      <a16:creationId xmlns:a16="http://schemas.microsoft.com/office/drawing/2014/main" id="{3AEAB103-C23F-F441-99DB-07061CF03D9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3320709" y="2368269"/>
                  <a:ext cx="85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44132" name="Ink 44131">
                  <a:extLst>
                    <a:ext uri="{FF2B5EF4-FFF2-40B4-BE49-F238E27FC236}">
                      <a16:creationId xmlns:a16="http://schemas.microsoft.com/office/drawing/2014/main" id="{603AA583-33BF-0C4A-91CF-FDD7C797295A}"/>
                    </a:ext>
                  </a:extLst>
                </p14:cNvPr>
                <p14:cNvContentPartPr/>
                <p14:nvPr/>
              </p14:nvContentPartPr>
              <p14:xfrm>
                <a:off x="3390549" y="2313189"/>
                <a:ext cx="71280" cy="152640"/>
              </p14:xfrm>
            </p:contentPart>
          </mc:Choice>
          <mc:Fallback>
            <p:pic>
              <p:nvPicPr>
                <p:cNvPr id="44132" name="Ink 44131">
                  <a:extLst>
                    <a:ext uri="{FF2B5EF4-FFF2-40B4-BE49-F238E27FC236}">
                      <a16:creationId xmlns:a16="http://schemas.microsoft.com/office/drawing/2014/main" id="{603AA583-33BF-0C4A-91CF-FDD7C797295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375429" y="2297709"/>
                  <a:ext cx="101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44133" name="Ink 44132">
                  <a:extLst>
                    <a:ext uri="{FF2B5EF4-FFF2-40B4-BE49-F238E27FC236}">
                      <a16:creationId xmlns:a16="http://schemas.microsoft.com/office/drawing/2014/main" id="{6AFFCAEB-768D-1744-A266-8CD049C72BA1}"/>
                    </a:ext>
                  </a:extLst>
                </p14:cNvPr>
                <p14:cNvContentPartPr/>
                <p14:nvPr/>
              </p14:nvContentPartPr>
              <p14:xfrm>
                <a:off x="3450669" y="2356749"/>
                <a:ext cx="65880" cy="49320"/>
              </p14:xfrm>
            </p:contentPart>
          </mc:Choice>
          <mc:Fallback>
            <p:pic>
              <p:nvPicPr>
                <p:cNvPr id="44133" name="Ink 44132">
                  <a:extLst>
                    <a:ext uri="{FF2B5EF4-FFF2-40B4-BE49-F238E27FC236}">
                      <a16:creationId xmlns:a16="http://schemas.microsoft.com/office/drawing/2014/main" id="{6AFFCAEB-768D-1744-A266-8CD049C72BA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435549" y="2341269"/>
                  <a:ext cx="961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44134" name="Ink 44133">
                  <a:extLst>
                    <a:ext uri="{FF2B5EF4-FFF2-40B4-BE49-F238E27FC236}">
                      <a16:creationId xmlns:a16="http://schemas.microsoft.com/office/drawing/2014/main" id="{DB0442AE-A34B-CB4F-B942-30CA52150FC9}"/>
                    </a:ext>
                  </a:extLst>
                </p14:cNvPr>
                <p14:cNvContentPartPr/>
                <p14:nvPr/>
              </p14:nvContentPartPr>
              <p14:xfrm>
                <a:off x="3499269" y="2291229"/>
                <a:ext cx="33120" cy="131040"/>
              </p14:xfrm>
            </p:contentPart>
          </mc:Choice>
          <mc:Fallback>
            <p:pic>
              <p:nvPicPr>
                <p:cNvPr id="44134" name="Ink 44133">
                  <a:extLst>
                    <a:ext uri="{FF2B5EF4-FFF2-40B4-BE49-F238E27FC236}">
                      <a16:creationId xmlns:a16="http://schemas.microsoft.com/office/drawing/2014/main" id="{DB0442AE-A34B-CB4F-B942-30CA52150FC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484149" y="2276109"/>
                  <a:ext cx="637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44135" name="Ink 44134">
                  <a:extLst>
                    <a:ext uri="{FF2B5EF4-FFF2-40B4-BE49-F238E27FC236}">
                      <a16:creationId xmlns:a16="http://schemas.microsoft.com/office/drawing/2014/main" id="{38FBC718-E035-5549-87A5-7E502AF31BCB}"/>
                    </a:ext>
                  </a:extLst>
                </p14:cNvPr>
                <p14:cNvContentPartPr/>
                <p14:nvPr/>
              </p14:nvContentPartPr>
              <p14:xfrm>
                <a:off x="3521229" y="2345589"/>
                <a:ext cx="38160" cy="49320"/>
              </p14:xfrm>
            </p:contentPart>
          </mc:Choice>
          <mc:Fallback>
            <p:pic>
              <p:nvPicPr>
                <p:cNvPr id="44135" name="Ink 44134">
                  <a:extLst>
                    <a:ext uri="{FF2B5EF4-FFF2-40B4-BE49-F238E27FC236}">
                      <a16:creationId xmlns:a16="http://schemas.microsoft.com/office/drawing/2014/main" id="{38FBC718-E035-5549-87A5-7E502AF31BCB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506109" y="2330469"/>
                  <a:ext cx="68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44136" name="Ink 44135">
                  <a:extLst>
                    <a:ext uri="{FF2B5EF4-FFF2-40B4-BE49-F238E27FC236}">
                      <a16:creationId xmlns:a16="http://schemas.microsoft.com/office/drawing/2014/main" id="{AD454467-8FF7-924E-AA51-8B815BAB1546}"/>
                    </a:ext>
                  </a:extLst>
                </p14:cNvPr>
                <p14:cNvContentPartPr/>
                <p14:nvPr/>
              </p14:nvContentPartPr>
              <p14:xfrm>
                <a:off x="3532389" y="2350989"/>
                <a:ext cx="54720" cy="55080"/>
              </p14:xfrm>
            </p:contentPart>
          </mc:Choice>
          <mc:Fallback>
            <p:pic>
              <p:nvPicPr>
                <p:cNvPr id="44136" name="Ink 44135">
                  <a:extLst>
                    <a:ext uri="{FF2B5EF4-FFF2-40B4-BE49-F238E27FC236}">
                      <a16:creationId xmlns:a16="http://schemas.microsoft.com/office/drawing/2014/main" id="{AD454467-8FF7-924E-AA51-8B815BAB154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16909" y="2335869"/>
                  <a:ext cx="849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44137" name="Ink 44136">
                  <a:extLst>
                    <a:ext uri="{FF2B5EF4-FFF2-40B4-BE49-F238E27FC236}">
                      <a16:creationId xmlns:a16="http://schemas.microsoft.com/office/drawing/2014/main" id="{CE5C9E41-2EFE-6742-B077-3FBDCC8BE89F}"/>
                    </a:ext>
                  </a:extLst>
                </p14:cNvPr>
                <p14:cNvContentPartPr/>
                <p14:nvPr/>
              </p14:nvContentPartPr>
              <p14:xfrm>
                <a:off x="3592149" y="2302029"/>
                <a:ext cx="32760" cy="16560"/>
              </p14:xfrm>
            </p:contentPart>
          </mc:Choice>
          <mc:Fallback>
            <p:pic>
              <p:nvPicPr>
                <p:cNvPr id="44137" name="Ink 44136">
                  <a:extLst>
                    <a:ext uri="{FF2B5EF4-FFF2-40B4-BE49-F238E27FC236}">
                      <a16:creationId xmlns:a16="http://schemas.microsoft.com/office/drawing/2014/main" id="{CE5C9E41-2EFE-6742-B077-3FBDCC8BE89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577029" y="2286909"/>
                  <a:ext cx="63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44138" name="Ink 44137">
                  <a:extLst>
                    <a:ext uri="{FF2B5EF4-FFF2-40B4-BE49-F238E27FC236}">
                      <a16:creationId xmlns:a16="http://schemas.microsoft.com/office/drawing/2014/main" id="{30263A42-B442-1844-B776-31DE6F80142A}"/>
                    </a:ext>
                  </a:extLst>
                </p14:cNvPr>
                <p14:cNvContentPartPr/>
                <p14:nvPr/>
              </p14:nvContentPartPr>
              <p14:xfrm>
                <a:off x="3586389" y="2318229"/>
                <a:ext cx="54720" cy="65520"/>
              </p14:xfrm>
            </p:contentPart>
          </mc:Choice>
          <mc:Fallback>
            <p:pic>
              <p:nvPicPr>
                <p:cNvPr id="44138" name="Ink 44137">
                  <a:extLst>
                    <a:ext uri="{FF2B5EF4-FFF2-40B4-BE49-F238E27FC236}">
                      <a16:creationId xmlns:a16="http://schemas.microsoft.com/office/drawing/2014/main" id="{30263A42-B442-1844-B776-31DE6F80142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71269" y="2303109"/>
                  <a:ext cx="85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44139" name="Ink 44138">
                  <a:extLst>
                    <a:ext uri="{FF2B5EF4-FFF2-40B4-BE49-F238E27FC236}">
                      <a16:creationId xmlns:a16="http://schemas.microsoft.com/office/drawing/2014/main" id="{2DBA0B26-7C94-BE47-8131-B9C0C2077C00}"/>
                    </a:ext>
                  </a:extLst>
                </p14:cNvPr>
                <p14:cNvContentPartPr/>
                <p14:nvPr/>
              </p14:nvContentPartPr>
              <p14:xfrm>
                <a:off x="3635709" y="2291229"/>
                <a:ext cx="32760" cy="82080"/>
              </p14:xfrm>
            </p:contentPart>
          </mc:Choice>
          <mc:Fallback>
            <p:pic>
              <p:nvPicPr>
                <p:cNvPr id="44139" name="Ink 44138">
                  <a:extLst>
                    <a:ext uri="{FF2B5EF4-FFF2-40B4-BE49-F238E27FC236}">
                      <a16:creationId xmlns:a16="http://schemas.microsoft.com/office/drawing/2014/main" id="{2DBA0B26-7C94-BE47-8131-B9C0C2077C00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620229" y="2276109"/>
                  <a:ext cx="63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44140" name="Ink 44139">
                  <a:extLst>
                    <a:ext uri="{FF2B5EF4-FFF2-40B4-BE49-F238E27FC236}">
                      <a16:creationId xmlns:a16="http://schemas.microsoft.com/office/drawing/2014/main" id="{CDE9C7C9-2FF5-DA42-A44C-106613C3AF6D}"/>
                    </a:ext>
                  </a:extLst>
                </p14:cNvPr>
                <p14:cNvContentPartPr/>
                <p14:nvPr/>
              </p14:nvContentPartPr>
              <p14:xfrm>
                <a:off x="3630309" y="2362149"/>
                <a:ext cx="60480" cy="76680"/>
              </p14:xfrm>
            </p:contentPart>
          </mc:Choice>
          <mc:Fallback>
            <p:pic>
              <p:nvPicPr>
                <p:cNvPr id="44140" name="Ink 44139">
                  <a:extLst>
                    <a:ext uri="{FF2B5EF4-FFF2-40B4-BE49-F238E27FC236}">
                      <a16:creationId xmlns:a16="http://schemas.microsoft.com/office/drawing/2014/main" id="{CDE9C7C9-2FF5-DA42-A44C-106613C3AF6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614829" y="2346669"/>
                  <a:ext cx="907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44141" name="Ink 44140">
                  <a:extLst>
                    <a:ext uri="{FF2B5EF4-FFF2-40B4-BE49-F238E27FC236}">
                      <a16:creationId xmlns:a16="http://schemas.microsoft.com/office/drawing/2014/main" id="{CFA8CADB-F645-6C4F-9C4F-1E55E1C1D787}"/>
                    </a:ext>
                  </a:extLst>
                </p14:cNvPr>
                <p14:cNvContentPartPr/>
                <p14:nvPr/>
              </p14:nvContentPartPr>
              <p14:xfrm>
                <a:off x="3700869" y="2399949"/>
                <a:ext cx="11160" cy="6120"/>
              </p14:xfrm>
            </p:contentPart>
          </mc:Choice>
          <mc:Fallback>
            <p:pic>
              <p:nvPicPr>
                <p:cNvPr id="44141" name="Ink 44140">
                  <a:extLst>
                    <a:ext uri="{FF2B5EF4-FFF2-40B4-BE49-F238E27FC236}">
                      <a16:creationId xmlns:a16="http://schemas.microsoft.com/office/drawing/2014/main" id="{CFA8CADB-F645-6C4F-9C4F-1E55E1C1D787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685749" y="2384829"/>
                  <a:ext cx="41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44143" name="Ink 44142">
                  <a:extLst>
                    <a:ext uri="{FF2B5EF4-FFF2-40B4-BE49-F238E27FC236}">
                      <a16:creationId xmlns:a16="http://schemas.microsoft.com/office/drawing/2014/main" id="{B8D437E2-9637-764B-A4A6-9A61A4609CEC}"/>
                    </a:ext>
                  </a:extLst>
                </p14:cNvPr>
                <p14:cNvContentPartPr/>
                <p14:nvPr/>
              </p14:nvContentPartPr>
              <p14:xfrm>
                <a:off x="3064029" y="2716029"/>
                <a:ext cx="5760" cy="11160"/>
              </p14:xfrm>
            </p:contentPart>
          </mc:Choice>
          <mc:Fallback>
            <p:pic>
              <p:nvPicPr>
                <p:cNvPr id="44143" name="Ink 44142">
                  <a:extLst>
                    <a:ext uri="{FF2B5EF4-FFF2-40B4-BE49-F238E27FC236}">
                      <a16:creationId xmlns:a16="http://schemas.microsoft.com/office/drawing/2014/main" id="{B8D437E2-9637-764B-A4A6-9A61A4609C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048909" y="2700549"/>
                  <a:ext cx="36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44144" name="Ink 44143">
                  <a:extLst>
                    <a:ext uri="{FF2B5EF4-FFF2-40B4-BE49-F238E27FC236}">
                      <a16:creationId xmlns:a16="http://schemas.microsoft.com/office/drawing/2014/main" id="{F025CE39-6EAE-E049-A9D7-008EABFA0ABA}"/>
                    </a:ext>
                  </a:extLst>
                </p14:cNvPr>
                <p14:cNvContentPartPr/>
                <p14:nvPr/>
              </p14:nvContentPartPr>
              <p14:xfrm>
                <a:off x="3009669" y="2694069"/>
                <a:ext cx="468360" cy="38520"/>
              </p14:xfrm>
            </p:contentPart>
          </mc:Choice>
          <mc:Fallback>
            <p:pic>
              <p:nvPicPr>
                <p:cNvPr id="44144" name="Ink 44143">
                  <a:extLst>
                    <a:ext uri="{FF2B5EF4-FFF2-40B4-BE49-F238E27FC236}">
                      <a16:creationId xmlns:a16="http://schemas.microsoft.com/office/drawing/2014/main" id="{F025CE39-6EAE-E049-A9D7-008EABFA0AB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994189" y="2678589"/>
                  <a:ext cx="4989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44145" name="Ink 44144">
                  <a:extLst>
                    <a:ext uri="{FF2B5EF4-FFF2-40B4-BE49-F238E27FC236}">
                      <a16:creationId xmlns:a16="http://schemas.microsoft.com/office/drawing/2014/main" id="{E7C6C125-3000-C741-B686-5A7B479018DF}"/>
                    </a:ext>
                  </a:extLst>
                </p14:cNvPr>
                <p14:cNvContentPartPr/>
                <p14:nvPr/>
              </p14:nvContentPartPr>
              <p14:xfrm>
                <a:off x="3412149" y="2644749"/>
                <a:ext cx="27720" cy="87480"/>
              </p14:xfrm>
            </p:contentPart>
          </mc:Choice>
          <mc:Fallback>
            <p:pic>
              <p:nvPicPr>
                <p:cNvPr id="44145" name="Ink 44144">
                  <a:extLst>
                    <a:ext uri="{FF2B5EF4-FFF2-40B4-BE49-F238E27FC236}">
                      <a16:creationId xmlns:a16="http://schemas.microsoft.com/office/drawing/2014/main" id="{E7C6C125-3000-C741-B686-5A7B479018DF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397029" y="2629629"/>
                  <a:ext cx="583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44146" name="Ink 44145">
                  <a:extLst>
                    <a:ext uri="{FF2B5EF4-FFF2-40B4-BE49-F238E27FC236}">
                      <a16:creationId xmlns:a16="http://schemas.microsoft.com/office/drawing/2014/main" id="{14A1A8A0-FD99-F446-9499-10D8B21AFC8F}"/>
                    </a:ext>
                  </a:extLst>
                </p14:cNvPr>
                <p14:cNvContentPartPr/>
                <p14:nvPr/>
              </p14:nvContentPartPr>
              <p14:xfrm>
                <a:off x="3570189" y="2644749"/>
                <a:ext cx="38520" cy="43920"/>
              </p14:xfrm>
            </p:contentPart>
          </mc:Choice>
          <mc:Fallback>
            <p:pic>
              <p:nvPicPr>
                <p:cNvPr id="44146" name="Ink 44145">
                  <a:extLst>
                    <a:ext uri="{FF2B5EF4-FFF2-40B4-BE49-F238E27FC236}">
                      <a16:creationId xmlns:a16="http://schemas.microsoft.com/office/drawing/2014/main" id="{14A1A8A0-FD99-F446-9499-10D8B21AFC8F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555069" y="2629629"/>
                  <a:ext cx="69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44147" name="Ink 44146">
                  <a:extLst>
                    <a:ext uri="{FF2B5EF4-FFF2-40B4-BE49-F238E27FC236}">
                      <a16:creationId xmlns:a16="http://schemas.microsoft.com/office/drawing/2014/main" id="{D31C25A7-1F8B-5142-AFE6-33A0C56897A8}"/>
                    </a:ext>
                  </a:extLst>
                </p14:cNvPr>
                <p14:cNvContentPartPr/>
                <p14:nvPr/>
              </p14:nvContentPartPr>
              <p14:xfrm>
                <a:off x="3641109" y="2557989"/>
                <a:ext cx="5760" cy="119880"/>
              </p14:xfrm>
            </p:contentPart>
          </mc:Choice>
          <mc:Fallback>
            <p:pic>
              <p:nvPicPr>
                <p:cNvPr id="44147" name="Ink 44146">
                  <a:extLst>
                    <a:ext uri="{FF2B5EF4-FFF2-40B4-BE49-F238E27FC236}">
                      <a16:creationId xmlns:a16="http://schemas.microsoft.com/office/drawing/2014/main" id="{D31C25A7-1F8B-5142-AFE6-33A0C56897A8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625629" y="2542869"/>
                  <a:ext cx="36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44148" name="Ink 44147">
                  <a:extLst>
                    <a:ext uri="{FF2B5EF4-FFF2-40B4-BE49-F238E27FC236}">
                      <a16:creationId xmlns:a16="http://schemas.microsoft.com/office/drawing/2014/main" id="{7CC492FD-470E-8849-A763-9839F85E94BB}"/>
                    </a:ext>
                  </a:extLst>
                </p14:cNvPr>
                <p14:cNvContentPartPr/>
                <p14:nvPr/>
              </p14:nvContentPartPr>
              <p14:xfrm>
                <a:off x="3657309" y="2557989"/>
                <a:ext cx="44280" cy="109440"/>
              </p14:xfrm>
            </p:contentPart>
          </mc:Choice>
          <mc:Fallback>
            <p:pic>
              <p:nvPicPr>
                <p:cNvPr id="44148" name="Ink 44147">
                  <a:extLst>
                    <a:ext uri="{FF2B5EF4-FFF2-40B4-BE49-F238E27FC236}">
                      <a16:creationId xmlns:a16="http://schemas.microsoft.com/office/drawing/2014/main" id="{7CC492FD-470E-8849-A763-9839F85E94B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641829" y="2542869"/>
                  <a:ext cx="74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44149" name="Ink 44148">
                  <a:extLst>
                    <a:ext uri="{FF2B5EF4-FFF2-40B4-BE49-F238E27FC236}">
                      <a16:creationId xmlns:a16="http://schemas.microsoft.com/office/drawing/2014/main" id="{60F88258-0F0C-1B44-B41E-2A949BB534EC}"/>
                    </a:ext>
                  </a:extLst>
                </p14:cNvPr>
                <p14:cNvContentPartPr/>
                <p14:nvPr/>
              </p14:nvContentPartPr>
              <p14:xfrm>
                <a:off x="3651909" y="2590749"/>
                <a:ext cx="65880" cy="60480"/>
              </p14:xfrm>
            </p:contentPart>
          </mc:Choice>
          <mc:Fallback>
            <p:pic>
              <p:nvPicPr>
                <p:cNvPr id="44149" name="Ink 44148">
                  <a:extLst>
                    <a:ext uri="{FF2B5EF4-FFF2-40B4-BE49-F238E27FC236}">
                      <a16:creationId xmlns:a16="http://schemas.microsoft.com/office/drawing/2014/main" id="{60F88258-0F0C-1B44-B41E-2A949BB534EC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636429" y="2575269"/>
                  <a:ext cx="96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44150" name="Ink 44149">
                  <a:extLst>
                    <a:ext uri="{FF2B5EF4-FFF2-40B4-BE49-F238E27FC236}">
                      <a16:creationId xmlns:a16="http://schemas.microsoft.com/office/drawing/2014/main" id="{7B5BD4CF-895F-FE4A-BBA0-9007E867AF13}"/>
                    </a:ext>
                  </a:extLst>
                </p14:cNvPr>
                <p14:cNvContentPartPr/>
                <p14:nvPr/>
              </p14:nvContentPartPr>
              <p14:xfrm>
                <a:off x="3733629" y="2552589"/>
                <a:ext cx="33120" cy="76320"/>
              </p14:xfrm>
            </p:contentPart>
          </mc:Choice>
          <mc:Fallback>
            <p:pic>
              <p:nvPicPr>
                <p:cNvPr id="44150" name="Ink 44149">
                  <a:extLst>
                    <a:ext uri="{FF2B5EF4-FFF2-40B4-BE49-F238E27FC236}">
                      <a16:creationId xmlns:a16="http://schemas.microsoft.com/office/drawing/2014/main" id="{7B5BD4CF-895F-FE4A-BBA0-9007E867AF13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718149" y="2537469"/>
                  <a:ext cx="63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44151" name="Ink 44150">
                  <a:extLst>
                    <a:ext uri="{FF2B5EF4-FFF2-40B4-BE49-F238E27FC236}">
                      <a16:creationId xmlns:a16="http://schemas.microsoft.com/office/drawing/2014/main" id="{18BD0629-4002-864C-A845-01071014B726}"/>
                    </a:ext>
                  </a:extLst>
                </p14:cNvPr>
                <p14:cNvContentPartPr/>
                <p14:nvPr/>
              </p14:nvContentPartPr>
              <p14:xfrm>
                <a:off x="3730389" y="2601549"/>
                <a:ext cx="36360" cy="82080"/>
              </p14:xfrm>
            </p:contentPart>
          </mc:Choice>
          <mc:Fallback>
            <p:pic>
              <p:nvPicPr>
                <p:cNvPr id="44151" name="Ink 44150">
                  <a:extLst>
                    <a:ext uri="{FF2B5EF4-FFF2-40B4-BE49-F238E27FC236}">
                      <a16:creationId xmlns:a16="http://schemas.microsoft.com/office/drawing/2014/main" id="{18BD0629-4002-864C-A845-01071014B72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15269" y="2586429"/>
                  <a:ext cx="666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44152" name="Ink 44151">
                  <a:extLst>
                    <a:ext uri="{FF2B5EF4-FFF2-40B4-BE49-F238E27FC236}">
                      <a16:creationId xmlns:a16="http://schemas.microsoft.com/office/drawing/2014/main" id="{FA16473F-E8ED-4044-B196-9CBB39E68197}"/>
                    </a:ext>
                  </a:extLst>
                </p14:cNvPr>
                <p14:cNvContentPartPr/>
                <p14:nvPr/>
              </p14:nvContentPartPr>
              <p14:xfrm>
                <a:off x="3777189" y="2568789"/>
                <a:ext cx="48960" cy="33120"/>
              </p14:xfrm>
            </p:contentPart>
          </mc:Choice>
          <mc:Fallback>
            <p:pic>
              <p:nvPicPr>
                <p:cNvPr id="44152" name="Ink 44151">
                  <a:extLst>
                    <a:ext uri="{FF2B5EF4-FFF2-40B4-BE49-F238E27FC236}">
                      <a16:creationId xmlns:a16="http://schemas.microsoft.com/office/drawing/2014/main" id="{FA16473F-E8ED-4044-B196-9CBB39E6819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762069" y="2553669"/>
                  <a:ext cx="79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44153" name="Ink 44152">
                  <a:extLst>
                    <a:ext uri="{FF2B5EF4-FFF2-40B4-BE49-F238E27FC236}">
                      <a16:creationId xmlns:a16="http://schemas.microsoft.com/office/drawing/2014/main" id="{57AF60B1-5C78-D44C-A630-B1728DDD53CA}"/>
                    </a:ext>
                  </a:extLst>
                </p14:cNvPr>
                <p14:cNvContentPartPr/>
                <p14:nvPr/>
              </p14:nvContentPartPr>
              <p14:xfrm>
                <a:off x="3837309" y="2476269"/>
                <a:ext cx="32760" cy="180000"/>
              </p14:xfrm>
            </p:contentPart>
          </mc:Choice>
          <mc:Fallback>
            <p:pic>
              <p:nvPicPr>
                <p:cNvPr id="44153" name="Ink 44152">
                  <a:extLst>
                    <a:ext uri="{FF2B5EF4-FFF2-40B4-BE49-F238E27FC236}">
                      <a16:creationId xmlns:a16="http://schemas.microsoft.com/office/drawing/2014/main" id="{57AF60B1-5C78-D44C-A630-B1728DDD53C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821829" y="2461149"/>
                  <a:ext cx="633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44154" name="Ink 44153">
                  <a:extLst>
                    <a:ext uri="{FF2B5EF4-FFF2-40B4-BE49-F238E27FC236}">
                      <a16:creationId xmlns:a16="http://schemas.microsoft.com/office/drawing/2014/main" id="{B7D35210-F816-F74F-BCD3-6A26E4A61553}"/>
                    </a:ext>
                  </a:extLst>
                </p14:cNvPr>
                <p14:cNvContentPartPr/>
                <p14:nvPr/>
              </p14:nvContentPartPr>
              <p14:xfrm>
                <a:off x="3967629" y="2487429"/>
                <a:ext cx="114480" cy="114840"/>
              </p14:xfrm>
            </p:contentPart>
          </mc:Choice>
          <mc:Fallback>
            <p:pic>
              <p:nvPicPr>
                <p:cNvPr id="44154" name="Ink 44153">
                  <a:extLst>
                    <a:ext uri="{FF2B5EF4-FFF2-40B4-BE49-F238E27FC236}">
                      <a16:creationId xmlns:a16="http://schemas.microsoft.com/office/drawing/2014/main" id="{B7D35210-F816-F74F-BCD3-6A26E4A6155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952509" y="2471949"/>
                  <a:ext cx="145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44155" name="Ink 44154">
                  <a:extLst>
                    <a:ext uri="{FF2B5EF4-FFF2-40B4-BE49-F238E27FC236}">
                      <a16:creationId xmlns:a16="http://schemas.microsoft.com/office/drawing/2014/main" id="{0B64C650-2A14-7147-9AA6-695E121D089D}"/>
                    </a:ext>
                  </a:extLst>
                </p14:cNvPr>
                <p14:cNvContentPartPr/>
                <p14:nvPr/>
              </p14:nvContentPartPr>
              <p14:xfrm>
                <a:off x="4119909" y="2432709"/>
                <a:ext cx="71280" cy="71280"/>
              </p14:xfrm>
            </p:contentPart>
          </mc:Choice>
          <mc:Fallback>
            <p:pic>
              <p:nvPicPr>
                <p:cNvPr id="44155" name="Ink 44154">
                  <a:extLst>
                    <a:ext uri="{FF2B5EF4-FFF2-40B4-BE49-F238E27FC236}">
                      <a16:creationId xmlns:a16="http://schemas.microsoft.com/office/drawing/2014/main" id="{0B64C650-2A14-7147-9AA6-695E121D089D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104789" y="2417589"/>
                  <a:ext cx="1015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44156" name="Ink 44155">
                  <a:extLst>
                    <a:ext uri="{FF2B5EF4-FFF2-40B4-BE49-F238E27FC236}">
                      <a16:creationId xmlns:a16="http://schemas.microsoft.com/office/drawing/2014/main" id="{2E28F102-3C0E-8342-A664-5B01CE211902}"/>
                    </a:ext>
                  </a:extLst>
                </p14:cNvPr>
                <p14:cNvContentPartPr/>
                <p14:nvPr/>
              </p14:nvContentPartPr>
              <p14:xfrm>
                <a:off x="4130709" y="2476269"/>
                <a:ext cx="71280" cy="38520"/>
              </p14:xfrm>
            </p:contentPart>
          </mc:Choice>
          <mc:Fallback>
            <p:pic>
              <p:nvPicPr>
                <p:cNvPr id="44156" name="Ink 44155">
                  <a:extLst>
                    <a:ext uri="{FF2B5EF4-FFF2-40B4-BE49-F238E27FC236}">
                      <a16:creationId xmlns:a16="http://schemas.microsoft.com/office/drawing/2014/main" id="{2E28F102-3C0E-8342-A664-5B01CE211902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115589" y="2461149"/>
                  <a:ext cx="1015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44157" name="Ink 44156">
                  <a:extLst>
                    <a:ext uri="{FF2B5EF4-FFF2-40B4-BE49-F238E27FC236}">
                      <a16:creationId xmlns:a16="http://schemas.microsoft.com/office/drawing/2014/main" id="{686CE4E2-DFF4-FF43-B85A-2B735C19BF07}"/>
                    </a:ext>
                  </a:extLst>
                </p14:cNvPr>
                <p14:cNvContentPartPr/>
                <p14:nvPr/>
              </p14:nvContentPartPr>
              <p14:xfrm>
                <a:off x="4212429" y="2383749"/>
                <a:ext cx="49320" cy="163800"/>
              </p14:xfrm>
            </p:contentPart>
          </mc:Choice>
          <mc:Fallback>
            <p:pic>
              <p:nvPicPr>
                <p:cNvPr id="44157" name="Ink 44156">
                  <a:extLst>
                    <a:ext uri="{FF2B5EF4-FFF2-40B4-BE49-F238E27FC236}">
                      <a16:creationId xmlns:a16="http://schemas.microsoft.com/office/drawing/2014/main" id="{686CE4E2-DFF4-FF43-B85A-2B735C19BF07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97309" y="2368269"/>
                  <a:ext cx="799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44158" name="Ink 44157">
                  <a:extLst>
                    <a:ext uri="{FF2B5EF4-FFF2-40B4-BE49-F238E27FC236}">
                      <a16:creationId xmlns:a16="http://schemas.microsoft.com/office/drawing/2014/main" id="{479F2960-8F19-8445-9024-28957B3C188A}"/>
                    </a:ext>
                  </a:extLst>
                </p14:cNvPr>
                <p14:cNvContentPartPr/>
                <p14:nvPr/>
              </p14:nvContentPartPr>
              <p14:xfrm>
                <a:off x="4250949" y="2411109"/>
                <a:ext cx="54720" cy="103680"/>
              </p14:xfrm>
            </p:contentPart>
          </mc:Choice>
          <mc:Fallback>
            <p:pic>
              <p:nvPicPr>
                <p:cNvPr id="44158" name="Ink 44157">
                  <a:extLst>
                    <a:ext uri="{FF2B5EF4-FFF2-40B4-BE49-F238E27FC236}">
                      <a16:creationId xmlns:a16="http://schemas.microsoft.com/office/drawing/2014/main" id="{479F2960-8F19-8445-9024-28957B3C188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235469" y="2395629"/>
                  <a:ext cx="849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44159" name="Ink 44158">
                  <a:extLst>
                    <a:ext uri="{FF2B5EF4-FFF2-40B4-BE49-F238E27FC236}">
                      <a16:creationId xmlns:a16="http://schemas.microsoft.com/office/drawing/2014/main" id="{75B7522D-9565-5644-A06A-33CE0D86D756}"/>
                    </a:ext>
                  </a:extLst>
                </p14:cNvPr>
                <p14:cNvContentPartPr/>
                <p14:nvPr/>
              </p14:nvContentPartPr>
              <p14:xfrm>
                <a:off x="4277949" y="2399949"/>
                <a:ext cx="98280" cy="163800"/>
              </p14:xfrm>
            </p:contentPart>
          </mc:Choice>
          <mc:Fallback>
            <p:pic>
              <p:nvPicPr>
                <p:cNvPr id="44159" name="Ink 44158">
                  <a:extLst>
                    <a:ext uri="{FF2B5EF4-FFF2-40B4-BE49-F238E27FC236}">
                      <a16:creationId xmlns:a16="http://schemas.microsoft.com/office/drawing/2014/main" id="{75B7522D-9565-5644-A06A-33CE0D86D756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262829" y="2384829"/>
                  <a:ext cx="128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44160" name="Ink 44159">
                  <a:extLst>
                    <a:ext uri="{FF2B5EF4-FFF2-40B4-BE49-F238E27FC236}">
                      <a16:creationId xmlns:a16="http://schemas.microsoft.com/office/drawing/2014/main" id="{12FCD233-150A-F14C-A3C8-FDD46F5FA100}"/>
                    </a:ext>
                  </a:extLst>
                </p14:cNvPr>
                <p14:cNvContentPartPr/>
                <p14:nvPr/>
              </p14:nvContentPartPr>
              <p14:xfrm>
                <a:off x="4402869" y="2492829"/>
                <a:ext cx="33120" cy="5760"/>
              </p14:xfrm>
            </p:contentPart>
          </mc:Choice>
          <mc:Fallback>
            <p:pic>
              <p:nvPicPr>
                <p:cNvPr id="44160" name="Ink 44159">
                  <a:extLst>
                    <a:ext uri="{FF2B5EF4-FFF2-40B4-BE49-F238E27FC236}">
                      <a16:creationId xmlns:a16="http://schemas.microsoft.com/office/drawing/2014/main" id="{12FCD233-150A-F14C-A3C8-FDD46F5FA10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387749" y="2477349"/>
                  <a:ext cx="6372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34" name="Group 44233">
            <a:extLst>
              <a:ext uri="{FF2B5EF4-FFF2-40B4-BE49-F238E27FC236}">
                <a16:creationId xmlns:a16="http://schemas.microsoft.com/office/drawing/2014/main" id="{98667832-E426-4C46-B1BF-2F22CEF08739}"/>
              </a:ext>
            </a:extLst>
          </p:cNvPr>
          <p:cNvGrpSpPr/>
          <p:nvPr/>
        </p:nvGrpSpPr>
        <p:grpSpPr>
          <a:xfrm>
            <a:off x="2690557" y="2877905"/>
            <a:ext cx="1395000" cy="686160"/>
            <a:chOff x="2690557" y="2877905"/>
            <a:chExt cx="1395000" cy="68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44162" name="Ink 44161">
                  <a:extLst>
                    <a:ext uri="{FF2B5EF4-FFF2-40B4-BE49-F238E27FC236}">
                      <a16:creationId xmlns:a16="http://schemas.microsoft.com/office/drawing/2014/main" id="{E03417B2-1D68-554C-912E-6FD8AADDDD31}"/>
                    </a:ext>
                  </a:extLst>
                </p14:cNvPr>
                <p14:cNvContentPartPr/>
                <p14:nvPr/>
              </p14:nvContentPartPr>
              <p14:xfrm>
                <a:off x="2696317" y="3012545"/>
                <a:ext cx="6120" cy="35640"/>
              </p14:xfrm>
            </p:contentPart>
          </mc:Choice>
          <mc:Fallback>
            <p:pic>
              <p:nvPicPr>
                <p:cNvPr id="44162" name="Ink 44161">
                  <a:extLst>
                    <a:ext uri="{FF2B5EF4-FFF2-40B4-BE49-F238E27FC236}">
                      <a16:creationId xmlns:a16="http://schemas.microsoft.com/office/drawing/2014/main" id="{E03417B2-1D68-554C-912E-6FD8AADDDD3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680837" y="2997065"/>
                  <a:ext cx="3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44163" name="Ink 44162">
                  <a:extLst>
                    <a:ext uri="{FF2B5EF4-FFF2-40B4-BE49-F238E27FC236}">
                      <a16:creationId xmlns:a16="http://schemas.microsoft.com/office/drawing/2014/main" id="{A0648BBE-BCD4-C047-A64A-1EEE89F97502}"/>
                    </a:ext>
                  </a:extLst>
                </p14:cNvPr>
                <p14:cNvContentPartPr/>
                <p14:nvPr/>
              </p14:nvContentPartPr>
              <p14:xfrm>
                <a:off x="2690557" y="3088865"/>
                <a:ext cx="18000" cy="11880"/>
              </p14:xfrm>
            </p:contentPart>
          </mc:Choice>
          <mc:Fallback>
            <p:pic>
              <p:nvPicPr>
                <p:cNvPr id="44163" name="Ink 44162">
                  <a:extLst>
                    <a:ext uri="{FF2B5EF4-FFF2-40B4-BE49-F238E27FC236}">
                      <a16:creationId xmlns:a16="http://schemas.microsoft.com/office/drawing/2014/main" id="{A0648BBE-BCD4-C047-A64A-1EEE89F97502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2675077" y="3073745"/>
                  <a:ext cx="48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44164" name="Ink 44163">
                  <a:extLst>
                    <a:ext uri="{FF2B5EF4-FFF2-40B4-BE49-F238E27FC236}">
                      <a16:creationId xmlns:a16="http://schemas.microsoft.com/office/drawing/2014/main" id="{A6C2D56D-9F20-394A-A55C-523132860BD8}"/>
                    </a:ext>
                  </a:extLst>
                </p14:cNvPr>
                <p14:cNvContentPartPr/>
                <p14:nvPr/>
              </p14:nvContentPartPr>
              <p14:xfrm>
                <a:off x="2801797" y="2989145"/>
                <a:ext cx="100080" cy="100080"/>
              </p14:xfrm>
            </p:contentPart>
          </mc:Choice>
          <mc:Fallback>
            <p:pic>
              <p:nvPicPr>
                <p:cNvPr id="44164" name="Ink 44163">
                  <a:extLst>
                    <a:ext uri="{FF2B5EF4-FFF2-40B4-BE49-F238E27FC236}">
                      <a16:creationId xmlns:a16="http://schemas.microsoft.com/office/drawing/2014/main" id="{A6C2D56D-9F20-394A-A55C-523132860BD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786317" y="2974025"/>
                  <a:ext cx="130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44165" name="Ink 44164">
                  <a:extLst>
                    <a:ext uri="{FF2B5EF4-FFF2-40B4-BE49-F238E27FC236}">
                      <a16:creationId xmlns:a16="http://schemas.microsoft.com/office/drawing/2014/main" id="{1935B073-6A23-6B40-A707-DF0E1A225010}"/>
                    </a:ext>
                  </a:extLst>
                </p14:cNvPr>
                <p14:cNvContentPartPr/>
                <p14:nvPr/>
              </p14:nvContentPartPr>
              <p14:xfrm>
                <a:off x="2863357" y="3024425"/>
                <a:ext cx="61560" cy="29520"/>
              </p14:xfrm>
            </p:contentPart>
          </mc:Choice>
          <mc:Fallback>
            <p:pic>
              <p:nvPicPr>
                <p:cNvPr id="44165" name="Ink 44164">
                  <a:extLst>
                    <a:ext uri="{FF2B5EF4-FFF2-40B4-BE49-F238E27FC236}">
                      <a16:creationId xmlns:a16="http://schemas.microsoft.com/office/drawing/2014/main" id="{1935B073-6A23-6B40-A707-DF0E1A22501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848237" y="3008945"/>
                  <a:ext cx="91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44166" name="Ink 44165">
                  <a:extLst>
                    <a:ext uri="{FF2B5EF4-FFF2-40B4-BE49-F238E27FC236}">
                      <a16:creationId xmlns:a16="http://schemas.microsoft.com/office/drawing/2014/main" id="{01F60577-55C6-684E-872E-F95AF0192F15}"/>
                    </a:ext>
                  </a:extLst>
                </p14:cNvPr>
                <p14:cNvContentPartPr/>
                <p14:nvPr/>
              </p14:nvContentPartPr>
              <p14:xfrm>
                <a:off x="2924557" y="2941985"/>
                <a:ext cx="360" cy="158760"/>
              </p14:xfrm>
            </p:contentPart>
          </mc:Choice>
          <mc:Fallback>
            <p:pic>
              <p:nvPicPr>
                <p:cNvPr id="44166" name="Ink 44165">
                  <a:extLst>
                    <a:ext uri="{FF2B5EF4-FFF2-40B4-BE49-F238E27FC236}">
                      <a16:creationId xmlns:a16="http://schemas.microsoft.com/office/drawing/2014/main" id="{01F60577-55C6-684E-872E-F95AF0192F1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909437" y="2926865"/>
                  <a:ext cx="309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44167" name="Ink 44166">
                  <a:extLst>
                    <a:ext uri="{FF2B5EF4-FFF2-40B4-BE49-F238E27FC236}">
                      <a16:creationId xmlns:a16="http://schemas.microsoft.com/office/drawing/2014/main" id="{2AEABFC1-5D56-B445-9A60-52846C2491FC}"/>
                    </a:ext>
                  </a:extLst>
                </p14:cNvPr>
                <p14:cNvContentPartPr/>
                <p14:nvPr/>
              </p14:nvContentPartPr>
              <p14:xfrm>
                <a:off x="2860117" y="3059345"/>
                <a:ext cx="88200" cy="64800"/>
              </p14:xfrm>
            </p:contentPart>
          </mc:Choice>
          <mc:Fallback>
            <p:pic>
              <p:nvPicPr>
                <p:cNvPr id="44167" name="Ink 44166">
                  <a:extLst>
                    <a:ext uri="{FF2B5EF4-FFF2-40B4-BE49-F238E27FC236}">
                      <a16:creationId xmlns:a16="http://schemas.microsoft.com/office/drawing/2014/main" id="{2AEABFC1-5D56-B445-9A60-52846C2491FC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844997" y="3044225"/>
                  <a:ext cx="118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44168" name="Ink 44167">
                  <a:extLst>
                    <a:ext uri="{FF2B5EF4-FFF2-40B4-BE49-F238E27FC236}">
                      <a16:creationId xmlns:a16="http://schemas.microsoft.com/office/drawing/2014/main" id="{24D0F8B3-0707-DE4F-835A-A645780065F4}"/>
                    </a:ext>
                  </a:extLst>
                </p14:cNvPr>
                <p14:cNvContentPartPr/>
                <p14:nvPr/>
              </p14:nvContentPartPr>
              <p14:xfrm>
                <a:off x="2947957" y="2989145"/>
                <a:ext cx="35640" cy="88200"/>
              </p14:xfrm>
            </p:contentPart>
          </mc:Choice>
          <mc:Fallback>
            <p:pic>
              <p:nvPicPr>
                <p:cNvPr id="44168" name="Ink 44167">
                  <a:extLst>
                    <a:ext uri="{FF2B5EF4-FFF2-40B4-BE49-F238E27FC236}">
                      <a16:creationId xmlns:a16="http://schemas.microsoft.com/office/drawing/2014/main" id="{24D0F8B3-0707-DE4F-835A-A645780065F4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932837" y="2974025"/>
                  <a:ext cx="66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44169" name="Ink 44168">
                  <a:extLst>
                    <a:ext uri="{FF2B5EF4-FFF2-40B4-BE49-F238E27FC236}">
                      <a16:creationId xmlns:a16="http://schemas.microsoft.com/office/drawing/2014/main" id="{7C093C38-242E-2944-A67D-E4F93BA22BC8}"/>
                    </a:ext>
                  </a:extLst>
                </p14:cNvPr>
                <p14:cNvContentPartPr/>
                <p14:nvPr/>
              </p14:nvContentPartPr>
              <p14:xfrm>
                <a:off x="2971717" y="2983385"/>
                <a:ext cx="58680" cy="64800"/>
              </p14:xfrm>
            </p:contentPart>
          </mc:Choice>
          <mc:Fallback>
            <p:pic>
              <p:nvPicPr>
                <p:cNvPr id="44169" name="Ink 44168">
                  <a:extLst>
                    <a:ext uri="{FF2B5EF4-FFF2-40B4-BE49-F238E27FC236}">
                      <a16:creationId xmlns:a16="http://schemas.microsoft.com/office/drawing/2014/main" id="{7C093C38-242E-2944-A67D-E4F93BA22BC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956597" y="2968265"/>
                  <a:ext cx="892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44170" name="Ink 44169">
                  <a:extLst>
                    <a:ext uri="{FF2B5EF4-FFF2-40B4-BE49-F238E27FC236}">
                      <a16:creationId xmlns:a16="http://schemas.microsoft.com/office/drawing/2014/main" id="{11277012-FC1C-6749-85AB-96C5F356D35F}"/>
                    </a:ext>
                  </a:extLst>
                </p14:cNvPr>
                <p14:cNvContentPartPr/>
                <p14:nvPr/>
              </p14:nvContentPartPr>
              <p14:xfrm>
                <a:off x="3024277" y="2918945"/>
                <a:ext cx="6120" cy="158760"/>
              </p14:xfrm>
            </p:contentPart>
          </mc:Choice>
          <mc:Fallback>
            <p:pic>
              <p:nvPicPr>
                <p:cNvPr id="44170" name="Ink 44169">
                  <a:extLst>
                    <a:ext uri="{FF2B5EF4-FFF2-40B4-BE49-F238E27FC236}">
                      <a16:creationId xmlns:a16="http://schemas.microsoft.com/office/drawing/2014/main" id="{11277012-FC1C-6749-85AB-96C5F356D35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009157" y="2903465"/>
                  <a:ext cx="36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44171" name="Ink 44170">
                  <a:extLst>
                    <a:ext uri="{FF2B5EF4-FFF2-40B4-BE49-F238E27FC236}">
                      <a16:creationId xmlns:a16="http://schemas.microsoft.com/office/drawing/2014/main" id="{CED139DC-5939-E748-8EBC-E7D7C7556294}"/>
                    </a:ext>
                  </a:extLst>
                </p14:cNvPr>
                <p14:cNvContentPartPr/>
                <p14:nvPr/>
              </p14:nvContentPartPr>
              <p14:xfrm>
                <a:off x="2936437" y="3071225"/>
                <a:ext cx="111960" cy="77040"/>
              </p14:xfrm>
            </p:contentPart>
          </mc:Choice>
          <mc:Fallback>
            <p:pic>
              <p:nvPicPr>
                <p:cNvPr id="44171" name="Ink 44170">
                  <a:extLst>
                    <a:ext uri="{FF2B5EF4-FFF2-40B4-BE49-F238E27FC236}">
                      <a16:creationId xmlns:a16="http://schemas.microsoft.com/office/drawing/2014/main" id="{CED139DC-5939-E748-8EBC-E7D7C755629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920957" y="3056105"/>
                  <a:ext cx="142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44172" name="Ink 44171">
                  <a:extLst>
                    <a:ext uri="{FF2B5EF4-FFF2-40B4-BE49-F238E27FC236}">
                      <a16:creationId xmlns:a16="http://schemas.microsoft.com/office/drawing/2014/main" id="{48667552-E67D-444D-8997-E75E4E97EE2B}"/>
                    </a:ext>
                  </a:extLst>
                </p14:cNvPr>
                <p14:cNvContentPartPr/>
                <p14:nvPr/>
              </p14:nvContentPartPr>
              <p14:xfrm>
                <a:off x="3053797" y="2971505"/>
                <a:ext cx="100080" cy="123480"/>
              </p14:xfrm>
            </p:contentPart>
          </mc:Choice>
          <mc:Fallback>
            <p:pic>
              <p:nvPicPr>
                <p:cNvPr id="44172" name="Ink 44171">
                  <a:extLst>
                    <a:ext uri="{FF2B5EF4-FFF2-40B4-BE49-F238E27FC236}">
                      <a16:creationId xmlns:a16="http://schemas.microsoft.com/office/drawing/2014/main" id="{48667552-E67D-444D-8997-E75E4E97EE2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038677" y="2956385"/>
                  <a:ext cx="130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44173" name="Ink 44172">
                  <a:extLst>
                    <a:ext uri="{FF2B5EF4-FFF2-40B4-BE49-F238E27FC236}">
                      <a16:creationId xmlns:a16="http://schemas.microsoft.com/office/drawing/2014/main" id="{48FDFE0C-AD59-FA4C-8C80-D8E30E4C676C}"/>
                    </a:ext>
                  </a:extLst>
                </p14:cNvPr>
                <p14:cNvContentPartPr/>
                <p14:nvPr/>
              </p14:nvContentPartPr>
              <p14:xfrm>
                <a:off x="3153517" y="2965745"/>
                <a:ext cx="6120" cy="105840"/>
              </p14:xfrm>
            </p:contentPart>
          </mc:Choice>
          <mc:Fallback>
            <p:pic>
              <p:nvPicPr>
                <p:cNvPr id="44173" name="Ink 44172">
                  <a:extLst>
                    <a:ext uri="{FF2B5EF4-FFF2-40B4-BE49-F238E27FC236}">
                      <a16:creationId xmlns:a16="http://schemas.microsoft.com/office/drawing/2014/main" id="{48FDFE0C-AD59-FA4C-8C80-D8E30E4C676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138037" y="2950625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44174" name="Ink 44173">
                  <a:extLst>
                    <a:ext uri="{FF2B5EF4-FFF2-40B4-BE49-F238E27FC236}">
                      <a16:creationId xmlns:a16="http://schemas.microsoft.com/office/drawing/2014/main" id="{4DFD7750-2C8B-F544-A5D1-A2C2EAB19438}"/>
                    </a:ext>
                  </a:extLst>
                </p14:cNvPr>
                <p14:cNvContentPartPr/>
                <p14:nvPr/>
              </p14:nvContentPartPr>
              <p14:xfrm>
                <a:off x="3170797" y="2971505"/>
                <a:ext cx="29520" cy="47520"/>
              </p14:xfrm>
            </p:contentPart>
          </mc:Choice>
          <mc:Fallback>
            <p:pic>
              <p:nvPicPr>
                <p:cNvPr id="44174" name="Ink 44173">
                  <a:extLst>
                    <a:ext uri="{FF2B5EF4-FFF2-40B4-BE49-F238E27FC236}">
                      <a16:creationId xmlns:a16="http://schemas.microsoft.com/office/drawing/2014/main" id="{4DFD7750-2C8B-F544-A5D1-A2C2EAB19438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155677" y="2956385"/>
                  <a:ext cx="601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44175" name="Ink 44174">
                  <a:extLst>
                    <a:ext uri="{FF2B5EF4-FFF2-40B4-BE49-F238E27FC236}">
                      <a16:creationId xmlns:a16="http://schemas.microsoft.com/office/drawing/2014/main" id="{6415D79C-A947-034A-9111-38DFB91C4F27}"/>
                    </a:ext>
                  </a:extLst>
                </p14:cNvPr>
                <p14:cNvContentPartPr/>
                <p14:nvPr/>
              </p14:nvContentPartPr>
              <p14:xfrm>
                <a:off x="3165037" y="3024425"/>
                <a:ext cx="93960" cy="35640"/>
              </p14:xfrm>
            </p:contentPart>
          </mc:Choice>
          <mc:Fallback>
            <p:pic>
              <p:nvPicPr>
                <p:cNvPr id="44175" name="Ink 44174">
                  <a:extLst>
                    <a:ext uri="{FF2B5EF4-FFF2-40B4-BE49-F238E27FC236}">
                      <a16:creationId xmlns:a16="http://schemas.microsoft.com/office/drawing/2014/main" id="{6415D79C-A947-034A-9111-38DFB91C4F27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149917" y="3008945"/>
                  <a:ext cx="1245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44176" name="Ink 44175">
                  <a:extLst>
                    <a:ext uri="{FF2B5EF4-FFF2-40B4-BE49-F238E27FC236}">
                      <a16:creationId xmlns:a16="http://schemas.microsoft.com/office/drawing/2014/main" id="{F9B0BFE2-9EA0-9A42-8FA0-231F097C622D}"/>
                    </a:ext>
                  </a:extLst>
                </p14:cNvPr>
                <p14:cNvContentPartPr/>
                <p14:nvPr/>
              </p14:nvContentPartPr>
              <p14:xfrm>
                <a:off x="3170797" y="3059345"/>
                <a:ext cx="93960" cy="70560"/>
              </p14:xfrm>
            </p:contentPart>
          </mc:Choice>
          <mc:Fallback>
            <p:pic>
              <p:nvPicPr>
                <p:cNvPr id="44176" name="Ink 44175">
                  <a:extLst>
                    <a:ext uri="{FF2B5EF4-FFF2-40B4-BE49-F238E27FC236}">
                      <a16:creationId xmlns:a16="http://schemas.microsoft.com/office/drawing/2014/main" id="{F9B0BFE2-9EA0-9A42-8FA0-231F097C622D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155677" y="3044225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44177" name="Ink 44176">
                  <a:extLst>
                    <a:ext uri="{FF2B5EF4-FFF2-40B4-BE49-F238E27FC236}">
                      <a16:creationId xmlns:a16="http://schemas.microsoft.com/office/drawing/2014/main" id="{7C34DC6C-3351-D94E-BC8F-521FD515DCB7}"/>
                    </a:ext>
                  </a:extLst>
                </p14:cNvPr>
                <p14:cNvContentPartPr/>
                <p14:nvPr/>
              </p14:nvContentPartPr>
              <p14:xfrm>
                <a:off x="3334957" y="2924705"/>
                <a:ext cx="76680" cy="94320"/>
              </p14:xfrm>
            </p:contentPart>
          </mc:Choice>
          <mc:Fallback>
            <p:pic>
              <p:nvPicPr>
                <p:cNvPr id="44177" name="Ink 44176">
                  <a:extLst>
                    <a:ext uri="{FF2B5EF4-FFF2-40B4-BE49-F238E27FC236}">
                      <a16:creationId xmlns:a16="http://schemas.microsoft.com/office/drawing/2014/main" id="{7C34DC6C-3351-D94E-BC8F-521FD515DCB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319837" y="2909225"/>
                  <a:ext cx="1069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44178" name="Ink 44177">
                  <a:extLst>
                    <a:ext uri="{FF2B5EF4-FFF2-40B4-BE49-F238E27FC236}">
                      <a16:creationId xmlns:a16="http://schemas.microsoft.com/office/drawing/2014/main" id="{FE38436E-9D01-0C49-9C8C-ACA7A55551DA}"/>
                    </a:ext>
                  </a:extLst>
                </p14:cNvPr>
                <p14:cNvContentPartPr/>
                <p14:nvPr/>
              </p14:nvContentPartPr>
              <p14:xfrm>
                <a:off x="3334957" y="3018665"/>
                <a:ext cx="88200" cy="53280"/>
              </p14:xfrm>
            </p:contentPart>
          </mc:Choice>
          <mc:Fallback>
            <p:pic>
              <p:nvPicPr>
                <p:cNvPr id="44178" name="Ink 44177">
                  <a:extLst>
                    <a:ext uri="{FF2B5EF4-FFF2-40B4-BE49-F238E27FC236}">
                      <a16:creationId xmlns:a16="http://schemas.microsoft.com/office/drawing/2014/main" id="{FE38436E-9D01-0C49-9C8C-ACA7A55551D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319837" y="3003185"/>
                  <a:ext cx="118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44179" name="Ink 44178">
                  <a:extLst>
                    <a:ext uri="{FF2B5EF4-FFF2-40B4-BE49-F238E27FC236}">
                      <a16:creationId xmlns:a16="http://schemas.microsoft.com/office/drawing/2014/main" id="{384E65F8-6601-F64E-91CA-B988888727D3}"/>
                    </a:ext>
                  </a:extLst>
                </p14:cNvPr>
                <p14:cNvContentPartPr/>
                <p14:nvPr/>
              </p14:nvContentPartPr>
              <p14:xfrm>
                <a:off x="3358357" y="3030185"/>
                <a:ext cx="70920" cy="70560"/>
              </p14:xfrm>
            </p:contentPart>
          </mc:Choice>
          <mc:Fallback>
            <p:pic>
              <p:nvPicPr>
                <p:cNvPr id="44179" name="Ink 44178">
                  <a:extLst>
                    <a:ext uri="{FF2B5EF4-FFF2-40B4-BE49-F238E27FC236}">
                      <a16:creationId xmlns:a16="http://schemas.microsoft.com/office/drawing/2014/main" id="{384E65F8-6601-F64E-91CA-B988888727D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343237" y="3014705"/>
                  <a:ext cx="101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44180" name="Ink 44179">
                  <a:extLst>
                    <a:ext uri="{FF2B5EF4-FFF2-40B4-BE49-F238E27FC236}">
                      <a16:creationId xmlns:a16="http://schemas.microsoft.com/office/drawing/2014/main" id="{39CAD08E-14BF-2F40-B55A-3C7A249AD43E}"/>
                    </a:ext>
                  </a:extLst>
                </p14:cNvPr>
                <p14:cNvContentPartPr/>
                <p14:nvPr/>
              </p14:nvContentPartPr>
              <p14:xfrm>
                <a:off x="3428917" y="2991665"/>
                <a:ext cx="35280" cy="50400"/>
              </p14:xfrm>
            </p:contentPart>
          </mc:Choice>
          <mc:Fallback>
            <p:pic>
              <p:nvPicPr>
                <p:cNvPr id="44180" name="Ink 44179">
                  <a:extLst>
                    <a:ext uri="{FF2B5EF4-FFF2-40B4-BE49-F238E27FC236}">
                      <a16:creationId xmlns:a16="http://schemas.microsoft.com/office/drawing/2014/main" id="{39CAD08E-14BF-2F40-B55A-3C7A249AD43E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413437" y="2976545"/>
                  <a:ext cx="658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44181" name="Ink 44180">
                  <a:extLst>
                    <a:ext uri="{FF2B5EF4-FFF2-40B4-BE49-F238E27FC236}">
                      <a16:creationId xmlns:a16="http://schemas.microsoft.com/office/drawing/2014/main" id="{A1B0F420-6DDA-0149-BBE1-23EA85555059}"/>
                    </a:ext>
                  </a:extLst>
                </p14:cNvPr>
                <p14:cNvContentPartPr/>
                <p14:nvPr/>
              </p14:nvContentPartPr>
              <p14:xfrm>
                <a:off x="3475357" y="2941985"/>
                <a:ext cx="24120" cy="82440"/>
              </p14:xfrm>
            </p:contentPart>
          </mc:Choice>
          <mc:Fallback>
            <p:pic>
              <p:nvPicPr>
                <p:cNvPr id="44181" name="Ink 44180">
                  <a:extLst>
                    <a:ext uri="{FF2B5EF4-FFF2-40B4-BE49-F238E27FC236}">
                      <a16:creationId xmlns:a16="http://schemas.microsoft.com/office/drawing/2014/main" id="{A1B0F420-6DDA-0149-BBE1-23EA85555059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460237" y="2926865"/>
                  <a:ext cx="54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4182" name="Ink 44181">
                  <a:extLst>
                    <a:ext uri="{FF2B5EF4-FFF2-40B4-BE49-F238E27FC236}">
                      <a16:creationId xmlns:a16="http://schemas.microsoft.com/office/drawing/2014/main" id="{EAED61B1-05B3-9D42-9594-5E42C96FEE58}"/>
                    </a:ext>
                  </a:extLst>
                </p14:cNvPr>
                <p14:cNvContentPartPr/>
                <p14:nvPr/>
              </p14:nvContentPartPr>
              <p14:xfrm>
                <a:off x="3446197" y="3059345"/>
                <a:ext cx="70920" cy="59040"/>
              </p14:xfrm>
            </p:contentPart>
          </mc:Choice>
          <mc:Fallback>
            <p:pic>
              <p:nvPicPr>
                <p:cNvPr id="44182" name="Ink 44181">
                  <a:extLst>
                    <a:ext uri="{FF2B5EF4-FFF2-40B4-BE49-F238E27FC236}">
                      <a16:creationId xmlns:a16="http://schemas.microsoft.com/office/drawing/2014/main" id="{EAED61B1-05B3-9D42-9594-5E42C96FEE58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431077" y="3044225"/>
                  <a:ext cx="101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4183" name="Ink 44182">
                  <a:extLst>
                    <a:ext uri="{FF2B5EF4-FFF2-40B4-BE49-F238E27FC236}">
                      <a16:creationId xmlns:a16="http://schemas.microsoft.com/office/drawing/2014/main" id="{809C28B8-E62B-BC4F-9214-21ADDA907835}"/>
                    </a:ext>
                  </a:extLst>
                </p14:cNvPr>
                <p14:cNvContentPartPr/>
                <p14:nvPr/>
              </p14:nvContentPartPr>
              <p14:xfrm>
                <a:off x="3551677" y="2913185"/>
                <a:ext cx="29880" cy="141120"/>
              </p14:xfrm>
            </p:contentPart>
          </mc:Choice>
          <mc:Fallback>
            <p:pic>
              <p:nvPicPr>
                <p:cNvPr id="44183" name="Ink 44182">
                  <a:extLst>
                    <a:ext uri="{FF2B5EF4-FFF2-40B4-BE49-F238E27FC236}">
                      <a16:creationId xmlns:a16="http://schemas.microsoft.com/office/drawing/2014/main" id="{809C28B8-E62B-BC4F-9214-21ADDA907835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536557" y="2897705"/>
                  <a:ext cx="60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4184" name="Ink 44183">
                  <a:extLst>
                    <a:ext uri="{FF2B5EF4-FFF2-40B4-BE49-F238E27FC236}">
                      <a16:creationId xmlns:a16="http://schemas.microsoft.com/office/drawing/2014/main" id="{02012B67-748E-AE4F-94F6-264587BB50BC}"/>
                    </a:ext>
                  </a:extLst>
                </p14:cNvPr>
                <p14:cNvContentPartPr/>
                <p14:nvPr/>
              </p14:nvContentPartPr>
              <p14:xfrm>
                <a:off x="3610357" y="2907065"/>
                <a:ext cx="11880" cy="147240"/>
              </p14:xfrm>
            </p:contentPart>
          </mc:Choice>
          <mc:Fallback>
            <p:pic>
              <p:nvPicPr>
                <p:cNvPr id="44184" name="Ink 44183">
                  <a:extLst>
                    <a:ext uri="{FF2B5EF4-FFF2-40B4-BE49-F238E27FC236}">
                      <a16:creationId xmlns:a16="http://schemas.microsoft.com/office/drawing/2014/main" id="{02012B67-748E-AE4F-94F6-264587BB50B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595237" y="2891585"/>
                  <a:ext cx="424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44185" name="Ink 44184">
                  <a:extLst>
                    <a:ext uri="{FF2B5EF4-FFF2-40B4-BE49-F238E27FC236}">
                      <a16:creationId xmlns:a16="http://schemas.microsoft.com/office/drawing/2014/main" id="{F5CD0FF2-21C0-F645-B42B-D8E7CFBE605C}"/>
                    </a:ext>
                  </a:extLst>
                </p14:cNvPr>
                <p14:cNvContentPartPr/>
                <p14:nvPr/>
              </p14:nvContentPartPr>
              <p14:xfrm>
                <a:off x="3593077" y="2918945"/>
                <a:ext cx="129240" cy="123480"/>
              </p14:xfrm>
            </p:contentPart>
          </mc:Choice>
          <mc:Fallback>
            <p:pic>
              <p:nvPicPr>
                <p:cNvPr id="44185" name="Ink 44184">
                  <a:extLst>
                    <a:ext uri="{FF2B5EF4-FFF2-40B4-BE49-F238E27FC236}">
                      <a16:creationId xmlns:a16="http://schemas.microsoft.com/office/drawing/2014/main" id="{F5CD0FF2-21C0-F645-B42B-D8E7CFBE605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577957" y="2903465"/>
                  <a:ext cx="159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4186" name="Ink 44185">
                  <a:extLst>
                    <a:ext uri="{FF2B5EF4-FFF2-40B4-BE49-F238E27FC236}">
                      <a16:creationId xmlns:a16="http://schemas.microsoft.com/office/drawing/2014/main" id="{B200536B-7DA5-EB47-A36B-524E053B4A94}"/>
                    </a:ext>
                  </a:extLst>
                </p14:cNvPr>
                <p14:cNvContentPartPr/>
                <p14:nvPr/>
              </p14:nvContentPartPr>
              <p14:xfrm>
                <a:off x="3727717" y="2936225"/>
                <a:ext cx="70920" cy="117720"/>
              </p14:xfrm>
            </p:contentPart>
          </mc:Choice>
          <mc:Fallback>
            <p:pic>
              <p:nvPicPr>
                <p:cNvPr id="44186" name="Ink 44185">
                  <a:extLst>
                    <a:ext uri="{FF2B5EF4-FFF2-40B4-BE49-F238E27FC236}">
                      <a16:creationId xmlns:a16="http://schemas.microsoft.com/office/drawing/2014/main" id="{B200536B-7DA5-EB47-A36B-524E053B4A94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712237" y="2921105"/>
                  <a:ext cx="101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4187" name="Ink 44186">
                  <a:extLst>
                    <a:ext uri="{FF2B5EF4-FFF2-40B4-BE49-F238E27FC236}">
                      <a16:creationId xmlns:a16="http://schemas.microsoft.com/office/drawing/2014/main" id="{B928077C-961C-AF4C-8889-3213E5C88279}"/>
                    </a:ext>
                  </a:extLst>
                </p14:cNvPr>
                <p14:cNvContentPartPr/>
                <p14:nvPr/>
              </p14:nvContentPartPr>
              <p14:xfrm>
                <a:off x="3797917" y="2877905"/>
                <a:ext cx="59040" cy="211320"/>
              </p14:xfrm>
            </p:contentPart>
          </mc:Choice>
          <mc:Fallback>
            <p:pic>
              <p:nvPicPr>
                <p:cNvPr id="44187" name="Ink 44186">
                  <a:extLst>
                    <a:ext uri="{FF2B5EF4-FFF2-40B4-BE49-F238E27FC236}">
                      <a16:creationId xmlns:a16="http://schemas.microsoft.com/office/drawing/2014/main" id="{B928077C-961C-AF4C-8889-3213E5C88279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782797" y="2862425"/>
                  <a:ext cx="8964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4189" name="Ink 44188">
                  <a:extLst>
                    <a:ext uri="{FF2B5EF4-FFF2-40B4-BE49-F238E27FC236}">
                      <a16:creationId xmlns:a16="http://schemas.microsoft.com/office/drawing/2014/main" id="{688CBDF4-7205-3148-B763-00E956F0BB6D}"/>
                    </a:ext>
                  </a:extLst>
                </p14:cNvPr>
                <p14:cNvContentPartPr/>
                <p14:nvPr/>
              </p14:nvContentPartPr>
              <p14:xfrm>
                <a:off x="2819077" y="3211985"/>
                <a:ext cx="6120" cy="70560"/>
              </p14:xfrm>
            </p:contentPart>
          </mc:Choice>
          <mc:Fallback>
            <p:pic>
              <p:nvPicPr>
                <p:cNvPr id="44189" name="Ink 44188">
                  <a:extLst>
                    <a:ext uri="{FF2B5EF4-FFF2-40B4-BE49-F238E27FC236}">
                      <a16:creationId xmlns:a16="http://schemas.microsoft.com/office/drawing/2014/main" id="{688CBDF4-7205-3148-B763-00E956F0BB6D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803957" y="3196865"/>
                  <a:ext cx="36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4190" name="Ink 44189">
                  <a:extLst>
                    <a:ext uri="{FF2B5EF4-FFF2-40B4-BE49-F238E27FC236}">
                      <a16:creationId xmlns:a16="http://schemas.microsoft.com/office/drawing/2014/main" id="{2BDD051B-2AF2-3042-8EB8-6C93D2DDC29C}"/>
                    </a:ext>
                  </a:extLst>
                </p14:cNvPr>
                <p14:cNvContentPartPr/>
                <p14:nvPr/>
              </p14:nvContentPartPr>
              <p14:xfrm>
                <a:off x="2819077" y="3188225"/>
                <a:ext cx="1161000" cy="70560"/>
              </p14:xfrm>
            </p:contentPart>
          </mc:Choice>
          <mc:Fallback>
            <p:pic>
              <p:nvPicPr>
                <p:cNvPr id="44190" name="Ink 44189">
                  <a:extLst>
                    <a:ext uri="{FF2B5EF4-FFF2-40B4-BE49-F238E27FC236}">
                      <a16:creationId xmlns:a16="http://schemas.microsoft.com/office/drawing/2014/main" id="{2BDD051B-2AF2-3042-8EB8-6C93D2DDC29C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803957" y="3173105"/>
                  <a:ext cx="11912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4191" name="Ink 44190">
                  <a:extLst>
                    <a:ext uri="{FF2B5EF4-FFF2-40B4-BE49-F238E27FC236}">
                      <a16:creationId xmlns:a16="http://schemas.microsoft.com/office/drawing/2014/main" id="{F34836E4-FE3D-9349-A076-CF631D4F6EE9}"/>
                    </a:ext>
                  </a:extLst>
                </p14:cNvPr>
                <p14:cNvContentPartPr/>
                <p14:nvPr/>
              </p14:nvContentPartPr>
              <p14:xfrm>
                <a:off x="2830957" y="3287945"/>
                <a:ext cx="1184400" cy="12240"/>
              </p14:xfrm>
            </p:contentPart>
          </mc:Choice>
          <mc:Fallback>
            <p:pic>
              <p:nvPicPr>
                <p:cNvPr id="44191" name="Ink 44190">
                  <a:extLst>
                    <a:ext uri="{FF2B5EF4-FFF2-40B4-BE49-F238E27FC236}">
                      <a16:creationId xmlns:a16="http://schemas.microsoft.com/office/drawing/2014/main" id="{F34836E4-FE3D-9349-A076-CF631D4F6EE9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815477" y="3272825"/>
                  <a:ext cx="1214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4193" name="Ink 44192">
                  <a:extLst>
                    <a:ext uri="{FF2B5EF4-FFF2-40B4-BE49-F238E27FC236}">
                      <a16:creationId xmlns:a16="http://schemas.microsoft.com/office/drawing/2014/main" id="{90D5D0DB-8ABB-5A41-B903-AA6C8EA8F9E0}"/>
                    </a:ext>
                  </a:extLst>
                </p14:cNvPr>
                <p14:cNvContentPartPr/>
                <p14:nvPr/>
              </p14:nvContentPartPr>
              <p14:xfrm>
                <a:off x="2836717" y="3241145"/>
                <a:ext cx="64800" cy="59040"/>
              </p14:xfrm>
            </p:contentPart>
          </mc:Choice>
          <mc:Fallback>
            <p:pic>
              <p:nvPicPr>
                <p:cNvPr id="44193" name="Ink 44192">
                  <a:extLst>
                    <a:ext uri="{FF2B5EF4-FFF2-40B4-BE49-F238E27FC236}">
                      <a16:creationId xmlns:a16="http://schemas.microsoft.com/office/drawing/2014/main" id="{90D5D0DB-8ABB-5A41-B903-AA6C8EA8F9E0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821597" y="3225665"/>
                  <a:ext cx="95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4194" name="Ink 44193">
                  <a:extLst>
                    <a:ext uri="{FF2B5EF4-FFF2-40B4-BE49-F238E27FC236}">
                      <a16:creationId xmlns:a16="http://schemas.microsoft.com/office/drawing/2014/main" id="{D02EAF36-F71A-9C4E-B6B8-8BAEDD7B859B}"/>
                    </a:ext>
                  </a:extLst>
                </p14:cNvPr>
                <p14:cNvContentPartPr/>
                <p14:nvPr/>
              </p14:nvContentPartPr>
              <p14:xfrm>
                <a:off x="2930317" y="3253025"/>
                <a:ext cx="41760" cy="35640"/>
              </p14:xfrm>
            </p:contentPart>
          </mc:Choice>
          <mc:Fallback>
            <p:pic>
              <p:nvPicPr>
                <p:cNvPr id="44194" name="Ink 44193">
                  <a:extLst>
                    <a:ext uri="{FF2B5EF4-FFF2-40B4-BE49-F238E27FC236}">
                      <a16:creationId xmlns:a16="http://schemas.microsoft.com/office/drawing/2014/main" id="{D02EAF36-F71A-9C4E-B6B8-8BAEDD7B859B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915197" y="3237545"/>
                  <a:ext cx="72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4195" name="Ink 44194">
                  <a:extLst>
                    <a:ext uri="{FF2B5EF4-FFF2-40B4-BE49-F238E27FC236}">
                      <a16:creationId xmlns:a16="http://schemas.microsoft.com/office/drawing/2014/main" id="{06562AD5-A058-9349-AD66-1E18C1282296}"/>
                    </a:ext>
                  </a:extLst>
                </p14:cNvPr>
                <p14:cNvContentPartPr/>
                <p14:nvPr/>
              </p14:nvContentPartPr>
              <p14:xfrm>
                <a:off x="3006637" y="3229625"/>
                <a:ext cx="53280" cy="59040"/>
              </p14:xfrm>
            </p:contentPart>
          </mc:Choice>
          <mc:Fallback>
            <p:pic>
              <p:nvPicPr>
                <p:cNvPr id="44195" name="Ink 44194">
                  <a:extLst>
                    <a:ext uri="{FF2B5EF4-FFF2-40B4-BE49-F238E27FC236}">
                      <a16:creationId xmlns:a16="http://schemas.microsoft.com/office/drawing/2014/main" id="{06562AD5-A058-9349-AD66-1E18C1282296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991517" y="3214145"/>
                  <a:ext cx="838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4196" name="Ink 44195">
                  <a:extLst>
                    <a:ext uri="{FF2B5EF4-FFF2-40B4-BE49-F238E27FC236}">
                      <a16:creationId xmlns:a16="http://schemas.microsoft.com/office/drawing/2014/main" id="{71BAD598-73A7-8A45-9F41-46B920F44082}"/>
                    </a:ext>
                  </a:extLst>
                </p14:cNvPr>
                <p14:cNvContentPartPr/>
                <p14:nvPr/>
              </p14:nvContentPartPr>
              <p14:xfrm>
                <a:off x="3077197" y="3235385"/>
                <a:ext cx="47160" cy="53280"/>
              </p14:xfrm>
            </p:contentPart>
          </mc:Choice>
          <mc:Fallback>
            <p:pic>
              <p:nvPicPr>
                <p:cNvPr id="44196" name="Ink 44195">
                  <a:extLst>
                    <a:ext uri="{FF2B5EF4-FFF2-40B4-BE49-F238E27FC236}">
                      <a16:creationId xmlns:a16="http://schemas.microsoft.com/office/drawing/2014/main" id="{71BAD598-73A7-8A45-9F41-46B920F44082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3061717" y="3219905"/>
                  <a:ext cx="77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4197" name="Ink 44196">
                  <a:extLst>
                    <a:ext uri="{FF2B5EF4-FFF2-40B4-BE49-F238E27FC236}">
                      <a16:creationId xmlns:a16="http://schemas.microsoft.com/office/drawing/2014/main" id="{E5DBF290-E35F-644D-B719-218634E49478}"/>
                    </a:ext>
                  </a:extLst>
                </p14:cNvPr>
                <p14:cNvContentPartPr/>
                <p14:nvPr/>
              </p14:nvContentPartPr>
              <p14:xfrm>
                <a:off x="3147397" y="3253025"/>
                <a:ext cx="29520" cy="35640"/>
              </p14:xfrm>
            </p:contentPart>
          </mc:Choice>
          <mc:Fallback>
            <p:pic>
              <p:nvPicPr>
                <p:cNvPr id="44197" name="Ink 44196">
                  <a:extLst>
                    <a:ext uri="{FF2B5EF4-FFF2-40B4-BE49-F238E27FC236}">
                      <a16:creationId xmlns:a16="http://schemas.microsoft.com/office/drawing/2014/main" id="{E5DBF290-E35F-644D-B719-218634E4947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3132277" y="3237545"/>
                  <a:ext cx="60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4198" name="Ink 44197">
                  <a:extLst>
                    <a:ext uri="{FF2B5EF4-FFF2-40B4-BE49-F238E27FC236}">
                      <a16:creationId xmlns:a16="http://schemas.microsoft.com/office/drawing/2014/main" id="{480C124D-C4B8-1E4D-B092-B37FFC614C25}"/>
                    </a:ext>
                  </a:extLst>
                </p14:cNvPr>
                <p14:cNvContentPartPr/>
                <p14:nvPr/>
              </p14:nvContentPartPr>
              <p14:xfrm>
                <a:off x="3223717" y="3241145"/>
                <a:ext cx="35280" cy="41760"/>
              </p14:xfrm>
            </p:contentPart>
          </mc:Choice>
          <mc:Fallback>
            <p:pic>
              <p:nvPicPr>
                <p:cNvPr id="44198" name="Ink 44197">
                  <a:extLst>
                    <a:ext uri="{FF2B5EF4-FFF2-40B4-BE49-F238E27FC236}">
                      <a16:creationId xmlns:a16="http://schemas.microsoft.com/office/drawing/2014/main" id="{480C124D-C4B8-1E4D-B092-B37FFC614C2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3208597" y="3225665"/>
                  <a:ext cx="658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44199" name="Ink 44198">
                  <a:extLst>
                    <a:ext uri="{FF2B5EF4-FFF2-40B4-BE49-F238E27FC236}">
                      <a16:creationId xmlns:a16="http://schemas.microsoft.com/office/drawing/2014/main" id="{6420FD05-01B0-BC47-890C-2FAF0B88C27F}"/>
                    </a:ext>
                  </a:extLst>
                </p14:cNvPr>
                <p14:cNvContentPartPr/>
                <p14:nvPr/>
              </p14:nvContentPartPr>
              <p14:xfrm>
                <a:off x="3270517" y="3241145"/>
                <a:ext cx="11880" cy="35640"/>
              </p14:xfrm>
            </p:contentPart>
          </mc:Choice>
          <mc:Fallback>
            <p:pic>
              <p:nvPicPr>
                <p:cNvPr id="44199" name="Ink 44198">
                  <a:extLst>
                    <a:ext uri="{FF2B5EF4-FFF2-40B4-BE49-F238E27FC236}">
                      <a16:creationId xmlns:a16="http://schemas.microsoft.com/office/drawing/2014/main" id="{6420FD05-01B0-BC47-890C-2FAF0B88C27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3255397" y="3225665"/>
                  <a:ext cx="424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44200" name="Ink 44199">
                  <a:extLst>
                    <a:ext uri="{FF2B5EF4-FFF2-40B4-BE49-F238E27FC236}">
                      <a16:creationId xmlns:a16="http://schemas.microsoft.com/office/drawing/2014/main" id="{F4249A31-049A-4741-85A2-2159D7B08DCE}"/>
                    </a:ext>
                  </a:extLst>
                </p14:cNvPr>
                <p14:cNvContentPartPr/>
                <p14:nvPr/>
              </p14:nvContentPartPr>
              <p14:xfrm>
                <a:off x="3346837" y="3229625"/>
                <a:ext cx="47160" cy="41400"/>
              </p14:xfrm>
            </p:contentPart>
          </mc:Choice>
          <mc:Fallback>
            <p:pic>
              <p:nvPicPr>
                <p:cNvPr id="44200" name="Ink 44199">
                  <a:extLst>
                    <a:ext uri="{FF2B5EF4-FFF2-40B4-BE49-F238E27FC236}">
                      <a16:creationId xmlns:a16="http://schemas.microsoft.com/office/drawing/2014/main" id="{F4249A31-049A-4741-85A2-2159D7B08DCE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331357" y="3214145"/>
                  <a:ext cx="774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44201" name="Ink 44200">
                  <a:extLst>
                    <a:ext uri="{FF2B5EF4-FFF2-40B4-BE49-F238E27FC236}">
                      <a16:creationId xmlns:a16="http://schemas.microsoft.com/office/drawing/2014/main" id="{78A1D5DF-603D-FF44-958F-6A9F632FE5A8}"/>
                    </a:ext>
                  </a:extLst>
                </p14:cNvPr>
                <p14:cNvContentPartPr/>
                <p14:nvPr/>
              </p14:nvContentPartPr>
              <p14:xfrm>
                <a:off x="3417037" y="3235385"/>
                <a:ext cx="29520" cy="35640"/>
              </p14:xfrm>
            </p:contentPart>
          </mc:Choice>
          <mc:Fallback>
            <p:pic>
              <p:nvPicPr>
                <p:cNvPr id="44201" name="Ink 44200">
                  <a:extLst>
                    <a:ext uri="{FF2B5EF4-FFF2-40B4-BE49-F238E27FC236}">
                      <a16:creationId xmlns:a16="http://schemas.microsoft.com/office/drawing/2014/main" id="{78A1D5DF-603D-FF44-958F-6A9F632FE5A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3401917" y="3219905"/>
                  <a:ext cx="60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44202" name="Ink 44201">
                  <a:extLst>
                    <a:ext uri="{FF2B5EF4-FFF2-40B4-BE49-F238E27FC236}">
                      <a16:creationId xmlns:a16="http://schemas.microsoft.com/office/drawing/2014/main" id="{C489331C-358F-3446-AA2F-0599900A0005}"/>
                    </a:ext>
                  </a:extLst>
                </p14:cNvPr>
                <p14:cNvContentPartPr/>
                <p14:nvPr/>
              </p14:nvContentPartPr>
              <p14:xfrm>
                <a:off x="3463837" y="3217745"/>
                <a:ext cx="53280" cy="76320"/>
              </p14:xfrm>
            </p:contentPart>
          </mc:Choice>
          <mc:Fallback>
            <p:pic>
              <p:nvPicPr>
                <p:cNvPr id="44202" name="Ink 44201">
                  <a:extLst>
                    <a:ext uri="{FF2B5EF4-FFF2-40B4-BE49-F238E27FC236}">
                      <a16:creationId xmlns:a16="http://schemas.microsoft.com/office/drawing/2014/main" id="{C489331C-358F-3446-AA2F-0599900A0005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3448717" y="3202625"/>
                  <a:ext cx="83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44203" name="Ink 44202">
                  <a:extLst>
                    <a:ext uri="{FF2B5EF4-FFF2-40B4-BE49-F238E27FC236}">
                      <a16:creationId xmlns:a16="http://schemas.microsoft.com/office/drawing/2014/main" id="{C14B0C11-B19D-774F-A4C0-67BF29344EBF}"/>
                    </a:ext>
                  </a:extLst>
                </p14:cNvPr>
                <p14:cNvContentPartPr/>
                <p14:nvPr/>
              </p14:nvContentPartPr>
              <p14:xfrm>
                <a:off x="3534397" y="3229625"/>
                <a:ext cx="41760" cy="53280"/>
              </p14:xfrm>
            </p:contentPart>
          </mc:Choice>
          <mc:Fallback>
            <p:pic>
              <p:nvPicPr>
                <p:cNvPr id="44203" name="Ink 44202">
                  <a:extLst>
                    <a:ext uri="{FF2B5EF4-FFF2-40B4-BE49-F238E27FC236}">
                      <a16:creationId xmlns:a16="http://schemas.microsoft.com/office/drawing/2014/main" id="{C14B0C11-B19D-774F-A4C0-67BF29344EBF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3518917" y="3214145"/>
                  <a:ext cx="72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44204" name="Ink 44203">
                  <a:extLst>
                    <a:ext uri="{FF2B5EF4-FFF2-40B4-BE49-F238E27FC236}">
                      <a16:creationId xmlns:a16="http://schemas.microsoft.com/office/drawing/2014/main" id="{BB20F836-963C-6B40-98C9-56489F8B6107}"/>
                    </a:ext>
                  </a:extLst>
                </p14:cNvPr>
                <p14:cNvContentPartPr/>
                <p14:nvPr/>
              </p14:nvContentPartPr>
              <p14:xfrm>
                <a:off x="3663277" y="3194345"/>
                <a:ext cx="52920" cy="70560"/>
              </p14:xfrm>
            </p:contentPart>
          </mc:Choice>
          <mc:Fallback>
            <p:pic>
              <p:nvPicPr>
                <p:cNvPr id="44204" name="Ink 44203">
                  <a:extLst>
                    <a:ext uri="{FF2B5EF4-FFF2-40B4-BE49-F238E27FC236}">
                      <a16:creationId xmlns:a16="http://schemas.microsoft.com/office/drawing/2014/main" id="{BB20F836-963C-6B40-98C9-56489F8B6107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3648157" y="3179225"/>
                  <a:ext cx="83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44205" name="Ink 44204">
                  <a:extLst>
                    <a:ext uri="{FF2B5EF4-FFF2-40B4-BE49-F238E27FC236}">
                      <a16:creationId xmlns:a16="http://schemas.microsoft.com/office/drawing/2014/main" id="{76A42544-8086-3F4B-B26D-3D839AB08319}"/>
                    </a:ext>
                  </a:extLst>
                </p14:cNvPr>
                <p14:cNvContentPartPr/>
                <p14:nvPr/>
              </p14:nvContentPartPr>
              <p14:xfrm>
                <a:off x="3692437" y="3211985"/>
                <a:ext cx="41040" cy="58680"/>
              </p14:xfrm>
            </p:contentPart>
          </mc:Choice>
          <mc:Fallback>
            <p:pic>
              <p:nvPicPr>
                <p:cNvPr id="44205" name="Ink 44204">
                  <a:extLst>
                    <a:ext uri="{FF2B5EF4-FFF2-40B4-BE49-F238E27FC236}">
                      <a16:creationId xmlns:a16="http://schemas.microsoft.com/office/drawing/2014/main" id="{76A42544-8086-3F4B-B26D-3D839AB08319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3677317" y="3196865"/>
                  <a:ext cx="71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44206" name="Ink 44205">
                  <a:extLst>
                    <a:ext uri="{FF2B5EF4-FFF2-40B4-BE49-F238E27FC236}">
                      <a16:creationId xmlns:a16="http://schemas.microsoft.com/office/drawing/2014/main" id="{92004365-9401-DF49-8116-9CF3E01A8FAB}"/>
                    </a:ext>
                  </a:extLst>
                </p14:cNvPr>
                <p14:cNvContentPartPr/>
                <p14:nvPr/>
              </p14:nvContentPartPr>
              <p14:xfrm>
                <a:off x="3780637" y="3194345"/>
                <a:ext cx="41040" cy="76320"/>
              </p14:xfrm>
            </p:contentPart>
          </mc:Choice>
          <mc:Fallback>
            <p:pic>
              <p:nvPicPr>
                <p:cNvPr id="44206" name="Ink 44205">
                  <a:extLst>
                    <a:ext uri="{FF2B5EF4-FFF2-40B4-BE49-F238E27FC236}">
                      <a16:creationId xmlns:a16="http://schemas.microsoft.com/office/drawing/2014/main" id="{92004365-9401-DF49-8116-9CF3E01A8FA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3765157" y="3179225"/>
                  <a:ext cx="71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44207" name="Ink 44206">
                  <a:extLst>
                    <a:ext uri="{FF2B5EF4-FFF2-40B4-BE49-F238E27FC236}">
                      <a16:creationId xmlns:a16="http://schemas.microsoft.com/office/drawing/2014/main" id="{C964AAA1-F371-0940-BF65-A11D16411F01}"/>
                    </a:ext>
                  </a:extLst>
                </p14:cNvPr>
                <p14:cNvContentPartPr/>
                <p14:nvPr/>
              </p14:nvContentPartPr>
              <p14:xfrm>
                <a:off x="3845077" y="3217745"/>
                <a:ext cx="52920" cy="53280"/>
              </p14:xfrm>
            </p:contentPart>
          </mc:Choice>
          <mc:Fallback>
            <p:pic>
              <p:nvPicPr>
                <p:cNvPr id="44207" name="Ink 44206">
                  <a:extLst>
                    <a:ext uri="{FF2B5EF4-FFF2-40B4-BE49-F238E27FC236}">
                      <a16:creationId xmlns:a16="http://schemas.microsoft.com/office/drawing/2014/main" id="{C964AAA1-F371-0940-BF65-A11D16411F01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3829957" y="3202625"/>
                  <a:ext cx="835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44208" name="Ink 44207">
                  <a:extLst>
                    <a:ext uri="{FF2B5EF4-FFF2-40B4-BE49-F238E27FC236}">
                      <a16:creationId xmlns:a16="http://schemas.microsoft.com/office/drawing/2014/main" id="{F5427851-9CB4-FC41-8983-8E4B5C69015F}"/>
                    </a:ext>
                  </a:extLst>
                </p14:cNvPr>
                <p14:cNvContentPartPr/>
                <p14:nvPr/>
              </p14:nvContentPartPr>
              <p14:xfrm>
                <a:off x="3879997" y="3217745"/>
                <a:ext cx="41040" cy="47520"/>
              </p14:xfrm>
            </p:contentPart>
          </mc:Choice>
          <mc:Fallback>
            <p:pic>
              <p:nvPicPr>
                <p:cNvPr id="44208" name="Ink 44207">
                  <a:extLst>
                    <a:ext uri="{FF2B5EF4-FFF2-40B4-BE49-F238E27FC236}">
                      <a16:creationId xmlns:a16="http://schemas.microsoft.com/office/drawing/2014/main" id="{F5427851-9CB4-FC41-8983-8E4B5C69015F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3864877" y="3202625"/>
                  <a:ext cx="716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44209" name="Ink 44208">
                  <a:extLst>
                    <a:ext uri="{FF2B5EF4-FFF2-40B4-BE49-F238E27FC236}">
                      <a16:creationId xmlns:a16="http://schemas.microsoft.com/office/drawing/2014/main" id="{98BB3EFA-27A6-3040-AA37-DA84C63E4BB4}"/>
                    </a:ext>
                  </a:extLst>
                </p14:cNvPr>
                <p14:cNvContentPartPr/>
                <p14:nvPr/>
              </p14:nvContentPartPr>
              <p14:xfrm>
                <a:off x="3926797" y="3217745"/>
                <a:ext cx="12240" cy="64800"/>
              </p14:xfrm>
            </p:contentPart>
          </mc:Choice>
          <mc:Fallback>
            <p:pic>
              <p:nvPicPr>
                <p:cNvPr id="44209" name="Ink 44208">
                  <a:extLst>
                    <a:ext uri="{FF2B5EF4-FFF2-40B4-BE49-F238E27FC236}">
                      <a16:creationId xmlns:a16="http://schemas.microsoft.com/office/drawing/2014/main" id="{98BB3EFA-27A6-3040-AA37-DA84C63E4BB4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3911677" y="3202625"/>
                  <a:ext cx="42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44211" name="Ink 44210">
                  <a:extLst>
                    <a:ext uri="{FF2B5EF4-FFF2-40B4-BE49-F238E27FC236}">
                      <a16:creationId xmlns:a16="http://schemas.microsoft.com/office/drawing/2014/main" id="{7331001D-0D11-3C43-B3F6-C9E7CCBE27B4}"/>
                    </a:ext>
                  </a:extLst>
                </p14:cNvPr>
                <p14:cNvContentPartPr/>
                <p14:nvPr/>
              </p14:nvContentPartPr>
              <p14:xfrm>
                <a:off x="3059557" y="3381905"/>
                <a:ext cx="211320" cy="182160"/>
              </p14:xfrm>
            </p:contentPart>
          </mc:Choice>
          <mc:Fallback>
            <p:pic>
              <p:nvPicPr>
                <p:cNvPr id="44211" name="Ink 44210">
                  <a:extLst>
                    <a:ext uri="{FF2B5EF4-FFF2-40B4-BE49-F238E27FC236}">
                      <a16:creationId xmlns:a16="http://schemas.microsoft.com/office/drawing/2014/main" id="{7331001D-0D11-3C43-B3F6-C9E7CCBE27B4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3044437" y="3366425"/>
                  <a:ext cx="241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44212" name="Ink 44211">
                  <a:extLst>
                    <a:ext uri="{FF2B5EF4-FFF2-40B4-BE49-F238E27FC236}">
                      <a16:creationId xmlns:a16="http://schemas.microsoft.com/office/drawing/2014/main" id="{8627C4F3-27D7-3441-9E40-C998889B3BD1}"/>
                    </a:ext>
                  </a:extLst>
                </p14:cNvPr>
                <p14:cNvContentPartPr/>
                <p14:nvPr/>
              </p14:nvContentPartPr>
              <p14:xfrm>
                <a:off x="3334957" y="3422945"/>
                <a:ext cx="70920" cy="76320"/>
              </p14:xfrm>
            </p:contentPart>
          </mc:Choice>
          <mc:Fallback>
            <p:pic>
              <p:nvPicPr>
                <p:cNvPr id="44212" name="Ink 44211">
                  <a:extLst>
                    <a:ext uri="{FF2B5EF4-FFF2-40B4-BE49-F238E27FC236}">
                      <a16:creationId xmlns:a16="http://schemas.microsoft.com/office/drawing/2014/main" id="{8627C4F3-27D7-3441-9E40-C998889B3BD1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3319837" y="3407825"/>
                  <a:ext cx="1011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44213" name="Ink 44212">
                  <a:extLst>
                    <a:ext uri="{FF2B5EF4-FFF2-40B4-BE49-F238E27FC236}">
                      <a16:creationId xmlns:a16="http://schemas.microsoft.com/office/drawing/2014/main" id="{8BB2DA7B-8355-EE4E-820C-A14F9B672FEB}"/>
                    </a:ext>
                  </a:extLst>
                </p14:cNvPr>
                <p14:cNvContentPartPr/>
                <p14:nvPr/>
              </p14:nvContentPartPr>
              <p14:xfrm>
                <a:off x="3337837" y="3487385"/>
                <a:ext cx="91440" cy="41760"/>
              </p14:xfrm>
            </p:contentPart>
          </mc:Choice>
          <mc:Fallback>
            <p:pic>
              <p:nvPicPr>
                <p:cNvPr id="44213" name="Ink 44212">
                  <a:extLst>
                    <a:ext uri="{FF2B5EF4-FFF2-40B4-BE49-F238E27FC236}">
                      <a16:creationId xmlns:a16="http://schemas.microsoft.com/office/drawing/2014/main" id="{8BB2DA7B-8355-EE4E-820C-A14F9B672FEB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3322357" y="3471905"/>
                  <a:ext cx="122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44216" name="Ink 44215">
                  <a:extLst>
                    <a:ext uri="{FF2B5EF4-FFF2-40B4-BE49-F238E27FC236}">
                      <a16:creationId xmlns:a16="http://schemas.microsoft.com/office/drawing/2014/main" id="{9EF4AB3F-A651-6549-8CA8-E657F7DBB0B1}"/>
                    </a:ext>
                  </a:extLst>
                </p14:cNvPr>
                <p14:cNvContentPartPr/>
                <p14:nvPr/>
              </p14:nvContentPartPr>
              <p14:xfrm>
                <a:off x="3417037" y="3387665"/>
                <a:ext cx="76680" cy="146880"/>
              </p14:xfrm>
            </p:contentPart>
          </mc:Choice>
          <mc:Fallback>
            <p:pic>
              <p:nvPicPr>
                <p:cNvPr id="44216" name="Ink 44215">
                  <a:extLst>
                    <a:ext uri="{FF2B5EF4-FFF2-40B4-BE49-F238E27FC236}">
                      <a16:creationId xmlns:a16="http://schemas.microsoft.com/office/drawing/2014/main" id="{9EF4AB3F-A651-6549-8CA8-E657F7DBB0B1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401917" y="3372545"/>
                  <a:ext cx="10728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44217" name="Ink 44216">
                  <a:extLst>
                    <a:ext uri="{FF2B5EF4-FFF2-40B4-BE49-F238E27FC236}">
                      <a16:creationId xmlns:a16="http://schemas.microsoft.com/office/drawing/2014/main" id="{F369E7DB-3E91-1A40-9BF8-BCF889DEB0FA}"/>
                    </a:ext>
                  </a:extLst>
                </p14:cNvPr>
                <p14:cNvContentPartPr/>
                <p14:nvPr/>
              </p14:nvContentPartPr>
              <p14:xfrm>
                <a:off x="3510997" y="3411065"/>
                <a:ext cx="11880" cy="123480"/>
              </p14:xfrm>
            </p:contentPart>
          </mc:Choice>
          <mc:Fallback>
            <p:pic>
              <p:nvPicPr>
                <p:cNvPr id="44217" name="Ink 44216">
                  <a:extLst>
                    <a:ext uri="{FF2B5EF4-FFF2-40B4-BE49-F238E27FC236}">
                      <a16:creationId xmlns:a16="http://schemas.microsoft.com/office/drawing/2014/main" id="{F369E7DB-3E91-1A40-9BF8-BCF889DEB0FA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495517" y="3395945"/>
                  <a:ext cx="424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44218" name="Ink 44217">
                  <a:extLst>
                    <a:ext uri="{FF2B5EF4-FFF2-40B4-BE49-F238E27FC236}">
                      <a16:creationId xmlns:a16="http://schemas.microsoft.com/office/drawing/2014/main" id="{BEA563B3-CFFE-3248-B2D6-B8D43D3FA777}"/>
                    </a:ext>
                  </a:extLst>
                </p14:cNvPr>
                <p14:cNvContentPartPr/>
                <p14:nvPr/>
              </p14:nvContentPartPr>
              <p14:xfrm>
                <a:off x="3545917" y="3411065"/>
                <a:ext cx="23760" cy="23760"/>
              </p14:xfrm>
            </p:contentPart>
          </mc:Choice>
          <mc:Fallback>
            <p:pic>
              <p:nvPicPr>
                <p:cNvPr id="44218" name="Ink 44217">
                  <a:extLst>
                    <a:ext uri="{FF2B5EF4-FFF2-40B4-BE49-F238E27FC236}">
                      <a16:creationId xmlns:a16="http://schemas.microsoft.com/office/drawing/2014/main" id="{BEA563B3-CFFE-3248-B2D6-B8D43D3FA777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30797" y="3395945"/>
                  <a:ext cx="54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44219" name="Ink 44218">
                  <a:extLst>
                    <a:ext uri="{FF2B5EF4-FFF2-40B4-BE49-F238E27FC236}">
                      <a16:creationId xmlns:a16="http://schemas.microsoft.com/office/drawing/2014/main" id="{336052BB-B7B0-1E47-985B-863037F6F883}"/>
                    </a:ext>
                  </a:extLst>
                </p14:cNvPr>
                <p14:cNvContentPartPr/>
                <p14:nvPr/>
              </p14:nvContentPartPr>
              <p14:xfrm>
                <a:off x="3534397" y="3434465"/>
                <a:ext cx="59040" cy="82440"/>
              </p14:xfrm>
            </p:contentPart>
          </mc:Choice>
          <mc:Fallback>
            <p:pic>
              <p:nvPicPr>
                <p:cNvPr id="44219" name="Ink 44218">
                  <a:extLst>
                    <a:ext uri="{FF2B5EF4-FFF2-40B4-BE49-F238E27FC236}">
                      <a16:creationId xmlns:a16="http://schemas.microsoft.com/office/drawing/2014/main" id="{336052BB-B7B0-1E47-985B-863037F6F883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18917" y="3419345"/>
                  <a:ext cx="89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44220" name="Ink 44219">
                  <a:extLst>
                    <a:ext uri="{FF2B5EF4-FFF2-40B4-BE49-F238E27FC236}">
                      <a16:creationId xmlns:a16="http://schemas.microsoft.com/office/drawing/2014/main" id="{D8895186-44C7-2743-B2D8-7E2EB1B1F499}"/>
                    </a:ext>
                  </a:extLst>
                </p14:cNvPr>
                <p14:cNvContentPartPr/>
                <p14:nvPr/>
              </p14:nvContentPartPr>
              <p14:xfrm>
                <a:off x="3569317" y="3487385"/>
                <a:ext cx="47520" cy="6480"/>
              </p14:xfrm>
            </p:contentPart>
          </mc:Choice>
          <mc:Fallback>
            <p:pic>
              <p:nvPicPr>
                <p:cNvPr id="44220" name="Ink 44219">
                  <a:extLst>
                    <a:ext uri="{FF2B5EF4-FFF2-40B4-BE49-F238E27FC236}">
                      <a16:creationId xmlns:a16="http://schemas.microsoft.com/office/drawing/2014/main" id="{D8895186-44C7-2743-B2D8-7E2EB1B1F499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3554197" y="3471905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44221" name="Ink 44220">
                  <a:extLst>
                    <a:ext uri="{FF2B5EF4-FFF2-40B4-BE49-F238E27FC236}">
                      <a16:creationId xmlns:a16="http://schemas.microsoft.com/office/drawing/2014/main" id="{8FE51299-FEB6-7842-8D20-64E24D4BA172}"/>
                    </a:ext>
                  </a:extLst>
                </p14:cNvPr>
                <p14:cNvContentPartPr/>
                <p14:nvPr/>
              </p14:nvContentPartPr>
              <p14:xfrm>
                <a:off x="3622237" y="3364265"/>
                <a:ext cx="6480" cy="170640"/>
              </p14:xfrm>
            </p:contentPart>
          </mc:Choice>
          <mc:Fallback>
            <p:pic>
              <p:nvPicPr>
                <p:cNvPr id="44221" name="Ink 44220">
                  <a:extLst>
                    <a:ext uri="{FF2B5EF4-FFF2-40B4-BE49-F238E27FC236}">
                      <a16:creationId xmlns:a16="http://schemas.microsoft.com/office/drawing/2014/main" id="{8FE51299-FEB6-7842-8D20-64E24D4BA172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3607117" y="3348785"/>
                  <a:ext cx="37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44222" name="Ink 44221">
                  <a:extLst>
                    <a:ext uri="{FF2B5EF4-FFF2-40B4-BE49-F238E27FC236}">
                      <a16:creationId xmlns:a16="http://schemas.microsoft.com/office/drawing/2014/main" id="{DEC3626B-CC53-6440-A7BF-E8F5E6A7BA63}"/>
                    </a:ext>
                  </a:extLst>
                </p14:cNvPr>
                <p14:cNvContentPartPr/>
                <p14:nvPr/>
              </p14:nvContentPartPr>
              <p14:xfrm>
                <a:off x="3633757" y="3422945"/>
                <a:ext cx="41400" cy="64440"/>
              </p14:xfrm>
            </p:contentPart>
          </mc:Choice>
          <mc:Fallback>
            <p:pic>
              <p:nvPicPr>
                <p:cNvPr id="44222" name="Ink 44221">
                  <a:extLst>
                    <a:ext uri="{FF2B5EF4-FFF2-40B4-BE49-F238E27FC236}">
                      <a16:creationId xmlns:a16="http://schemas.microsoft.com/office/drawing/2014/main" id="{DEC3626B-CC53-6440-A7BF-E8F5E6A7BA63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3618637" y="3407825"/>
                  <a:ext cx="72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44223" name="Ink 44222">
                  <a:extLst>
                    <a:ext uri="{FF2B5EF4-FFF2-40B4-BE49-F238E27FC236}">
                      <a16:creationId xmlns:a16="http://schemas.microsoft.com/office/drawing/2014/main" id="{F77AE307-7C85-1949-AB36-F8B503D3985E}"/>
                    </a:ext>
                  </a:extLst>
                </p14:cNvPr>
                <p14:cNvContentPartPr/>
                <p14:nvPr/>
              </p14:nvContentPartPr>
              <p14:xfrm>
                <a:off x="3657157" y="3381905"/>
                <a:ext cx="111960" cy="158760"/>
              </p14:xfrm>
            </p:contentPart>
          </mc:Choice>
          <mc:Fallback>
            <p:pic>
              <p:nvPicPr>
                <p:cNvPr id="44223" name="Ink 44222">
                  <a:extLst>
                    <a:ext uri="{FF2B5EF4-FFF2-40B4-BE49-F238E27FC236}">
                      <a16:creationId xmlns:a16="http://schemas.microsoft.com/office/drawing/2014/main" id="{F77AE307-7C85-1949-AB36-F8B503D3985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3642037" y="3366425"/>
                  <a:ext cx="142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44225" name="Ink 44224">
                  <a:extLst>
                    <a:ext uri="{FF2B5EF4-FFF2-40B4-BE49-F238E27FC236}">
                      <a16:creationId xmlns:a16="http://schemas.microsoft.com/office/drawing/2014/main" id="{11585BEB-4DDB-B741-90F4-C456C819F513}"/>
                    </a:ext>
                  </a:extLst>
                </p14:cNvPr>
                <p14:cNvContentPartPr/>
                <p14:nvPr/>
              </p14:nvContentPartPr>
              <p14:xfrm>
                <a:off x="3809797" y="3405305"/>
                <a:ext cx="29880" cy="76320"/>
              </p14:xfrm>
            </p:contentPart>
          </mc:Choice>
          <mc:Fallback>
            <p:pic>
              <p:nvPicPr>
                <p:cNvPr id="44225" name="Ink 44224">
                  <a:extLst>
                    <a:ext uri="{FF2B5EF4-FFF2-40B4-BE49-F238E27FC236}">
                      <a16:creationId xmlns:a16="http://schemas.microsoft.com/office/drawing/2014/main" id="{11585BEB-4DDB-B741-90F4-C456C819F513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3794317" y="3390185"/>
                  <a:ext cx="60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44226" name="Ink 44225">
                  <a:extLst>
                    <a:ext uri="{FF2B5EF4-FFF2-40B4-BE49-F238E27FC236}">
                      <a16:creationId xmlns:a16="http://schemas.microsoft.com/office/drawing/2014/main" id="{D9EADD94-F333-6741-867B-D33E77B8BD62}"/>
                    </a:ext>
                  </a:extLst>
                </p14:cNvPr>
                <p14:cNvContentPartPr/>
                <p14:nvPr/>
              </p14:nvContentPartPr>
              <p14:xfrm>
                <a:off x="3827077" y="3387665"/>
                <a:ext cx="41400" cy="47160"/>
              </p14:xfrm>
            </p:contentPart>
          </mc:Choice>
          <mc:Fallback>
            <p:pic>
              <p:nvPicPr>
                <p:cNvPr id="44226" name="Ink 44225">
                  <a:extLst>
                    <a:ext uri="{FF2B5EF4-FFF2-40B4-BE49-F238E27FC236}">
                      <a16:creationId xmlns:a16="http://schemas.microsoft.com/office/drawing/2014/main" id="{D9EADD94-F333-6741-867B-D33E77B8BD62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3811957" y="3372545"/>
                  <a:ext cx="72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44227" name="Ink 44226">
                  <a:extLst>
                    <a:ext uri="{FF2B5EF4-FFF2-40B4-BE49-F238E27FC236}">
                      <a16:creationId xmlns:a16="http://schemas.microsoft.com/office/drawing/2014/main" id="{B37A47AA-80BB-0C47-9950-DA8FD55E33E4}"/>
                    </a:ext>
                  </a:extLst>
                </p14:cNvPr>
                <p14:cNvContentPartPr/>
                <p14:nvPr/>
              </p14:nvContentPartPr>
              <p14:xfrm>
                <a:off x="3868477" y="3381905"/>
                <a:ext cx="6120" cy="82440"/>
              </p14:xfrm>
            </p:contentPart>
          </mc:Choice>
          <mc:Fallback>
            <p:pic>
              <p:nvPicPr>
                <p:cNvPr id="44227" name="Ink 44226">
                  <a:extLst>
                    <a:ext uri="{FF2B5EF4-FFF2-40B4-BE49-F238E27FC236}">
                      <a16:creationId xmlns:a16="http://schemas.microsoft.com/office/drawing/2014/main" id="{B37A47AA-80BB-0C47-9950-DA8FD55E33E4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853357" y="3366425"/>
                  <a:ext cx="36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44228" name="Ink 44227">
                  <a:extLst>
                    <a:ext uri="{FF2B5EF4-FFF2-40B4-BE49-F238E27FC236}">
                      <a16:creationId xmlns:a16="http://schemas.microsoft.com/office/drawing/2014/main" id="{C8B37360-1D02-7540-AD12-A3D16876F9B2}"/>
                    </a:ext>
                  </a:extLst>
                </p14:cNvPr>
                <p14:cNvContentPartPr/>
                <p14:nvPr/>
              </p14:nvContentPartPr>
              <p14:xfrm>
                <a:off x="3827077" y="3469745"/>
                <a:ext cx="59040" cy="59040"/>
              </p14:xfrm>
            </p:contentPart>
          </mc:Choice>
          <mc:Fallback>
            <p:pic>
              <p:nvPicPr>
                <p:cNvPr id="44228" name="Ink 44227">
                  <a:extLst>
                    <a:ext uri="{FF2B5EF4-FFF2-40B4-BE49-F238E27FC236}">
                      <a16:creationId xmlns:a16="http://schemas.microsoft.com/office/drawing/2014/main" id="{C8B37360-1D02-7540-AD12-A3D16876F9B2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811957" y="3454265"/>
                  <a:ext cx="896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44229" name="Ink 44228">
                  <a:extLst>
                    <a:ext uri="{FF2B5EF4-FFF2-40B4-BE49-F238E27FC236}">
                      <a16:creationId xmlns:a16="http://schemas.microsoft.com/office/drawing/2014/main" id="{74F545E9-FDCE-AA49-9FE8-612796FF6DCE}"/>
                    </a:ext>
                  </a:extLst>
                </p14:cNvPr>
                <p14:cNvContentPartPr/>
                <p14:nvPr/>
              </p14:nvContentPartPr>
              <p14:xfrm>
                <a:off x="3909157" y="3422945"/>
                <a:ext cx="35640" cy="64440"/>
              </p14:xfrm>
            </p:contentPart>
          </mc:Choice>
          <mc:Fallback>
            <p:pic>
              <p:nvPicPr>
                <p:cNvPr id="44229" name="Ink 44228">
                  <a:extLst>
                    <a:ext uri="{FF2B5EF4-FFF2-40B4-BE49-F238E27FC236}">
                      <a16:creationId xmlns:a16="http://schemas.microsoft.com/office/drawing/2014/main" id="{74F545E9-FDCE-AA49-9FE8-612796FF6DCE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3894037" y="3407825"/>
                  <a:ext cx="66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44230" name="Ink 44229">
                  <a:extLst>
                    <a:ext uri="{FF2B5EF4-FFF2-40B4-BE49-F238E27FC236}">
                      <a16:creationId xmlns:a16="http://schemas.microsoft.com/office/drawing/2014/main" id="{2A494714-0E96-7D4F-A409-069C649FAC06}"/>
                    </a:ext>
                  </a:extLst>
                </p14:cNvPr>
                <p14:cNvContentPartPr/>
                <p14:nvPr/>
              </p14:nvContentPartPr>
              <p14:xfrm>
                <a:off x="3950557" y="3393425"/>
                <a:ext cx="29520" cy="70560"/>
              </p14:xfrm>
            </p:contentPart>
          </mc:Choice>
          <mc:Fallback>
            <p:pic>
              <p:nvPicPr>
                <p:cNvPr id="44230" name="Ink 44229">
                  <a:extLst>
                    <a:ext uri="{FF2B5EF4-FFF2-40B4-BE49-F238E27FC236}">
                      <a16:creationId xmlns:a16="http://schemas.microsoft.com/office/drawing/2014/main" id="{2A494714-0E96-7D4F-A409-069C649FAC06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3935437" y="3378305"/>
                  <a:ext cx="60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44231" name="Ink 44230">
                  <a:extLst>
                    <a:ext uri="{FF2B5EF4-FFF2-40B4-BE49-F238E27FC236}">
                      <a16:creationId xmlns:a16="http://schemas.microsoft.com/office/drawing/2014/main" id="{EA6720B5-F224-5940-B5B2-FAD8658983FA}"/>
                    </a:ext>
                  </a:extLst>
                </p14:cNvPr>
                <p14:cNvContentPartPr/>
                <p14:nvPr/>
              </p14:nvContentPartPr>
              <p14:xfrm>
                <a:off x="3997357" y="3352745"/>
                <a:ext cx="41400" cy="100080"/>
              </p14:xfrm>
            </p:contentPart>
          </mc:Choice>
          <mc:Fallback>
            <p:pic>
              <p:nvPicPr>
                <p:cNvPr id="44231" name="Ink 44230">
                  <a:extLst>
                    <a:ext uri="{FF2B5EF4-FFF2-40B4-BE49-F238E27FC236}">
                      <a16:creationId xmlns:a16="http://schemas.microsoft.com/office/drawing/2014/main" id="{EA6720B5-F224-5940-B5B2-FAD8658983FA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3981877" y="3337265"/>
                  <a:ext cx="72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44232" name="Ink 44231">
                  <a:extLst>
                    <a:ext uri="{FF2B5EF4-FFF2-40B4-BE49-F238E27FC236}">
                      <a16:creationId xmlns:a16="http://schemas.microsoft.com/office/drawing/2014/main" id="{5A78AA2A-2174-C347-8CFE-FC60D6ED250C}"/>
                    </a:ext>
                  </a:extLst>
                </p14:cNvPr>
                <p14:cNvContentPartPr/>
                <p14:nvPr/>
              </p14:nvContentPartPr>
              <p14:xfrm>
                <a:off x="3962077" y="3472265"/>
                <a:ext cx="59040" cy="62280"/>
              </p14:xfrm>
            </p:contentPart>
          </mc:Choice>
          <mc:Fallback>
            <p:pic>
              <p:nvPicPr>
                <p:cNvPr id="44232" name="Ink 44231">
                  <a:extLst>
                    <a:ext uri="{FF2B5EF4-FFF2-40B4-BE49-F238E27FC236}">
                      <a16:creationId xmlns:a16="http://schemas.microsoft.com/office/drawing/2014/main" id="{5A78AA2A-2174-C347-8CFE-FC60D6ED250C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3946957" y="3457145"/>
                  <a:ext cx="896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44233" name="Ink 44232">
                  <a:extLst>
                    <a:ext uri="{FF2B5EF4-FFF2-40B4-BE49-F238E27FC236}">
                      <a16:creationId xmlns:a16="http://schemas.microsoft.com/office/drawing/2014/main" id="{127A9CF2-C696-474B-A084-758E3C8B2A6E}"/>
                    </a:ext>
                  </a:extLst>
                </p14:cNvPr>
                <p14:cNvContentPartPr/>
                <p14:nvPr/>
              </p14:nvContentPartPr>
              <p14:xfrm>
                <a:off x="4079437" y="3487385"/>
                <a:ext cx="6120" cy="360"/>
              </p14:xfrm>
            </p:contentPart>
          </mc:Choice>
          <mc:Fallback>
            <p:pic>
              <p:nvPicPr>
                <p:cNvPr id="44233" name="Ink 44232">
                  <a:extLst>
                    <a:ext uri="{FF2B5EF4-FFF2-40B4-BE49-F238E27FC236}">
                      <a16:creationId xmlns:a16="http://schemas.microsoft.com/office/drawing/2014/main" id="{127A9CF2-C696-474B-A084-758E3C8B2A6E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063957" y="3471905"/>
                  <a:ext cx="367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279" name="Group 44278">
            <a:extLst>
              <a:ext uri="{FF2B5EF4-FFF2-40B4-BE49-F238E27FC236}">
                <a16:creationId xmlns:a16="http://schemas.microsoft.com/office/drawing/2014/main" id="{5A03B2C2-2984-B140-90A1-220AE15CE91F}"/>
              </a:ext>
            </a:extLst>
          </p:cNvPr>
          <p:cNvGrpSpPr/>
          <p:nvPr/>
        </p:nvGrpSpPr>
        <p:grpSpPr>
          <a:xfrm>
            <a:off x="2180437" y="4149785"/>
            <a:ext cx="767880" cy="610200"/>
            <a:chOff x="2180437" y="4149785"/>
            <a:chExt cx="767880" cy="610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44235" name="Ink 44234">
                  <a:extLst>
                    <a:ext uri="{FF2B5EF4-FFF2-40B4-BE49-F238E27FC236}">
                      <a16:creationId xmlns:a16="http://schemas.microsoft.com/office/drawing/2014/main" id="{E4390DAA-E6FB-8443-96E2-47944B2B8069}"/>
                    </a:ext>
                  </a:extLst>
                </p14:cNvPr>
                <p14:cNvContentPartPr/>
                <p14:nvPr/>
              </p14:nvContentPartPr>
              <p14:xfrm>
                <a:off x="2426677" y="4149785"/>
                <a:ext cx="11880" cy="117720"/>
              </p14:xfrm>
            </p:contentPart>
          </mc:Choice>
          <mc:Fallback>
            <p:pic>
              <p:nvPicPr>
                <p:cNvPr id="44235" name="Ink 44234">
                  <a:extLst>
                    <a:ext uri="{FF2B5EF4-FFF2-40B4-BE49-F238E27FC236}">
                      <a16:creationId xmlns:a16="http://schemas.microsoft.com/office/drawing/2014/main" id="{E4390DAA-E6FB-8443-96E2-47944B2B8069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2411197" y="4134305"/>
                  <a:ext cx="424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44236" name="Ink 44235">
                  <a:extLst>
                    <a:ext uri="{FF2B5EF4-FFF2-40B4-BE49-F238E27FC236}">
                      <a16:creationId xmlns:a16="http://schemas.microsoft.com/office/drawing/2014/main" id="{202DE24A-1DFE-FF4A-852D-D51D11336BF4}"/>
                    </a:ext>
                  </a:extLst>
                </p14:cNvPr>
                <p14:cNvContentPartPr/>
                <p14:nvPr/>
              </p14:nvContentPartPr>
              <p14:xfrm>
                <a:off x="2450077" y="4155545"/>
                <a:ext cx="6120" cy="141120"/>
              </p14:xfrm>
            </p:contentPart>
          </mc:Choice>
          <mc:Fallback>
            <p:pic>
              <p:nvPicPr>
                <p:cNvPr id="44236" name="Ink 44235">
                  <a:extLst>
                    <a:ext uri="{FF2B5EF4-FFF2-40B4-BE49-F238E27FC236}">
                      <a16:creationId xmlns:a16="http://schemas.microsoft.com/office/drawing/2014/main" id="{202DE24A-1DFE-FF4A-852D-D51D11336BF4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2434597" y="4140425"/>
                  <a:ext cx="36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44237" name="Ink 44236">
                  <a:extLst>
                    <a:ext uri="{FF2B5EF4-FFF2-40B4-BE49-F238E27FC236}">
                      <a16:creationId xmlns:a16="http://schemas.microsoft.com/office/drawing/2014/main" id="{577083A3-1955-DC47-A35B-55AD58628555}"/>
                    </a:ext>
                  </a:extLst>
                </p14:cNvPr>
                <p14:cNvContentPartPr/>
                <p14:nvPr/>
              </p14:nvContentPartPr>
              <p14:xfrm>
                <a:off x="2402917" y="4149785"/>
                <a:ext cx="47520" cy="82440"/>
              </p14:xfrm>
            </p:contentPart>
          </mc:Choice>
          <mc:Fallback>
            <p:pic>
              <p:nvPicPr>
                <p:cNvPr id="44237" name="Ink 44236">
                  <a:extLst>
                    <a:ext uri="{FF2B5EF4-FFF2-40B4-BE49-F238E27FC236}">
                      <a16:creationId xmlns:a16="http://schemas.microsoft.com/office/drawing/2014/main" id="{577083A3-1955-DC47-A35B-55AD58628555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2387797" y="4134305"/>
                  <a:ext cx="777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44238" name="Ink 44237">
                  <a:extLst>
                    <a:ext uri="{FF2B5EF4-FFF2-40B4-BE49-F238E27FC236}">
                      <a16:creationId xmlns:a16="http://schemas.microsoft.com/office/drawing/2014/main" id="{81232495-FC1F-0D49-86C3-6B73A2902B72}"/>
                    </a:ext>
                  </a:extLst>
                </p14:cNvPr>
                <p14:cNvContentPartPr/>
                <p14:nvPr/>
              </p14:nvContentPartPr>
              <p14:xfrm>
                <a:off x="2438197" y="4161665"/>
                <a:ext cx="58680" cy="41400"/>
              </p14:xfrm>
            </p:contentPart>
          </mc:Choice>
          <mc:Fallback>
            <p:pic>
              <p:nvPicPr>
                <p:cNvPr id="44238" name="Ink 44237">
                  <a:extLst>
                    <a:ext uri="{FF2B5EF4-FFF2-40B4-BE49-F238E27FC236}">
                      <a16:creationId xmlns:a16="http://schemas.microsoft.com/office/drawing/2014/main" id="{81232495-FC1F-0D49-86C3-6B73A2902B72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2423077" y="4146185"/>
                  <a:ext cx="89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44240" name="Ink 44239">
                  <a:extLst>
                    <a:ext uri="{FF2B5EF4-FFF2-40B4-BE49-F238E27FC236}">
                      <a16:creationId xmlns:a16="http://schemas.microsoft.com/office/drawing/2014/main" id="{17C5442C-33B7-BB4C-926E-5690600D1F8D}"/>
                    </a:ext>
                  </a:extLst>
                </p14:cNvPr>
                <p14:cNvContentPartPr/>
                <p14:nvPr/>
              </p14:nvContentPartPr>
              <p14:xfrm>
                <a:off x="2209597" y="4354985"/>
                <a:ext cx="6120" cy="88200"/>
              </p14:xfrm>
            </p:contentPart>
          </mc:Choice>
          <mc:Fallback>
            <p:pic>
              <p:nvPicPr>
                <p:cNvPr id="44240" name="Ink 44239">
                  <a:extLst>
                    <a:ext uri="{FF2B5EF4-FFF2-40B4-BE49-F238E27FC236}">
                      <a16:creationId xmlns:a16="http://schemas.microsoft.com/office/drawing/2014/main" id="{17C5442C-33B7-BB4C-926E-5690600D1F8D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2194117" y="4339865"/>
                  <a:ext cx="367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44241" name="Ink 44240">
                  <a:extLst>
                    <a:ext uri="{FF2B5EF4-FFF2-40B4-BE49-F238E27FC236}">
                      <a16:creationId xmlns:a16="http://schemas.microsoft.com/office/drawing/2014/main" id="{B2F2CAF5-7649-F94E-BB50-EF4FCDFA8C5B}"/>
                    </a:ext>
                  </a:extLst>
                </p14:cNvPr>
                <p14:cNvContentPartPr/>
                <p14:nvPr/>
              </p14:nvContentPartPr>
              <p14:xfrm>
                <a:off x="2238757" y="4378385"/>
                <a:ext cx="35640" cy="38880"/>
              </p14:xfrm>
            </p:contentPart>
          </mc:Choice>
          <mc:Fallback>
            <p:pic>
              <p:nvPicPr>
                <p:cNvPr id="44241" name="Ink 44240">
                  <a:extLst>
                    <a:ext uri="{FF2B5EF4-FFF2-40B4-BE49-F238E27FC236}">
                      <a16:creationId xmlns:a16="http://schemas.microsoft.com/office/drawing/2014/main" id="{B2F2CAF5-7649-F94E-BB50-EF4FCDFA8C5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2223637" y="4363265"/>
                  <a:ext cx="662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44242" name="Ink 44241">
                  <a:extLst>
                    <a:ext uri="{FF2B5EF4-FFF2-40B4-BE49-F238E27FC236}">
                      <a16:creationId xmlns:a16="http://schemas.microsoft.com/office/drawing/2014/main" id="{09BEDA39-047A-4241-A75A-D40422DFB60E}"/>
                    </a:ext>
                  </a:extLst>
                </p14:cNvPr>
                <p14:cNvContentPartPr/>
                <p14:nvPr/>
              </p14:nvContentPartPr>
              <p14:xfrm>
                <a:off x="2279797" y="4319705"/>
                <a:ext cx="11880" cy="135000"/>
              </p14:xfrm>
            </p:contentPart>
          </mc:Choice>
          <mc:Fallback>
            <p:pic>
              <p:nvPicPr>
                <p:cNvPr id="44242" name="Ink 44241">
                  <a:extLst>
                    <a:ext uri="{FF2B5EF4-FFF2-40B4-BE49-F238E27FC236}">
                      <a16:creationId xmlns:a16="http://schemas.microsoft.com/office/drawing/2014/main" id="{09BEDA39-047A-4241-A75A-D40422DFB60E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2264677" y="4304585"/>
                  <a:ext cx="4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44243" name="Ink 44242">
                  <a:extLst>
                    <a:ext uri="{FF2B5EF4-FFF2-40B4-BE49-F238E27FC236}">
                      <a16:creationId xmlns:a16="http://schemas.microsoft.com/office/drawing/2014/main" id="{9D27D8C4-187A-A942-AEE1-503A4DC19F47}"/>
                    </a:ext>
                  </a:extLst>
                </p14:cNvPr>
                <p14:cNvContentPartPr/>
                <p14:nvPr/>
              </p14:nvContentPartPr>
              <p14:xfrm>
                <a:off x="2256757" y="4442825"/>
                <a:ext cx="82440" cy="35640"/>
              </p14:xfrm>
            </p:contentPart>
          </mc:Choice>
          <mc:Fallback>
            <p:pic>
              <p:nvPicPr>
                <p:cNvPr id="44243" name="Ink 44242">
                  <a:extLst>
                    <a:ext uri="{FF2B5EF4-FFF2-40B4-BE49-F238E27FC236}">
                      <a16:creationId xmlns:a16="http://schemas.microsoft.com/office/drawing/2014/main" id="{9D27D8C4-187A-A942-AEE1-503A4DC19F47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2241277" y="4427705"/>
                  <a:ext cx="113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44244" name="Ink 44243">
                  <a:extLst>
                    <a:ext uri="{FF2B5EF4-FFF2-40B4-BE49-F238E27FC236}">
                      <a16:creationId xmlns:a16="http://schemas.microsoft.com/office/drawing/2014/main" id="{A3BD34C4-6869-6140-9D93-348624A565D9}"/>
                    </a:ext>
                  </a:extLst>
                </p14:cNvPr>
                <p14:cNvContentPartPr/>
                <p14:nvPr/>
              </p14:nvContentPartPr>
              <p14:xfrm>
                <a:off x="2332717" y="4360745"/>
                <a:ext cx="52920" cy="88200"/>
              </p14:xfrm>
            </p:contentPart>
          </mc:Choice>
          <mc:Fallback>
            <p:pic>
              <p:nvPicPr>
                <p:cNvPr id="44244" name="Ink 44243">
                  <a:extLst>
                    <a:ext uri="{FF2B5EF4-FFF2-40B4-BE49-F238E27FC236}">
                      <a16:creationId xmlns:a16="http://schemas.microsoft.com/office/drawing/2014/main" id="{A3BD34C4-6869-6140-9D93-348624A565D9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2317597" y="4345625"/>
                  <a:ext cx="835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44245" name="Ink 44244">
                  <a:extLst>
                    <a:ext uri="{FF2B5EF4-FFF2-40B4-BE49-F238E27FC236}">
                      <a16:creationId xmlns:a16="http://schemas.microsoft.com/office/drawing/2014/main" id="{B7A9CC46-AAE6-A049-BDF7-8F01C04333A1}"/>
                    </a:ext>
                  </a:extLst>
                </p14:cNvPr>
                <p14:cNvContentPartPr/>
                <p14:nvPr/>
              </p14:nvContentPartPr>
              <p14:xfrm>
                <a:off x="2420557" y="4325465"/>
                <a:ext cx="6480" cy="153000"/>
              </p14:xfrm>
            </p:contentPart>
          </mc:Choice>
          <mc:Fallback>
            <p:pic>
              <p:nvPicPr>
                <p:cNvPr id="44245" name="Ink 44244">
                  <a:extLst>
                    <a:ext uri="{FF2B5EF4-FFF2-40B4-BE49-F238E27FC236}">
                      <a16:creationId xmlns:a16="http://schemas.microsoft.com/office/drawing/2014/main" id="{B7A9CC46-AAE6-A049-BDF7-8F01C04333A1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2405077" y="4310345"/>
                  <a:ext cx="370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44246" name="Ink 44245">
                  <a:extLst>
                    <a:ext uri="{FF2B5EF4-FFF2-40B4-BE49-F238E27FC236}">
                      <a16:creationId xmlns:a16="http://schemas.microsoft.com/office/drawing/2014/main" id="{D420FCC2-A32F-454D-AF03-75FA93451941}"/>
                    </a:ext>
                  </a:extLst>
                </p14:cNvPr>
                <p14:cNvContentPartPr/>
                <p14:nvPr/>
              </p14:nvContentPartPr>
              <p14:xfrm>
                <a:off x="2461597" y="4460465"/>
                <a:ext cx="18000" cy="47160"/>
              </p14:xfrm>
            </p:contentPart>
          </mc:Choice>
          <mc:Fallback>
            <p:pic>
              <p:nvPicPr>
                <p:cNvPr id="44246" name="Ink 44245">
                  <a:extLst>
                    <a:ext uri="{FF2B5EF4-FFF2-40B4-BE49-F238E27FC236}">
                      <a16:creationId xmlns:a16="http://schemas.microsoft.com/office/drawing/2014/main" id="{D420FCC2-A32F-454D-AF03-75FA93451941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2446477" y="4445345"/>
                  <a:ext cx="48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44248" name="Ink 44247">
                  <a:extLst>
                    <a:ext uri="{FF2B5EF4-FFF2-40B4-BE49-F238E27FC236}">
                      <a16:creationId xmlns:a16="http://schemas.microsoft.com/office/drawing/2014/main" id="{BCB3A9F2-B682-2748-9581-FA3980954D5F}"/>
                    </a:ext>
                  </a:extLst>
                </p14:cNvPr>
                <p14:cNvContentPartPr/>
                <p14:nvPr/>
              </p14:nvContentPartPr>
              <p14:xfrm>
                <a:off x="2180437" y="4583585"/>
                <a:ext cx="47160" cy="88200"/>
              </p14:xfrm>
            </p:contentPart>
          </mc:Choice>
          <mc:Fallback>
            <p:pic>
              <p:nvPicPr>
                <p:cNvPr id="44248" name="Ink 44247">
                  <a:extLst>
                    <a:ext uri="{FF2B5EF4-FFF2-40B4-BE49-F238E27FC236}">
                      <a16:creationId xmlns:a16="http://schemas.microsoft.com/office/drawing/2014/main" id="{BCB3A9F2-B682-2748-9581-FA3980954D5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2164957" y="4568465"/>
                  <a:ext cx="774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44249" name="Ink 44248">
                  <a:extLst>
                    <a:ext uri="{FF2B5EF4-FFF2-40B4-BE49-F238E27FC236}">
                      <a16:creationId xmlns:a16="http://schemas.microsoft.com/office/drawing/2014/main" id="{52599B6A-3521-8D4A-9A0B-67D58807225D}"/>
                    </a:ext>
                  </a:extLst>
                </p14:cNvPr>
                <p14:cNvContentPartPr/>
                <p14:nvPr/>
              </p14:nvContentPartPr>
              <p14:xfrm>
                <a:off x="2209597" y="4609505"/>
                <a:ext cx="41400" cy="62280"/>
              </p14:xfrm>
            </p:contentPart>
          </mc:Choice>
          <mc:Fallback>
            <p:pic>
              <p:nvPicPr>
                <p:cNvPr id="44249" name="Ink 44248">
                  <a:extLst>
                    <a:ext uri="{FF2B5EF4-FFF2-40B4-BE49-F238E27FC236}">
                      <a16:creationId xmlns:a16="http://schemas.microsoft.com/office/drawing/2014/main" id="{52599B6A-3521-8D4A-9A0B-67D58807225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2194117" y="4594385"/>
                  <a:ext cx="720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44250" name="Ink 44249">
                  <a:extLst>
                    <a:ext uri="{FF2B5EF4-FFF2-40B4-BE49-F238E27FC236}">
                      <a16:creationId xmlns:a16="http://schemas.microsoft.com/office/drawing/2014/main" id="{EF7106B2-F425-844D-A39B-C3499BC78551}"/>
                    </a:ext>
                  </a:extLst>
                </p14:cNvPr>
                <p14:cNvContentPartPr/>
                <p14:nvPr/>
              </p14:nvContentPartPr>
              <p14:xfrm>
                <a:off x="2268277" y="4571705"/>
                <a:ext cx="11880" cy="164520"/>
              </p14:xfrm>
            </p:contentPart>
          </mc:Choice>
          <mc:Fallback>
            <p:pic>
              <p:nvPicPr>
                <p:cNvPr id="44250" name="Ink 44249">
                  <a:extLst>
                    <a:ext uri="{FF2B5EF4-FFF2-40B4-BE49-F238E27FC236}">
                      <a16:creationId xmlns:a16="http://schemas.microsoft.com/office/drawing/2014/main" id="{EF7106B2-F425-844D-A39B-C3499BC78551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2253157" y="4556585"/>
                  <a:ext cx="424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44251" name="Ink 44250">
                  <a:extLst>
                    <a:ext uri="{FF2B5EF4-FFF2-40B4-BE49-F238E27FC236}">
                      <a16:creationId xmlns:a16="http://schemas.microsoft.com/office/drawing/2014/main" id="{AD195F9C-620C-1B4B-BDAB-E6D250B647B5}"/>
                    </a:ext>
                  </a:extLst>
                </p14:cNvPr>
                <p14:cNvContentPartPr/>
                <p14:nvPr/>
              </p14:nvContentPartPr>
              <p14:xfrm>
                <a:off x="2274037" y="4636505"/>
                <a:ext cx="47160" cy="53280"/>
              </p14:xfrm>
            </p:contentPart>
          </mc:Choice>
          <mc:Fallback>
            <p:pic>
              <p:nvPicPr>
                <p:cNvPr id="44251" name="Ink 44250">
                  <a:extLst>
                    <a:ext uri="{FF2B5EF4-FFF2-40B4-BE49-F238E27FC236}">
                      <a16:creationId xmlns:a16="http://schemas.microsoft.com/office/drawing/2014/main" id="{AD195F9C-620C-1B4B-BDAB-E6D250B647B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2258917" y="4621025"/>
                  <a:ext cx="77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44252" name="Ink 44251">
                  <a:extLst>
                    <a:ext uri="{FF2B5EF4-FFF2-40B4-BE49-F238E27FC236}">
                      <a16:creationId xmlns:a16="http://schemas.microsoft.com/office/drawing/2014/main" id="{4CEA5C13-54C3-CC49-A0D8-B619A1C17C17}"/>
                    </a:ext>
                  </a:extLst>
                </p14:cNvPr>
                <p14:cNvContentPartPr/>
                <p14:nvPr/>
              </p14:nvContentPartPr>
              <p14:xfrm>
                <a:off x="2326597" y="4606985"/>
                <a:ext cx="82440" cy="117720"/>
              </p14:xfrm>
            </p:contentPart>
          </mc:Choice>
          <mc:Fallback>
            <p:pic>
              <p:nvPicPr>
                <p:cNvPr id="44252" name="Ink 44251">
                  <a:extLst>
                    <a:ext uri="{FF2B5EF4-FFF2-40B4-BE49-F238E27FC236}">
                      <a16:creationId xmlns:a16="http://schemas.microsoft.com/office/drawing/2014/main" id="{4CEA5C13-54C3-CC49-A0D8-B619A1C17C1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2311477" y="4591865"/>
                  <a:ext cx="113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44253" name="Ink 44252">
                  <a:extLst>
                    <a:ext uri="{FF2B5EF4-FFF2-40B4-BE49-F238E27FC236}">
                      <a16:creationId xmlns:a16="http://schemas.microsoft.com/office/drawing/2014/main" id="{F1EE4F2D-1D46-6746-BDDE-05D3884A22F3}"/>
                    </a:ext>
                  </a:extLst>
                </p14:cNvPr>
                <p14:cNvContentPartPr/>
                <p14:nvPr/>
              </p14:nvContentPartPr>
              <p14:xfrm>
                <a:off x="2391397" y="4601225"/>
                <a:ext cx="82440" cy="117360"/>
              </p14:xfrm>
            </p:contentPart>
          </mc:Choice>
          <mc:Fallback>
            <p:pic>
              <p:nvPicPr>
                <p:cNvPr id="44253" name="Ink 44252">
                  <a:extLst>
                    <a:ext uri="{FF2B5EF4-FFF2-40B4-BE49-F238E27FC236}">
                      <a16:creationId xmlns:a16="http://schemas.microsoft.com/office/drawing/2014/main" id="{F1EE4F2D-1D46-6746-BDDE-05D3884A22F3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2375917" y="4585745"/>
                  <a:ext cx="1130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44254" name="Ink 44253">
                  <a:extLst>
                    <a:ext uri="{FF2B5EF4-FFF2-40B4-BE49-F238E27FC236}">
                      <a16:creationId xmlns:a16="http://schemas.microsoft.com/office/drawing/2014/main" id="{7DF4DE89-9A71-F543-8CB5-6683751B793F}"/>
                    </a:ext>
                  </a:extLst>
                </p14:cNvPr>
                <p14:cNvContentPartPr/>
                <p14:nvPr/>
              </p14:nvContentPartPr>
              <p14:xfrm>
                <a:off x="2461597" y="4606985"/>
                <a:ext cx="76680" cy="76320"/>
              </p14:xfrm>
            </p:contentPart>
          </mc:Choice>
          <mc:Fallback>
            <p:pic>
              <p:nvPicPr>
                <p:cNvPr id="44254" name="Ink 44253">
                  <a:extLst>
                    <a:ext uri="{FF2B5EF4-FFF2-40B4-BE49-F238E27FC236}">
                      <a16:creationId xmlns:a16="http://schemas.microsoft.com/office/drawing/2014/main" id="{7DF4DE89-9A71-F543-8CB5-6683751B793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2446477" y="4591865"/>
                  <a:ext cx="107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44255" name="Ink 44254">
                  <a:extLst>
                    <a:ext uri="{FF2B5EF4-FFF2-40B4-BE49-F238E27FC236}">
                      <a16:creationId xmlns:a16="http://schemas.microsoft.com/office/drawing/2014/main" id="{0BD13F47-C83F-D54E-88FF-AFF5E7CA4D37}"/>
                    </a:ext>
                  </a:extLst>
                </p14:cNvPr>
                <p14:cNvContentPartPr/>
                <p14:nvPr/>
              </p14:nvContentPartPr>
              <p14:xfrm>
                <a:off x="2514517" y="4606985"/>
                <a:ext cx="29520" cy="64800"/>
              </p14:xfrm>
            </p:contentPart>
          </mc:Choice>
          <mc:Fallback>
            <p:pic>
              <p:nvPicPr>
                <p:cNvPr id="44255" name="Ink 44254">
                  <a:extLst>
                    <a:ext uri="{FF2B5EF4-FFF2-40B4-BE49-F238E27FC236}">
                      <a16:creationId xmlns:a16="http://schemas.microsoft.com/office/drawing/2014/main" id="{0BD13F47-C83F-D54E-88FF-AFF5E7CA4D3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2499397" y="4591865"/>
                  <a:ext cx="60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4256" name="Ink 44255">
                  <a:extLst>
                    <a:ext uri="{FF2B5EF4-FFF2-40B4-BE49-F238E27FC236}">
                      <a16:creationId xmlns:a16="http://schemas.microsoft.com/office/drawing/2014/main" id="{6B1D4155-F3A2-844D-BF0F-696FABB59DBC}"/>
                    </a:ext>
                  </a:extLst>
                </p14:cNvPr>
                <p14:cNvContentPartPr/>
                <p14:nvPr/>
              </p14:nvContentPartPr>
              <p14:xfrm>
                <a:off x="2549437" y="4589345"/>
                <a:ext cx="6120" cy="111600"/>
              </p14:xfrm>
            </p:contentPart>
          </mc:Choice>
          <mc:Fallback>
            <p:pic>
              <p:nvPicPr>
                <p:cNvPr id="44256" name="Ink 44255">
                  <a:extLst>
                    <a:ext uri="{FF2B5EF4-FFF2-40B4-BE49-F238E27FC236}">
                      <a16:creationId xmlns:a16="http://schemas.microsoft.com/office/drawing/2014/main" id="{6B1D4155-F3A2-844D-BF0F-696FABB59DB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2534317" y="4574225"/>
                  <a:ext cx="36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4257" name="Ink 44256">
                  <a:extLst>
                    <a:ext uri="{FF2B5EF4-FFF2-40B4-BE49-F238E27FC236}">
                      <a16:creationId xmlns:a16="http://schemas.microsoft.com/office/drawing/2014/main" id="{604BE80B-6025-5649-B000-8BCE3E5C3E6F}"/>
                    </a:ext>
                  </a:extLst>
                </p14:cNvPr>
                <p14:cNvContentPartPr/>
                <p14:nvPr/>
              </p14:nvContentPartPr>
              <p14:xfrm>
                <a:off x="2520277" y="4706705"/>
                <a:ext cx="76320" cy="18000"/>
              </p14:xfrm>
            </p:contentPart>
          </mc:Choice>
          <mc:Fallback>
            <p:pic>
              <p:nvPicPr>
                <p:cNvPr id="44257" name="Ink 44256">
                  <a:extLst>
                    <a:ext uri="{FF2B5EF4-FFF2-40B4-BE49-F238E27FC236}">
                      <a16:creationId xmlns:a16="http://schemas.microsoft.com/office/drawing/2014/main" id="{604BE80B-6025-5649-B000-8BCE3E5C3E6F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2505157" y="4691585"/>
                  <a:ext cx="106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4269" name="Ink 44268">
                  <a:extLst>
                    <a:ext uri="{FF2B5EF4-FFF2-40B4-BE49-F238E27FC236}">
                      <a16:creationId xmlns:a16="http://schemas.microsoft.com/office/drawing/2014/main" id="{2D4757BC-031A-AA41-AE4C-8B49EE6DDE5A}"/>
                    </a:ext>
                  </a:extLst>
                </p14:cNvPr>
                <p14:cNvContentPartPr/>
                <p14:nvPr/>
              </p14:nvContentPartPr>
              <p14:xfrm>
                <a:off x="2602357" y="4583585"/>
                <a:ext cx="58680" cy="29520"/>
              </p14:xfrm>
            </p:contentPart>
          </mc:Choice>
          <mc:Fallback>
            <p:pic>
              <p:nvPicPr>
                <p:cNvPr id="44269" name="Ink 44268">
                  <a:extLst>
                    <a:ext uri="{FF2B5EF4-FFF2-40B4-BE49-F238E27FC236}">
                      <a16:creationId xmlns:a16="http://schemas.microsoft.com/office/drawing/2014/main" id="{2D4757BC-031A-AA41-AE4C-8B49EE6DDE5A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2587237" y="4568465"/>
                  <a:ext cx="89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4270" name="Ink 44269">
                  <a:extLst>
                    <a:ext uri="{FF2B5EF4-FFF2-40B4-BE49-F238E27FC236}">
                      <a16:creationId xmlns:a16="http://schemas.microsoft.com/office/drawing/2014/main" id="{BCA4EDB4-7791-D148-B383-0006A7CA3569}"/>
                    </a:ext>
                  </a:extLst>
                </p14:cNvPr>
                <p14:cNvContentPartPr/>
                <p14:nvPr/>
              </p14:nvContentPartPr>
              <p14:xfrm>
                <a:off x="2590477" y="4630385"/>
                <a:ext cx="100440" cy="20520"/>
              </p14:xfrm>
            </p:contentPart>
          </mc:Choice>
          <mc:Fallback>
            <p:pic>
              <p:nvPicPr>
                <p:cNvPr id="44270" name="Ink 44269">
                  <a:extLst>
                    <a:ext uri="{FF2B5EF4-FFF2-40B4-BE49-F238E27FC236}">
                      <a16:creationId xmlns:a16="http://schemas.microsoft.com/office/drawing/2014/main" id="{BCA4EDB4-7791-D148-B383-0006A7CA3569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2575357" y="4614905"/>
                  <a:ext cx="1306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4271" name="Ink 44270">
                  <a:extLst>
                    <a:ext uri="{FF2B5EF4-FFF2-40B4-BE49-F238E27FC236}">
                      <a16:creationId xmlns:a16="http://schemas.microsoft.com/office/drawing/2014/main" id="{5C3000F5-4EDA-DA40-AEFF-BC724E35AB7D}"/>
                    </a:ext>
                  </a:extLst>
                </p14:cNvPr>
                <p14:cNvContentPartPr/>
                <p14:nvPr/>
              </p14:nvContentPartPr>
              <p14:xfrm>
                <a:off x="2654917" y="4648025"/>
                <a:ext cx="11880" cy="111960"/>
              </p14:xfrm>
            </p:contentPart>
          </mc:Choice>
          <mc:Fallback>
            <p:pic>
              <p:nvPicPr>
                <p:cNvPr id="44271" name="Ink 44270">
                  <a:extLst>
                    <a:ext uri="{FF2B5EF4-FFF2-40B4-BE49-F238E27FC236}">
                      <a16:creationId xmlns:a16="http://schemas.microsoft.com/office/drawing/2014/main" id="{5C3000F5-4EDA-DA40-AEFF-BC724E35AB7D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2639797" y="4632545"/>
                  <a:ext cx="42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4272" name="Ink 44271">
                  <a:extLst>
                    <a:ext uri="{FF2B5EF4-FFF2-40B4-BE49-F238E27FC236}">
                      <a16:creationId xmlns:a16="http://schemas.microsoft.com/office/drawing/2014/main" id="{B200BD09-AAB4-2B47-AEBC-A427B1A50970}"/>
                    </a:ext>
                  </a:extLst>
                </p14:cNvPr>
                <p14:cNvContentPartPr/>
                <p14:nvPr/>
              </p14:nvContentPartPr>
              <p14:xfrm>
                <a:off x="2707837" y="4630385"/>
                <a:ext cx="35280" cy="94320"/>
              </p14:xfrm>
            </p:contentPart>
          </mc:Choice>
          <mc:Fallback>
            <p:pic>
              <p:nvPicPr>
                <p:cNvPr id="44272" name="Ink 44271">
                  <a:extLst>
                    <a:ext uri="{FF2B5EF4-FFF2-40B4-BE49-F238E27FC236}">
                      <a16:creationId xmlns:a16="http://schemas.microsoft.com/office/drawing/2014/main" id="{B200BD09-AAB4-2B47-AEBC-A427B1A50970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2692717" y="4614905"/>
                  <a:ext cx="65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4273" name="Ink 44272">
                  <a:extLst>
                    <a:ext uri="{FF2B5EF4-FFF2-40B4-BE49-F238E27FC236}">
                      <a16:creationId xmlns:a16="http://schemas.microsoft.com/office/drawing/2014/main" id="{1FC6B105-B1FD-3D40-8CE9-DDA93D7F3736}"/>
                    </a:ext>
                  </a:extLst>
                </p14:cNvPr>
                <p14:cNvContentPartPr/>
                <p14:nvPr/>
              </p14:nvContentPartPr>
              <p14:xfrm>
                <a:off x="2725477" y="4665305"/>
                <a:ext cx="41040" cy="6480"/>
              </p14:xfrm>
            </p:contentPart>
          </mc:Choice>
          <mc:Fallback>
            <p:pic>
              <p:nvPicPr>
                <p:cNvPr id="44273" name="Ink 44272">
                  <a:extLst>
                    <a:ext uri="{FF2B5EF4-FFF2-40B4-BE49-F238E27FC236}">
                      <a16:creationId xmlns:a16="http://schemas.microsoft.com/office/drawing/2014/main" id="{1FC6B105-B1FD-3D40-8CE9-DDA93D7F373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2710357" y="4650185"/>
                  <a:ext cx="71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4274" name="Ink 44273">
                  <a:extLst>
                    <a:ext uri="{FF2B5EF4-FFF2-40B4-BE49-F238E27FC236}">
                      <a16:creationId xmlns:a16="http://schemas.microsoft.com/office/drawing/2014/main" id="{9DA8E074-EF9E-0A4A-8D20-AA651C8D82CC}"/>
                    </a:ext>
                  </a:extLst>
                </p14:cNvPr>
                <p14:cNvContentPartPr/>
                <p14:nvPr/>
              </p14:nvContentPartPr>
              <p14:xfrm>
                <a:off x="2754637" y="4612745"/>
                <a:ext cx="41760" cy="88200"/>
              </p14:xfrm>
            </p:contentPart>
          </mc:Choice>
          <mc:Fallback>
            <p:pic>
              <p:nvPicPr>
                <p:cNvPr id="44274" name="Ink 44273">
                  <a:extLst>
                    <a:ext uri="{FF2B5EF4-FFF2-40B4-BE49-F238E27FC236}">
                      <a16:creationId xmlns:a16="http://schemas.microsoft.com/office/drawing/2014/main" id="{9DA8E074-EF9E-0A4A-8D20-AA651C8D82CC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2739517" y="4597625"/>
                  <a:ext cx="72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4275" name="Ink 44274">
                  <a:extLst>
                    <a:ext uri="{FF2B5EF4-FFF2-40B4-BE49-F238E27FC236}">
                      <a16:creationId xmlns:a16="http://schemas.microsoft.com/office/drawing/2014/main" id="{30BC48B3-4DA6-2B47-8052-8C135D3C3089}"/>
                    </a:ext>
                  </a:extLst>
                </p14:cNvPr>
                <p14:cNvContentPartPr/>
                <p14:nvPr/>
              </p14:nvContentPartPr>
              <p14:xfrm>
                <a:off x="2772277" y="4665305"/>
                <a:ext cx="47520" cy="6480"/>
              </p14:xfrm>
            </p:contentPart>
          </mc:Choice>
          <mc:Fallback>
            <p:pic>
              <p:nvPicPr>
                <p:cNvPr id="44275" name="Ink 44274">
                  <a:extLst>
                    <a:ext uri="{FF2B5EF4-FFF2-40B4-BE49-F238E27FC236}">
                      <a16:creationId xmlns:a16="http://schemas.microsoft.com/office/drawing/2014/main" id="{30BC48B3-4DA6-2B47-8052-8C135D3C3089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2756797" y="4650185"/>
                  <a:ext cx="78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4276" name="Ink 44275">
                  <a:extLst>
                    <a:ext uri="{FF2B5EF4-FFF2-40B4-BE49-F238E27FC236}">
                      <a16:creationId xmlns:a16="http://schemas.microsoft.com/office/drawing/2014/main" id="{BFABEEB7-B5F3-EA41-AA70-50F5E83B0BFC}"/>
                    </a:ext>
                  </a:extLst>
                </p14:cNvPr>
                <p14:cNvContentPartPr/>
                <p14:nvPr/>
              </p14:nvContentPartPr>
              <p14:xfrm>
                <a:off x="2819077" y="4577465"/>
                <a:ext cx="41040" cy="170640"/>
              </p14:xfrm>
            </p:contentPart>
          </mc:Choice>
          <mc:Fallback>
            <p:pic>
              <p:nvPicPr>
                <p:cNvPr id="44276" name="Ink 44275">
                  <a:extLst>
                    <a:ext uri="{FF2B5EF4-FFF2-40B4-BE49-F238E27FC236}">
                      <a16:creationId xmlns:a16="http://schemas.microsoft.com/office/drawing/2014/main" id="{BFABEEB7-B5F3-EA41-AA70-50F5E83B0BF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2803957" y="4562345"/>
                  <a:ext cx="71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44277" name="Ink 44276">
                  <a:extLst>
                    <a:ext uri="{FF2B5EF4-FFF2-40B4-BE49-F238E27FC236}">
                      <a16:creationId xmlns:a16="http://schemas.microsoft.com/office/drawing/2014/main" id="{AF4434FC-2FA2-914D-AEE1-C4BDF856CA28}"/>
                    </a:ext>
                  </a:extLst>
                </p14:cNvPr>
                <p14:cNvContentPartPr/>
                <p14:nvPr/>
              </p14:nvContentPartPr>
              <p14:xfrm>
                <a:off x="2901157" y="4589345"/>
                <a:ext cx="41040" cy="88200"/>
              </p14:xfrm>
            </p:contentPart>
          </mc:Choice>
          <mc:Fallback>
            <p:pic>
              <p:nvPicPr>
                <p:cNvPr id="44277" name="Ink 44276">
                  <a:extLst>
                    <a:ext uri="{FF2B5EF4-FFF2-40B4-BE49-F238E27FC236}">
                      <a16:creationId xmlns:a16="http://schemas.microsoft.com/office/drawing/2014/main" id="{AF4434FC-2FA2-914D-AEE1-C4BDF856CA28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2886037" y="4574225"/>
                  <a:ext cx="7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44278" name="Ink 44277">
                  <a:extLst>
                    <a:ext uri="{FF2B5EF4-FFF2-40B4-BE49-F238E27FC236}">
                      <a16:creationId xmlns:a16="http://schemas.microsoft.com/office/drawing/2014/main" id="{204A2E54-BAA4-DE44-B6DB-089E0D5BCC74}"/>
                    </a:ext>
                  </a:extLst>
                </p14:cNvPr>
                <p14:cNvContentPartPr/>
                <p14:nvPr/>
              </p14:nvContentPartPr>
              <p14:xfrm>
                <a:off x="2942197" y="4718225"/>
                <a:ext cx="6120" cy="18000"/>
              </p14:xfrm>
            </p:contentPart>
          </mc:Choice>
          <mc:Fallback>
            <p:pic>
              <p:nvPicPr>
                <p:cNvPr id="44278" name="Ink 44277">
                  <a:extLst>
                    <a:ext uri="{FF2B5EF4-FFF2-40B4-BE49-F238E27FC236}">
                      <a16:creationId xmlns:a16="http://schemas.microsoft.com/office/drawing/2014/main" id="{204A2E54-BAA4-DE44-B6DB-089E0D5BCC74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2926717" y="4703105"/>
                  <a:ext cx="3672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34" name="Group 44333">
            <a:extLst>
              <a:ext uri="{FF2B5EF4-FFF2-40B4-BE49-F238E27FC236}">
                <a16:creationId xmlns:a16="http://schemas.microsoft.com/office/drawing/2014/main" id="{C38F9F41-A862-D046-84D4-63BB3A173E7D}"/>
              </a:ext>
            </a:extLst>
          </p:cNvPr>
          <p:cNvGrpSpPr/>
          <p:nvPr/>
        </p:nvGrpSpPr>
        <p:grpSpPr>
          <a:xfrm>
            <a:off x="6693757" y="3522305"/>
            <a:ext cx="82440" cy="352080"/>
            <a:chOff x="6693757" y="3522305"/>
            <a:chExt cx="8244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4331" name="Ink 44330">
                  <a:extLst>
                    <a:ext uri="{FF2B5EF4-FFF2-40B4-BE49-F238E27FC236}">
                      <a16:creationId xmlns:a16="http://schemas.microsoft.com/office/drawing/2014/main" id="{64E3BB65-3656-594C-B471-3E3C38A54F49}"/>
                    </a:ext>
                  </a:extLst>
                </p14:cNvPr>
                <p14:cNvContentPartPr/>
                <p14:nvPr/>
              </p14:nvContentPartPr>
              <p14:xfrm>
                <a:off x="6717157" y="3739385"/>
                <a:ext cx="11880" cy="129240"/>
              </p14:xfrm>
            </p:contentPart>
          </mc:Choice>
          <mc:Fallback>
            <p:pic>
              <p:nvPicPr>
                <p:cNvPr id="44331" name="Ink 44330">
                  <a:extLst>
                    <a:ext uri="{FF2B5EF4-FFF2-40B4-BE49-F238E27FC236}">
                      <a16:creationId xmlns:a16="http://schemas.microsoft.com/office/drawing/2014/main" id="{64E3BB65-3656-594C-B471-3E3C38A54F49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701677" y="3724265"/>
                  <a:ext cx="42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4332" name="Ink 44331">
                  <a:extLst>
                    <a:ext uri="{FF2B5EF4-FFF2-40B4-BE49-F238E27FC236}">
                      <a16:creationId xmlns:a16="http://schemas.microsoft.com/office/drawing/2014/main" id="{4FA1E577-A2FC-CE4D-82DD-E51E9ECCC88A}"/>
                    </a:ext>
                  </a:extLst>
                </p14:cNvPr>
                <p14:cNvContentPartPr/>
                <p14:nvPr/>
              </p14:nvContentPartPr>
              <p14:xfrm>
                <a:off x="6693757" y="3803825"/>
                <a:ext cx="82440" cy="70560"/>
              </p14:xfrm>
            </p:contentPart>
          </mc:Choice>
          <mc:Fallback>
            <p:pic>
              <p:nvPicPr>
                <p:cNvPr id="44332" name="Ink 44331">
                  <a:extLst>
                    <a:ext uri="{FF2B5EF4-FFF2-40B4-BE49-F238E27FC236}">
                      <a16:creationId xmlns:a16="http://schemas.microsoft.com/office/drawing/2014/main" id="{4FA1E577-A2FC-CE4D-82DD-E51E9ECCC88A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678637" y="3788705"/>
                  <a:ext cx="113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4333" name="Ink 44332">
                  <a:extLst>
                    <a:ext uri="{FF2B5EF4-FFF2-40B4-BE49-F238E27FC236}">
                      <a16:creationId xmlns:a16="http://schemas.microsoft.com/office/drawing/2014/main" id="{B8F6D0F4-F520-7D49-92B5-475AFD2D9E48}"/>
                    </a:ext>
                  </a:extLst>
                </p14:cNvPr>
                <p14:cNvContentPartPr/>
                <p14:nvPr/>
              </p14:nvContentPartPr>
              <p14:xfrm>
                <a:off x="6699517" y="3522305"/>
                <a:ext cx="58680" cy="147240"/>
              </p14:xfrm>
            </p:contentPart>
          </mc:Choice>
          <mc:Fallback>
            <p:pic>
              <p:nvPicPr>
                <p:cNvPr id="44333" name="Ink 44332">
                  <a:extLst>
                    <a:ext uri="{FF2B5EF4-FFF2-40B4-BE49-F238E27FC236}">
                      <a16:creationId xmlns:a16="http://schemas.microsoft.com/office/drawing/2014/main" id="{B8F6D0F4-F520-7D49-92B5-475AFD2D9E48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684397" y="3507185"/>
                  <a:ext cx="89280" cy="17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341" name="Group 44340">
            <a:extLst>
              <a:ext uri="{FF2B5EF4-FFF2-40B4-BE49-F238E27FC236}">
                <a16:creationId xmlns:a16="http://schemas.microsoft.com/office/drawing/2014/main" id="{8BE357CB-7341-FB42-A97F-9120CF8E023C}"/>
              </a:ext>
            </a:extLst>
          </p:cNvPr>
          <p:cNvGrpSpPr/>
          <p:nvPr/>
        </p:nvGrpSpPr>
        <p:grpSpPr>
          <a:xfrm>
            <a:off x="5539237" y="3370385"/>
            <a:ext cx="93960" cy="327960"/>
            <a:chOff x="5539237" y="3370385"/>
            <a:chExt cx="93960" cy="32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4335" name="Ink 44334">
                  <a:extLst>
                    <a:ext uri="{FF2B5EF4-FFF2-40B4-BE49-F238E27FC236}">
                      <a16:creationId xmlns:a16="http://schemas.microsoft.com/office/drawing/2014/main" id="{6E67C9CE-F36D-1C4B-85D4-86F27C833682}"/>
                    </a:ext>
                  </a:extLst>
                </p14:cNvPr>
                <p14:cNvContentPartPr/>
                <p14:nvPr/>
              </p14:nvContentPartPr>
              <p14:xfrm>
                <a:off x="5556517" y="3522305"/>
                <a:ext cx="76680" cy="176040"/>
              </p14:xfrm>
            </p:contentPart>
          </mc:Choice>
          <mc:Fallback>
            <p:pic>
              <p:nvPicPr>
                <p:cNvPr id="44335" name="Ink 44334">
                  <a:extLst>
                    <a:ext uri="{FF2B5EF4-FFF2-40B4-BE49-F238E27FC236}">
                      <a16:creationId xmlns:a16="http://schemas.microsoft.com/office/drawing/2014/main" id="{6E67C9CE-F36D-1C4B-85D4-86F27C833682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5541397" y="3507185"/>
                  <a:ext cx="107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4336" name="Ink 44335">
                  <a:extLst>
                    <a:ext uri="{FF2B5EF4-FFF2-40B4-BE49-F238E27FC236}">
                      <a16:creationId xmlns:a16="http://schemas.microsoft.com/office/drawing/2014/main" id="{43CCDCCD-9880-BB46-BAAF-12DD5CC12879}"/>
                    </a:ext>
                  </a:extLst>
                </p14:cNvPr>
                <p14:cNvContentPartPr/>
                <p14:nvPr/>
              </p14:nvContentPartPr>
              <p14:xfrm>
                <a:off x="5539237" y="3370385"/>
                <a:ext cx="64440" cy="82080"/>
              </p14:xfrm>
            </p:contentPart>
          </mc:Choice>
          <mc:Fallback>
            <p:pic>
              <p:nvPicPr>
                <p:cNvPr id="44336" name="Ink 44335">
                  <a:extLst>
                    <a:ext uri="{FF2B5EF4-FFF2-40B4-BE49-F238E27FC236}">
                      <a16:creationId xmlns:a16="http://schemas.microsoft.com/office/drawing/2014/main" id="{43CCDCCD-9880-BB46-BAAF-12DD5CC12879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5523757" y="3354905"/>
                  <a:ext cx="95040" cy="112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7">
            <p14:nvContentPartPr>
              <p14:cNvPr id="44361" name="Ink 44360">
                <a:extLst>
                  <a:ext uri="{FF2B5EF4-FFF2-40B4-BE49-F238E27FC236}">
                    <a16:creationId xmlns:a16="http://schemas.microsoft.com/office/drawing/2014/main" id="{44A25418-9EAB-C14A-951D-8916AFE49D4A}"/>
                  </a:ext>
                </a:extLst>
              </p14:cNvPr>
              <p14:cNvContentPartPr/>
              <p14:nvPr/>
            </p14:nvContentPartPr>
            <p14:xfrm>
              <a:off x="4120477" y="4132145"/>
              <a:ext cx="1576800" cy="563040"/>
            </p14:xfrm>
          </p:contentPart>
        </mc:Choice>
        <mc:Fallback>
          <p:pic>
            <p:nvPicPr>
              <p:cNvPr id="44361" name="Ink 44360">
                <a:extLst>
                  <a:ext uri="{FF2B5EF4-FFF2-40B4-BE49-F238E27FC236}">
                    <a16:creationId xmlns:a16="http://schemas.microsoft.com/office/drawing/2014/main" id="{44A25418-9EAB-C14A-951D-8916AFE49D4A}"/>
                  </a:ext>
                </a:extLst>
              </p:cNvPr>
              <p:cNvPicPr/>
              <p:nvPr/>
            </p:nvPicPr>
            <p:blipFill>
              <a:blip r:embed="rId538"/>
              <a:stretch>
                <a:fillRect/>
              </a:stretch>
            </p:blipFill>
            <p:spPr>
              <a:xfrm>
                <a:off x="4105357" y="4117025"/>
                <a:ext cx="1607400" cy="59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4413" name="Group 44412">
            <a:extLst>
              <a:ext uri="{FF2B5EF4-FFF2-40B4-BE49-F238E27FC236}">
                <a16:creationId xmlns:a16="http://schemas.microsoft.com/office/drawing/2014/main" id="{6748F521-21F8-D74C-9BBB-8B3EC57AD8A3}"/>
              </a:ext>
            </a:extLst>
          </p:cNvPr>
          <p:cNvGrpSpPr/>
          <p:nvPr/>
        </p:nvGrpSpPr>
        <p:grpSpPr>
          <a:xfrm>
            <a:off x="5351677" y="4671425"/>
            <a:ext cx="2842920" cy="2104560"/>
            <a:chOff x="5351677" y="4671425"/>
            <a:chExt cx="2842920" cy="21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4362" name="Ink 44361">
                  <a:extLst>
                    <a:ext uri="{FF2B5EF4-FFF2-40B4-BE49-F238E27FC236}">
                      <a16:creationId xmlns:a16="http://schemas.microsoft.com/office/drawing/2014/main" id="{C475AA73-59B5-BE4C-A9ED-D8CF4C4C3BC8}"/>
                    </a:ext>
                  </a:extLst>
                </p14:cNvPr>
                <p14:cNvContentPartPr/>
                <p14:nvPr/>
              </p14:nvContentPartPr>
              <p14:xfrm>
                <a:off x="5351677" y="4671425"/>
                <a:ext cx="176040" cy="1875960"/>
              </p14:xfrm>
            </p:contentPart>
          </mc:Choice>
          <mc:Fallback>
            <p:pic>
              <p:nvPicPr>
                <p:cNvPr id="44362" name="Ink 44361">
                  <a:extLst>
                    <a:ext uri="{FF2B5EF4-FFF2-40B4-BE49-F238E27FC236}">
                      <a16:creationId xmlns:a16="http://schemas.microsoft.com/office/drawing/2014/main" id="{C475AA73-59B5-BE4C-A9ED-D8CF4C4C3BC8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5336197" y="4656305"/>
                  <a:ext cx="206640" cy="19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4363" name="Ink 44362">
                  <a:extLst>
                    <a:ext uri="{FF2B5EF4-FFF2-40B4-BE49-F238E27FC236}">
                      <a16:creationId xmlns:a16="http://schemas.microsoft.com/office/drawing/2014/main" id="{3DCCCAE2-F2D6-0A4D-B674-817448BE6788}"/>
                    </a:ext>
                  </a:extLst>
                </p14:cNvPr>
                <p14:cNvContentPartPr/>
                <p14:nvPr/>
              </p14:nvContentPartPr>
              <p14:xfrm>
                <a:off x="5620957" y="6388985"/>
                <a:ext cx="88200" cy="129240"/>
              </p14:xfrm>
            </p:contentPart>
          </mc:Choice>
          <mc:Fallback>
            <p:pic>
              <p:nvPicPr>
                <p:cNvPr id="44363" name="Ink 44362">
                  <a:extLst>
                    <a:ext uri="{FF2B5EF4-FFF2-40B4-BE49-F238E27FC236}">
                      <a16:creationId xmlns:a16="http://schemas.microsoft.com/office/drawing/2014/main" id="{3DCCCAE2-F2D6-0A4D-B674-817448BE6788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5605837" y="6373505"/>
                  <a:ext cx="1188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4364" name="Ink 44363">
                  <a:extLst>
                    <a:ext uri="{FF2B5EF4-FFF2-40B4-BE49-F238E27FC236}">
                      <a16:creationId xmlns:a16="http://schemas.microsoft.com/office/drawing/2014/main" id="{8A8E571B-8467-8949-9AA5-EC3A99CC30F6}"/>
                    </a:ext>
                  </a:extLst>
                </p14:cNvPr>
                <p14:cNvContentPartPr/>
                <p14:nvPr/>
              </p14:nvContentPartPr>
              <p14:xfrm>
                <a:off x="5679637" y="6464945"/>
                <a:ext cx="53280" cy="9720"/>
              </p14:xfrm>
            </p:contentPart>
          </mc:Choice>
          <mc:Fallback>
            <p:pic>
              <p:nvPicPr>
                <p:cNvPr id="44364" name="Ink 44363">
                  <a:extLst>
                    <a:ext uri="{FF2B5EF4-FFF2-40B4-BE49-F238E27FC236}">
                      <a16:creationId xmlns:a16="http://schemas.microsoft.com/office/drawing/2014/main" id="{8A8E571B-8467-8949-9AA5-EC3A99CC30F6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5664157" y="6449825"/>
                  <a:ext cx="838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4365" name="Ink 44364">
                  <a:extLst>
                    <a:ext uri="{FF2B5EF4-FFF2-40B4-BE49-F238E27FC236}">
                      <a16:creationId xmlns:a16="http://schemas.microsoft.com/office/drawing/2014/main" id="{60132C68-8F4E-434E-B54D-240DF25F1844}"/>
                    </a:ext>
                  </a:extLst>
                </p14:cNvPr>
                <p14:cNvContentPartPr/>
                <p14:nvPr/>
              </p14:nvContentPartPr>
              <p14:xfrm>
                <a:off x="5744077" y="6318425"/>
                <a:ext cx="41040" cy="170280"/>
              </p14:xfrm>
            </p:contentPart>
          </mc:Choice>
          <mc:Fallback>
            <p:pic>
              <p:nvPicPr>
                <p:cNvPr id="44365" name="Ink 44364">
                  <a:extLst>
                    <a:ext uri="{FF2B5EF4-FFF2-40B4-BE49-F238E27FC236}">
                      <a16:creationId xmlns:a16="http://schemas.microsoft.com/office/drawing/2014/main" id="{60132C68-8F4E-434E-B54D-240DF25F1844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5728957" y="6303305"/>
                  <a:ext cx="716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4366" name="Ink 44365">
                  <a:extLst>
                    <a:ext uri="{FF2B5EF4-FFF2-40B4-BE49-F238E27FC236}">
                      <a16:creationId xmlns:a16="http://schemas.microsoft.com/office/drawing/2014/main" id="{E6C7AA7B-EB39-B841-87B1-CD665A2F6D3A}"/>
                    </a:ext>
                  </a:extLst>
                </p14:cNvPr>
                <p14:cNvContentPartPr/>
                <p14:nvPr/>
              </p14:nvContentPartPr>
              <p14:xfrm>
                <a:off x="5720677" y="6476825"/>
                <a:ext cx="55440" cy="93960"/>
              </p14:xfrm>
            </p:contentPart>
          </mc:Choice>
          <mc:Fallback>
            <p:pic>
              <p:nvPicPr>
                <p:cNvPr id="44366" name="Ink 44365">
                  <a:extLst>
                    <a:ext uri="{FF2B5EF4-FFF2-40B4-BE49-F238E27FC236}">
                      <a16:creationId xmlns:a16="http://schemas.microsoft.com/office/drawing/2014/main" id="{E6C7AA7B-EB39-B841-87B1-CD665A2F6D3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705557" y="6461345"/>
                  <a:ext cx="860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4367" name="Ink 44366">
                  <a:extLst>
                    <a:ext uri="{FF2B5EF4-FFF2-40B4-BE49-F238E27FC236}">
                      <a16:creationId xmlns:a16="http://schemas.microsoft.com/office/drawing/2014/main" id="{569FB38A-7089-4044-BBD0-05849C1AE003}"/>
                    </a:ext>
                  </a:extLst>
                </p14:cNvPr>
                <p14:cNvContentPartPr/>
                <p14:nvPr/>
              </p14:nvContentPartPr>
              <p14:xfrm>
                <a:off x="5791237" y="6405905"/>
                <a:ext cx="93960" cy="77040"/>
              </p14:xfrm>
            </p:contentPart>
          </mc:Choice>
          <mc:Fallback>
            <p:pic>
              <p:nvPicPr>
                <p:cNvPr id="44367" name="Ink 44366">
                  <a:extLst>
                    <a:ext uri="{FF2B5EF4-FFF2-40B4-BE49-F238E27FC236}">
                      <a16:creationId xmlns:a16="http://schemas.microsoft.com/office/drawing/2014/main" id="{569FB38A-7089-4044-BBD0-05849C1AE00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775757" y="6390425"/>
                  <a:ext cx="124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44368" name="Ink 44367">
                  <a:extLst>
                    <a:ext uri="{FF2B5EF4-FFF2-40B4-BE49-F238E27FC236}">
                      <a16:creationId xmlns:a16="http://schemas.microsoft.com/office/drawing/2014/main" id="{3725BB82-1A37-6C49-A79B-88D9DDCB6595}"/>
                    </a:ext>
                  </a:extLst>
                </p14:cNvPr>
                <p14:cNvContentPartPr/>
                <p14:nvPr/>
              </p14:nvContentPartPr>
              <p14:xfrm>
                <a:off x="5884837" y="6318425"/>
                <a:ext cx="52920" cy="158760"/>
              </p14:xfrm>
            </p:contentPart>
          </mc:Choice>
          <mc:Fallback>
            <p:pic>
              <p:nvPicPr>
                <p:cNvPr id="44368" name="Ink 44367">
                  <a:extLst>
                    <a:ext uri="{FF2B5EF4-FFF2-40B4-BE49-F238E27FC236}">
                      <a16:creationId xmlns:a16="http://schemas.microsoft.com/office/drawing/2014/main" id="{3725BB82-1A37-6C49-A79B-88D9DDCB659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5869717" y="6303305"/>
                  <a:ext cx="83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4369" name="Ink 44368">
                  <a:extLst>
                    <a:ext uri="{FF2B5EF4-FFF2-40B4-BE49-F238E27FC236}">
                      <a16:creationId xmlns:a16="http://schemas.microsoft.com/office/drawing/2014/main" id="{3E067F50-7FED-8A44-95B1-73A88B1E7815}"/>
                    </a:ext>
                  </a:extLst>
                </p14:cNvPr>
                <p14:cNvContentPartPr/>
                <p14:nvPr/>
              </p14:nvContentPartPr>
              <p14:xfrm>
                <a:off x="5867197" y="6471065"/>
                <a:ext cx="158760" cy="52920"/>
              </p14:xfrm>
            </p:contentPart>
          </mc:Choice>
          <mc:Fallback>
            <p:pic>
              <p:nvPicPr>
                <p:cNvPr id="44369" name="Ink 44368">
                  <a:extLst>
                    <a:ext uri="{FF2B5EF4-FFF2-40B4-BE49-F238E27FC236}">
                      <a16:creationId xmlns:a16="http://schemas.microsoft.com/office/drawing/2014/main" id="{3E067F50-7FED-8A44-95B1-73A88B1E781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5851717" y="6455585"/>
                  <a:ext cx="1893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4370" name="Ink 44369">
                  <a:extLst>
                    <a:ext uri="{FF2B5EF4-FFF2-40B4-BE49-F238E27FC236}">
                      <a16:creationId xmlns:a16="http://schemas.microsoft.com/office/drawing/2014/main" id="{D91EE5AB-83E7-B04A-BD01-775A9B30A278}"/>
                    </a:ext>
                  </a:extLst>
                </p14:cNvPr>
                <p14:cNvContentPartPr/>
                <p14:nvPr/>
              </p14:nvContentPartPr>
              <p14:xfrm>
                <a:off x="6054757" y="6336065"/>
                <a:ext cx="105840" cy="153000"/>
              </p14:xfrm>
            </p:contentPart>
          </mc:Choice>
          <mc:Fallback>
            <p:pic>
              <p:nvPicPr>
                <p:cNvPr id="44370" name="Ink 44369">
                  <a:extLst>
                    <a:ext uri="{FF2B5EF4-FFF2-40B4-BE49-F238E27FC236}">
                      <a16:creationId xmlns:a16="http://schemas.microsoft.com/office/drawing/2014/main" id="{D91EE5AB-83E7-B04A-BD01-775A9B30A278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039637" y="6320945"/>
                  <a:ext cx="1364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4371" name="Ink 44370">
                  <a:extLst>
                    <a:ext uri="{FF2B5EF4-FFF2-40B4-BE49-F238E27FC236}">
                      <a16:creationId xmlns:a16="http://schemas.microsoft.com/office/drawing/2014/main" id="{E6449137-CEEE-9147-AE15-15EC4A70697C}"/>
                    </a:ext>
                  </a:extLst>
                </p14:cNvPr>
                <p14:cNvContentPartPr/>
                <p14:nvPr/>
              </p14:nvContentPartPr>
              <p14:xfrm>
                <a:off x="6107317" y="6435785"/>
                <a:ext cx="100080" cy="76320"/>
              </p14:xfrm>
            </p:contentPart>
          </mc:Choice>
          <mc:Fallback>
            <p:pic>
              <p:nvPicPr>
                <p:cNvPr id="44371" name="Ink 44370">
                  <a:extLst>
                    <a:ext uri="{FF2B5EF4-FFF2-40B4-BE49-F238E27FC236}">
                      <a16:creationId xmlns:a16="http://schemas.microsoft.com/office/drawing/2014/main" id="{E6449137-CEEE-9147-AE15-15EC4A70697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6092197" y="6420665"/>
                  <a:ext cx="1303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4372" name="Ink 44371">
                  <a:extLst>
                    <a:ext uri="{FF2B5EF4-FFF2-40B4-BE49-F238E27FC236}">
                      <a16:creationId xmlns:a16="http://schemas.microsoft.com/office/drawing/2014/main" id="{C9B2F9C6-347B-5E40-814C-047D5BFE99AB}"/>
                    </a:ext>
                  </a:extLst>
                </p14:cNvPr>
                <p14:cNvContentPartPr/>
                <p14:nvPr/>
              </p14:nvContentPartPr>
              <p14:xfrm>
                <a:off x="6189397" y="6347945"/>
                <a:ext cx="70920" cy="146880"/>
              </p14:xfrm>
            </p:contentPart>
          </mc:Choice>
          <mc:Fallback>
            <p:pic>
              <p:nvPicPr>
                <p:cNvPr id="44372" name="Ink 44371">
                  <a:extLst>
                    <a:ext uri="{FF2B5EF4-FFF2-40B4-BE49-F238E27FC236}">
                      <a16:creationId xmlns:a16="http://schemas.microsoft.com/office/drawing/2014/main" id="{C9B2F9C6-347B-5E40-814C-047D5BFE99A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6174277" y="6332465"/>
                  <a:ext cx="101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4373" name="Ink 44372">
                  <a:extLst>
                    <a:ext uri="{FF2B5EF4-FFF2-40B4-BE49-F238E27FC236}">
                      <a16:creationId xmlns:a16="http://schemas.microsoft.com/office/drawing/2014/main" id="{F1256BD3-EEFE-E146-A6C2-EE2234B28066}"/>
                    </a:ext>
                  </a:extLst>
                </p14:cNvPr>
                <p14:cNvContentPartPr/>
                <p14:nvPr/>
              </p14:nvContentPartPr>
              <p14:xfrm>
                <a:off x="6265717" y="6295025"/>
                <a:ext cx="52920" cy="217080"/>
              </p14:xfrm>
            </p:contentPart>
          </mc:Choice>
          <mc:Fallback>
            <p:pic>
              <p:nvPicPr>
                <p:cNvPr id="44373" name="Ink 44372">
                  <a:extLst>
                    <a:ext uri="{FF2B5EF4-FFF2-40B4-BE49-F238E27FC236}">
                      <a16:creationId xmlns:a16="http://schemas.microsoft.com/office/drawing/2014/main" id="{F1256BD3-EEFE-E146-A6C2-EE2234B28066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6250597" y="6279905"/>
                  <a:ext cx="835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44374" name="Ink 44373">
                  <a:extLst>
                    <a:ext uri="{FF2B5EF4-FFF2-40B4-BE49-F238E27FC236}">
                      <a16:creationId xmlns:a16="http://schemas.microsoft.com/office/drawing/2014/main" id="{D98E2FAB-3E55-D74A-BF14-6AB9F37A0339}"/>
                    </a:ext>
                  </a:extLst>
                </p14:cNvPr>
                <p14:cNvContentPartPr/>
                <p14:nvPr/>
              </p14:nvContentPartPr>
              <p14:xfrm>
                <a:off x="6336277" y="6324185"/>
                <a:ext cx="82440" cy="70560"/>
              </p14:xfrm>
            </p:contentPart>
          </mc:Choice>
          <mc:Fallback>
            <p:pic>
              <p:nvPicPr>
                <p:cNvPr id="44374" name="Ink 44373">
                  <a:extLst>
                    <a:ext uri="{FF2B5EF4-FFF2-40B4-BE49-F238E27FC236}">
                      <a16:creationId xmlns:a16="http://schemas.microsoft.com/office/drawing/2014/main" id="{D98E2FAB-3E55-D74A-BF14-6AB9F37A0339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6321157" y="6309065"/>
                  <a:ext cx="113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44375" name="Ink 44374">
                  <a:extLst>
                    <a:ext uri="{FF2B5EF4-FFF2-40B4-BE49-F238E27FC236}">
                      <a16:creationId xmlns:a16="http://schemas.microsoft.com/office/drawing/2014/main" id="{1BC40DB9-4037-944B-ADFF-676D9229BFB0}"/>
                    </a:ext>
                  </a:extLst>
                </p14:cNvPr>
                <p14:cNvContentPartPr/>
                <p14:nvPr/>
              </p14:nvContentPartPr>
              <p14:xfrm>
                <a:off x="6294877" y="6382865"/>
                <a:ext cx="158760" cy="64800"/>
              </p14:xfrm>
            </p:contentPart>
          </mc:Choice>
          <mc:Fallback>
            <p:pic>
              <p:nvPicPr>
                <p:cNvPr id="44375" name="Ink 44374">
                  <a:extLst>
                    <a:ext uri="{FF2B5EF4-FFF2-40B4-BE49-F238E27FC236}">
                      <a16:creationId xmlns:a16="http://schemas.microsoft.com/office/drawing/2014/main" id="{1BC40DB9-4037-944B-ADFF-676D9229BFB0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6279757" y="6367745"/>
                  <a:ext cx="1890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44376" name="Ink 44375">
                  <a:extLst>
                    <a:ext uri="{FF2B5EF4-FFF2-40B4-BE49-F238E27FC236}">
                      <a16:creationId xmlns:a16="http://schemas.microsoft.com/office/drawing/2014/main" id="{3BE75EEE-243A-2A49-B5AD-DA1E66510CB1}"/>
                    </a:ext>
                  </a:extLst>
                </p14:cNvPr>
                <p14:cNvContentPartPr/>
                <p14:nvPr/>
              </p14:nvContentPartPr>
              <p14:xfrm>
                <a:off x="6342037" y="6423905"/>
                <a:ext cx="170280" cy="62280"/>
              </p14:xfrm>
            </p:contentPart>
          </mc:Choice>
          <mc:Fallback>
            <p:pic>
              <p:nvPicPr>
                <p:cNvPr id="44376" name="Ink 44375">
                  <a:extLst>
                    <a:ext uri="{FF2B5EF4-FFF2-40B4-BE49-F238E27FC236}">
                      <a16:creationId xmlns:a16="http://schemas.microsoft.com/office/drawing/2014/main" id="{3BE75EEE-243A-2A49-B5AD-DA1E66510CB1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6326917" y="6408785"/>
                  <a:ext cx="200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44377" name="Ink 44376">
                  <a:extLst>
                    <a:ext uri="{FF2B5EF4-FFF2-40B4-BE49-F238E27FC236}">
                      <a16:creationId xmlns:a16="http://schemas.microsoft.com/office/drawing/2014/main" id="{B5F6CBC3-F770-DB46-8AB3-23225DE0DDE2}"/>
                    </a:ext>
                  </a:extLst>
                </p14:cNvPr>
                <p14:cNvContentPartPr/>
                <p14:nvPr/>
              </p14:nvContentPartPr>
              <p14:xfrm>
                <a:off x="6517717" y="6353705"/>
                <a:ext cx="58680" cy="82440"/>
              </p14:xfrm>
            </p:contentPart>
          </mc:Choice>
          <mc:Fallback>
            <p:pic>
              <p:nvPicPr>
                <p:cNvPr id="44377" name="Ink 44376">
                  <a:extLst>
                    <a:ext uri="{FF2B5EF4-FFF2-40B4-BE49-F238E27FC236}">
                      <a16:creationId xmlns:a16="http://schemas.microsoft.com/office/drawing/2014/main" id="{B5F6CBC3-F770-DB46-8AB3-23225DE0DDE2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6502597" y="6338225"/>
                  <a:ext cx="89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44378" name="Ink 44377">
                  <a:extLst>
                    <a:ext uri="{FF2B5EF4-FFF2-40B4-BE49-F238E27FC236}">
                      <a16:creationId xmlns:a16="http://schemas.microsoft.com/office/drawing/2014/main" id="{78B2654A-F787-3B42-9D3C-37537DDDD556}"/>
                    </a:ext>
                  </a:extLst>
                </p14:cNvPr>
                <p14:cNvContentPartPr/>
                <p14:nvPr/>
              </p14:nvContentPartPr>
              <p14:xfrm>
                <a:off x="6552997" y="6336065"/>
                <a:ext cx="64800" cy="105840"/>
              </p14:xfrm>
            </p:contentPart>
          </mc:Choice>
          <mc:Fallback>
            <p:pic>
              <p:nvPicPr>
                <p:cNvPr id="44378" name="Ink 44377">
                  <a:extLst>
                    <a:ext uri="{FF2B5EF4-FFF2-40B4-BE49-F238E27FC236}">
                      <a16:creationId xmlns:a16="http://schemas.microsoft.com/office/drawing/2014/main" id="{78B2654A-F787-3B42-9D3C-37537DDDD556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6537517" y="6320945"/>
                  <a:ext cx="9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44379" name="Ink 44378">
                  <a:extLst>
                    <a:ext uri="{FF2B5EF4-FFF2-40B4-BE49-F238E27FC236}">
                      <a16:creationId xmlns:a16="http://schemas.microsoft.com/office/drawing/2014/main" id="{9A7C7B73-4F25-8345-B580-F63D72B4872F}"/>
                    </a:ext>
                  </a:extLst>
                </p14:cNvPr>
                <p14:cNvContentPartPr/>
                <p14:nvPr/>
              </p14:nvContentPartPr>
              <p14:xfrm>
                <a:off x="6629317" y="6248225"/>
                <a:ext cx="41040" cy="205560"/>
              </p14:xfrm>
            </p:contentPart>
          </mc:Choice>
          <mc:Fallback>
            <p:pic>
              <p:nvPicPr>
                <p:cNvPr id="44379" name="Ink 44378">
                  <a:extLst>
                    <a:ext uri="{FF2B5EF4-FFF2-40B4-BE49-F238E27FC236}">
                      <a16:creationId xmlns:a16="http://schemas.microsoft.com/office/drawing/2014/main" id="{9A7C7B73-4F25-8345-B580-F63D72B4872F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6613837" y="6232745"/>
                  <a:ext cx="71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44380" name="Ink 44379">
                  <a:extLst>
                    <a:ext uri="{FF2B5EF4-FFF2-40B4-BE49-F238E27FC236}">
                      <a16:creationId xmlns:a16="http://schemas.microsoft.com/office/drawing/2014/main" id="{B2344AF8-C583-554F-91E5-501FD65A1978}"/>
                    </a:ext>
                  </a:extLst>
                </p14:cNvPr>
                <p14:cNvContentPartPr/>
                <p14:nvPr/>
              </p14:nvContentPartPr>
              <p14:xfrm>
                <a:off x="6682237" y="6306545"/>
                <a:ext cx="100080" cy="164880"/>
              </p14:xfrm>
            </p:contentPart>
          </mc:Choice>
          <mc:Fallback>
            <p:pic>
              <p:nvPicPr>
                <p:cNvPr id="44380" name="Ink 44379">
                  <a:extLst>
                    <a:ext uri="{FF2B5EF4-FFF2-40B4-BE49-F238E27FC236}">
                      <a16:creationId xmlns:a16="http://schemas.microsoft.com/office/drawing/2014/main" id="{B2344AF8-C583-554F-91E5-501FD65A197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6666757" y="6291425"/>
                  <a:ext cx="130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44381" name="Ink 44380">
                  <a:extLst>
                    <a:ext uri="{FF2B5EF4-FFF2-40B4-BE49-F238E27FC236}">
                      <a16:creationId xmlns:a16="http://schemas.microsoft.com/office/drawing/2014/main" id="{8883C9A2-EE7F-4B45-8722-B0A62D767E7E}"/>
                    </a:ext>
                  </a:extLst>
                </p14:cNvPr>
                <p14:cNvContentPartPr/>
                <p14:nvPr/>
              </p14:nvContentPartPr>
              <p14:xfrm>
                <a:off x="6787357" y="6306545"/>
                <a:ext cx="93960" cy="158760"/>
              </p14:xfrm>
            </p:contentPart>
          </mc:Choice>
          <mc:Fallback>
            <p:pic>
              <p:nvPicPr>
                <p:cNvPr id="44381" name="Ink 44380">
                  <a:extLst>
                    <a:ext uri="{FF2B5EF4-FFF2-40B4-BE49-F238E27FC236}">
                      <a16:creationId xmlns:a16="http://schemas.microsoft.com/office/drawing/2014/main" id="{8883C9A2-EE7F-4B45-8722-B0A62D767E7E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772237" y="6291425"/>
                  <a:ext cx="1245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44382" name="Ink 44381">
                  <a:extLst>
                    <a:ext uri="{FF2B5EF4-FFF2-40B4-BE49-F238E27FC236}">
                      <a16:creationId xmlns:a16="http://schemas.microsoft.com/office/drawing/2014/main" id="{2A71557D-EEB0-104C-93F7-BB0FFF4529C4}"/>
                    </a:ext>
                  </a:extLst>
                </p14:cNvPr>
                <p14:cNvContentPartPr/>
                <p14:nvPr/>
              </p14:nvContentPartPr>
              <p14:xfrm>
                <a:off x="6933877" y="6295025"/>
                <a:ext cx="47520" cy="117360"/>
              </p14:xfrm>
            </p:contentPart>
          </mc:Choice>
          <mc:Fallback>
            <p:pic>
              <p:nvPicPr>
                <p:cNvPr id="44382" name="Ink 44381">
                  <a:extLst>
                    <a:ext uri="{FF2B5EF4-FFF2-40B4-BE49-F238E27FC236}">
                      <a16:creationId xmlns:a16="http://schemas.microsoft.com/office/drawing/2014/main" id="{2A71557D-EEB0-104C-93F7-BB0FFF4529C4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6918397" y="6279905"/>
                  <a:ext cx="781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44383" name="Ink 44382">
                  <a:extLst>
                    <a:ext uri="{FF2B5EF4-FFF2-40B4-BE49-F238E27FC236}">
                      <a16:creationId xmlns:a16="http://schemas.microsoft.com/office/drawing/2014/main" id="{E83111A7-1EFF-A74B-A5CD-2AEF280C2603}"/>
                    </a:ext>
                  </a:extLst>
                </p14:cNvPr>
                <p14:cNvContentPartPr/>
                <p14:nvPr/>
              </p14:nvContentPartPr>
              <p14:xfrm>
                <a:off x="6992557" y="6242465"/>
                <a:ext cx="199440" cy="193680"/>
              </p14:xfrm>
            </p:contentPart>
          </mc:Choice>
          <mc:Fallback>
            <p:pic>
              <p:nvPicPr>
                <p:cNvPr id="44383" name="Ink 44382">
                  <a:extLst>
                    <a:ext uri="{FF2B5EF4-FFF2-40B4-BE49-F238E27FC236}">
                      <a16:creationId xmlns:a16="http://schemas.microsoft.com/office/drawing/2014/main" id="{E83111A7-1EFF-A74B-A5CD-2AEF280C2603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6977437" y="6226985"/>
                  <a:ext cx="2300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44384" name="Ink 44383">
                  <a:extLst>
                    <a:ext uri="{FF2B5EF4-FFF2-40B4-BE49-F238E27FC236}">
                      <a16:creationId xmlns:a16="http://schemas.microsoft.com/office/drawing/2014/main" id="{9D00079F-13D4-1D4C-A891-3C52FB5DB1F6}"/>
                    </a:ext>
                  </a:extLst>
                </p14:cNvPr>
                <p14:cNvContentPartPr/>
                <p14:nvPr/>
              </p14:nvContentPartPr>
              <p14:xfrm>
                <a:off x="7180117" y="6224825"/>
                <a:ext cx="105840" cy="320040"/>
              </p14:xfrm>
            </p:contentPart>
          </mc:Choice>
          <mc:Fallback>
            <p:pic>
              <p:nvPicPr>
                <p:cNvPr id="44384" name="Ink 44383">
                  <a:extLst>
                    <a:ext uri="{FF2B5EF4-FFF2-40B4-BE49-F238E27FC236}">
                      <a16:creationId xmlns:a16="http://schemas.microsoft.com/office/drawing/2014/main" id="{9D00079F-13D4-1D4C-A891-3C52FB5DB1F6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164997" y="6209705"/>
                  <a:ext cx="136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44386" name="Ink 44385">
                  <a:extLst>
                    <a:ext uri="{FF2B5EF4-FFF2-40B4-BE49-F238E27FC236}">
                      <a16:creationId xmlns:a16="http://schemas.microsoft.com/office/drawing/2014/main" id="{36D35499-10AF-8A4F-A3C7-5730256533DA}"/>
                    </a:ext>
                  </a:extLst>
                </p14:cNvPr>
                <p14:cNvContentPartPr/>
                <p14:nvPr/>
              </p14:nvContentPartPr>
              <p14:xfrm>
                <a:off x="7361917" y="6288905"/>
                <a:ext cx="33120" cy="18000"/>
              </p14:xfrm>
            </p:contentPart>
          </mc:Choice>
          <mc:Fallback>
            <p:pic>
              <p:nvPicPr>
                <p:cNvPr id="44386" name="Ink 44385">
                  <a:extLst>
                    <a:ext uri="{FF2B5EF4-FFF2-40B4-BE49-F238E27FC236}">
                      <a16:creationId xmlns:a16="http://schemas.microsoft.com/office/drawing/2014/main" id="{36D35499-10AF-8A4F-A3C7-5730256533DA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346437" y="6273785"/>
                  <a:ext cx="6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44387" name="Ink 44386">
                  <a:extLst>
                    <a:ext uri="{FF2B5EF4-FFF2-40B4-BE49-F238E27FC236}">
                      <a16:creationId xmlns:a16="http://schemas.microsoft.com/office/drawing/2014/main" id="{24D027F1-3759-464C-97AF-20CE2B9D688B}"/>
                    </a:ext>
                  </a:extLst>
                </p14:cNvPr>
                <p14:cNvContentPartPr/>
                <p14:nvPr/>
              </p14:nvContentPartPr>
              <p14:xfrm>
                <a:off x="7338517" y="6318425"/>
                <a:ext cx="100080" cy="47520"/>
              </p14:xfrm>
            </p:contentPart>
          </mc:Choice>
          <mc:Fallback>
            <p:pic>
              <p:nvPicPr>
                <p:cNvPr id="44387" name="Ink 44386">
                  <a:extLst>
                    <a:ext uri="{FF2B5EF4-FFF2-40B4-BE49-F238E27FC236}">
                      <a16:creationId xmlns:a16="http://schemas.microsoft.com/office/drawing/2014/main" id="{24D027F1-3759-464C-97AF-20CE2B9D688B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323037" y="6303305"/>
                  <a:ext cx="1303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44388" name="Ink 44387">
                  <a:extLst>
                    <a:ext uri="{FF2B5EF4-FFF2-40B4-BE49-F238E27FC236}">
                      <a16:creationId xmlns:a16="http://schemas.microsoft.com/office/drawing/2014/main" id="{F41FABBF-0BA3-E24B-9F2A-55CE454333D2}"/>
                    </a:ext>
                  </a:extLst>
                </p14:cNvPr>
                <p14:cNvContentPartPr/>
                <p14:nvPr/>
              </p14:nvContentPartPr>
              <p14:xfrm>
                <a:off x="7361917" y="6371345"/>
                <a:ext cx="105840" cy="59040"/>
              </p14:xfrm>
            </p:contentPart>
          </mc:Choice>
          <mc:Fallback>
            <p:pic>
              <p:nvPicPr>
                <p:cNvPr id="44388" name="Ink 44387">
                  <a:extLst>
                    <a:ext uri="{FF2B5EF4-FFF2-40B4-BE49-F238E27FC236}">
                      <a16:creationId xmlns:a16="http://schemas.microsoft.com/office/drawing/2014/main" id="{F41FABBF-0BA3-E24B-9F2A-55CE454333D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346437" y="6355865"/>
                  <a:ext cx="136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44389" name="Ink 44388">
                  <a:extLst>
                    <a:ext uri="{FF2B5EF4-FFF2-40B4-BE49-F238E27FC236}">
                      <a16:creationId xmlns:a16="http://schemas.microsoft.com/office/drawing/2014/main" id="{69753842-F9CC-FA4D-B291-E0C2018578BC}"/>
                    </a:ext>
                  </a:extLst>
                </p14:cNvPr>
                <p14:cNvContentPartPr/>
                <p14:nvPr/>
              </p14:nvContentPartPr>
              <p14:xfrm>
                <a:off x="7455517" y="6312665"/>
                <a:ext cx="53280" cy="91440"/>
              </p14:xfrm>
            </p:contentPart>
          </mc:Choice>
          <mc:Fallback>
            <p:pic>
              <p:nvPicPr>
                <p:cNvPr id="44389" name="Ink 44388">
                  <a:extLst>
                    <a:ext uri="{FF2B5EF4-FFF2-40B4-BE49-F238E27FC236}">
                      <a16:creationId xmlns:a16="http://schemas.microsoft.com/office/drawing/2014/main" id="{69753842-F9CC-FA4D-B291-E0C2018578BC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440397" y="6297545"/>
                  <a:ext cx="83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44390" name="Ink 44389">
                  <a:extLst>
                    <a:ext uri="{FF2B5EF4-FFF2-40B4-BE49-F238E27FC236}">
                      <a16:creationId xmlns:a16="http://schemas.microsoft.com/office/drawing/2014/main" id="{7DCBD5E1-CBB4-5C4C-A19C-B7CBDE9C10BB}"/>
                    </a:ext>
                  </a:extLst>
                </p14:cNvPr>
                <p14:cNvContentPartPr/>
                <p14:nvPr/>
              </p14:nvContentPartPr>
              <p14:xfrm>
                <a:off x="7502677" y="6271625"/>
                <a:ext cx="41040" cy="164880"/>
              </p14:xfrm>
            </p:contentPart>
          </mc:Choice>
          <mc:Fallback>
            <p:pic>
              <p:nvPicPr>
                <p:cNvPr id="44390" name="Ink 44389">
                  <a:extLst>
                    <a:ext uri="{FF2B5EF4-FFF2-40B4-BE49-F238E27FC236}">
                      <a16:creationId xmlns:a16="http://schemas.microsoft.com/office/drawing/2014/main" id="{7DCBD5E1-CBB4-5C4C-A19C-B7CBDE9C10BB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7487197" y="6256145"/>
                  <a:ext cx="716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44391" name="Ink 44390">
                  <a:extLst>
                    <a:ext uri="{FF2B5EF4-FFF2-40B4-BE49-F238E27FC236}">
                      <a16:creationId xmlns:a16="http://schemas.microsoft.com/office/drawing/2014/main" id="{2269C3BB-75F5-3945-A967-788958B87B7A}"/>
                    </a:ext>
                  </a:extLst>
                </p14:cNvPr>
                <p14:cNvContentPartPr/>
                <p14:nvPr/>
              </p14:nvContentPartPr>
              <p14:xfrm>
                <a:off x="7561357" y="6288905"/>
                <a:ext cx="87840" cy="147240"/>
              </p14:xfrm>
            </p:contentPart>
          </mc:Choice>
          <mc:Fallback>
            <p:pic>
              <p:nvPicPr>
                <p:cNvPr id="44391" name="Ink 44390">
                  <a:extLst>
                    <a:ext uri="{FF2B5EF4-FFF2-40B4-BE49-F238E27FC236}">
                      <a16:creationId xmlns:a16="http://schemas.microsoft.com/office/drawing/2014/main" id="{2269C3BB-75F5-3945-A967-788958B87B7A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7546237" y="6273785"/>
                  <a:ext cx="1184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44392" name="Ink 44391">
                  <a:extLst>
                    <a:ext uri="{FF2B5EF4-FFF2-40B4-BE49-F238E27FC236}">
                      <a16:creationId xmlns:a16="http://schemas.microsoft.com/office/drawing/2014/main" id="{C8B8B5D5-DA0A-AC45-8138-5A15DAABEFBE}"/>
                    </a:ext>
                  </a:extLst>
                </p14:cNvPr>
                <p14:cNvContentPartPr/>
                <p14:nvPr/>
              </p14:nvContentPartPr>
              <p14:xfrm>
                <a:off x="7661077" y="6242465"/>
                <a:ext cx="47160" cy="217080"/>
              </p14:xfrm>
            </p:contentPart>
          </mc:Choice>
          <mc:Fallback>
            <p:pic>
              <p:nvPicPr>
                <p:cNvPr id="44392" name="Ink 44391">
                  <a:extLst>
                    <a:ext uri="{FF2B5EF4-FFF2-40B4-BE49-F238E27FC236}">
                      <a16:creationId xmlns:a16="http://schemas.microsoft.com/office/drawing/2014/main" id="{C8B8B5D5-DA0A-AC45-8138-5A15DAABEFBE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7645597" y="6226985"/>
                  <a:ext cx="774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9">
              <p14:nvContentPartPr>
                <p14:cNvPr id="44393" name="Ink 44392">
                  <a:extLst>
                    <a:ext uri="{FF2B5EF4-FFF2-40B4-BE49-F238E27FC236}">
                      <a16:creationId xmlns:a16="http://schemas.microsoft.com/office/drawing/2014/main" id="{5932DFD4-C93C-8E48-8E52-54AE6954FC0A}"/>
                    </a:ext>
                  </a:extLst>
                </p14:cNvPr>
                <p14:cNvContentPartPr/>
                <p14:nvPr/>
              </p14:nvContentPartPr>
              <p14:xfrm>
                <a:off x="7719397" y="6268385"/>
                <a:ext cx="88200" cy="162000"/>
              </p14:xfrm>
            </p:contentPart>
          </mc:Choice>
          <mc:Fallback>
            <p:pic>
              <p:nvPicPr>
                <p:cNvPr id="44393" name="Ink 44392">
                  <a:extLst>
                    <a:ext uri="{FF2B5EF4-FFF2-40B4-BE49-F238E27FC236}">
                      <a16:creationId xmlns:a16="http://schemas.microsoft.com/office/drawing/2014/main" id="{5932DFD4-C93C-8E48-8E52-54AE6954FC0A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7703917" y="6252905"/>
                  <a:ext cx="1188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1">
              <p14:nvContentPartPr>
                <p14:cNvPr id="44394" name="Ink 44393">
                  <a:extLst>
                    <a:ext uri="{FF2B5EF4-FFF2-40B4-BE49-F238E27FC236}">
                      <a16:creationId xmlns:a16="http://schemas.microsoft.com/office/drawing/2014/main" id="{1D43DAD0-70AC-B540-8DBE-C1304E1046AD}"/>
                    </a:ext>
                  </a:extLst>
                </p14:cNvPr>
                <p14:cNvContentPartPr/>
                <p14:nvPr/>
              </p14:nvContentPartPr>
              <p14:xfrm>
                <a:off x="7812997" y="6277385"/>
                <a:ext cx="82440" cy="123480"/>
              </p14:xfrm>
            </p:contentPart>
          </mc:Choice>
          <mc:Fallback>
            <p:pic>
              <p:nvPicPr>
                <p:cNvPr id="44394" name="Ink 44393">
                  <a:extLst>
                    <a:ext uri="{FF2B5EF4-FFF2-40B4-BE49-F238E27FC236}">
                      <a16:creationId xmlns:a16="http://schemas.microsoft.com/office/drawing/2014/main" id="{1D43DAD0-70AC-B540-8DBE-C1304E1046AD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7797877" y="6262265"/>
                  <a:ext cx="113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3">
              <p14:nvContentPartPr>
                <p14:cNvPr id="44395" name="Ink 44394">
                  <a:extLst>
                    <a:ext uri="{FF2B5EF4-FFF2-40B4-BE49-F238E27FC236}">
                      <a16:creationId xmlns:a16="http://schemas.microsoft.com/office/drawing/2014/main" id="{C7DC5E0B-B9FD-6C45-B441-C9358298B7E8}"/>
                    </a:ext>
                  </a:extLst>
                </p14:cNvPr>
                <p14:cNvContentPartPr/>
                <p14:nvPr/>
              </p14:nvContentPartPr>
              <p14:xfrm>
                <a:off x="7906957" y="6212945"/>
                <a:ext cx="47520" cy="205560"/>
              </p14:xfrm>
            </p:contentPart>
          </mc:Choice>
          <mc:Fallback>
            <p:pic>
              <p:nvPicPr>
                <p:cNvPr id="44395" name="Ink 44394">
                  <a:extLst>
                    <a:ext uri="{FF2B5EF4-FFF2-40B4-BE49-F238E27FC236}">
                      <a16:creationId xmlns:a16="http://schemas.microsoft.com/office/drawing/2014/main" id="{C7DC5E0B-B9FD-6C45-B441-C9358298B7E8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7891477" y="6197825"/>
                  <a:ext cx="78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5">
              <p14:nvContentPartPr>
                <p14:cNvPr id="44396" name="Ink 44395">
                  <a:extLst>
                    <a:ext uri="{FF2B5EF4-FFF2-40B4-BE49-F238E27FC236}">
                      <a16:creationId xmlns:a16="http://schemas.microsoft.com/office/drawing/2014/main" id="{1E9C70E8-4B2F-8C44-9202-EA92FE3BEDBB}"/>
                    </a:ext>
                  </a:extLst>
                </p14:cNvPr>
                <p14:cNvContentPartPr/>
                <p14:nvPr/>
              </p14:nvContentPartPr>
              <p14:xfrm>
                <a:off x="7953757" y="6248225"/>
                <a:ext cx="240840" cy="164520"/>
              </p14:xfrm>
            </p:contentPart>
          </mc:Choice>
          <mc:Fallback>
            <p:pic>
              <p:nvPicPr>
                <p:cNvPr id="44396" name="Ink 44395">
                  <a:extLst>
                    <a:ext uri="{FF2B5EF4-FFF2-40B4-BE49-F238E27FC236}">
                      <a16:creationId xmlns:a16="http://schemas.microsoft.com/office/drawing/2014/main" id="{1E9C70E8-4B2F-8C44-9202-EA92FE3BEDBB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7938637" y="6232745"/>
                  <a:ext cx="2714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7">
              <p14:nvContentPartPr>
                <p14:cNvPr id="44398" name="Ink 44397">
                  <a:extLst>
                    <a:ext uri="{FF2B5EF4-FFF2-40B4-BE49-F238E27FC236}">
                      <a16:creationId xmlns:a16="http://schemas.microsoft.com/office/drawing/2014/main" id="{92374B0A-907C-DD4B-986F-C07421EFFFAD}"/>
                    </a:ext>
                  </a:extLst>
                </p14:cNvPr>
                <p14:cNvContentPartPr/>
                <p14:nvPr/>
              </p14:nvContentPartPr>
              <p14:xfrm>
                <a:off x="5709157" y="6623345"/>
                <a:ext cx="111600" cy="111960"/>
              </p14:xfrm>
            </p:contentPart>
          </mc:Choice>
          <mc:Fallback>
            <p:pic>
              <p:nvPicPr>
                <p:cNvPr id="44398" name="Ink 44397">
                  <a:extLst>
                    <a:ext uri="{FF2B5EF4-FFF2-40B4-BE49-F238E27FC236}">
                      <a16:creationId xmlns:a16="http://schemas.microsoft.com/office/drawing/2014/main" id="{92374B0A-907C-DD4B-986F-C07421EFFFAD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5693677" y="6607865"/>
                  <a:ext cx="142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9">
              <p14:nvContentPartPr>
                <p14:cNvPr id="44399" name="Ink 44398">
                  <a:extLst>
                    <a:ext uri="{FF2B5EF4-FFF2-40B4-BE49-F238E27FC236}">
                      <a16:creationId xmlns:a16="http://schemas.microsoft.com/office/drawing/2014/main" id="{5D76A96D-290A-F04A-8F5B-31F86440C265}"/>
                    </a:ext>
                  </a:extLst>
                </p14:cNvPr>
                <p14:cNvContentPartPr/>
                <p14:nvPr/>
              </p14:nvContentPartPr>
              <p14:xfrm>
                <a:off x="5826157" y="6594185"/>
                <a:ext cx="76680" cy="164520"/>
              </p14:xfrm>
            </p:contentPart>
          </mc:Choice>
          <mc:Fallback>
            <p:pic>
              <p:nvPicPr>
                <p:cNvPr id="44399" name="Ink 44398">
                  <a:extLst>
                    <a:ext uri="{FF2B5EF4-FFF2-40B4-BE49-F238E27FC236}">
                      <a16:creationId xmlns:a16="http://schemas.microsoft.com/office/drawing/2014/main" id="{5D76A96D-290A-F04A-8F5B-31F86440C265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5811037" y="6578705"/>
                  <a:ext cx="1072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1">
              <p14:nvContentPartPr>
                <p14:cNvPr id="44400" name="Ink 44399">
                  <a:extLst>
                    <a:ext uri="{FF2B5EF4-FFF2-40B4-BE49-F238E27FC236}">
                      <a16:creationId xmlns:a16="http://schemas.microsoft.com/office/drawing/2014/main" id="{2D064DB4-27D5-004F-8181-FDAA2F5F6797}"/>
                    </a:ext>
                  </a:extLst>
                </p14:cNvPr>
                <p14:cNvContentPartPr/>
                <p14:nvPr/>
              </p14:nvContentPartPr>
              <p14:xfrm>
                <a:off x="5866477" y="6629105"/>
                <a:ext cx="124200" cy="108360"/>
              </p14:xfrm>
            </p:contentPart>
          </mc:Choice>
          <mc:Fallback>
            <p:pic>
              <p:nvPicPr>
                <p:cNvPr id="44400" name="Ink 44399">
                  <a:extLst>
                    <a:ext uri="{FF2B5EF4-FFF2-40B4-BE49-F238E27FC236}">
                      <a16:creationId xmlns:a16="http://schemas.microsoft.com/office/drawing/2014/main" id="{2D064DB4-27D5-004F-8181-FDAA2F5F6797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5851357" y="6613985"/>
                  <a:ext cx="1548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3">
              <p14:nvContentPartPr>
                <p14:cNvPr id="44401" name="Ink 44400">
                  <a:extLst>
                    <a:ext uri="{FF2B5EF4-FFF2-40B4-BE49-F238E27FC236}">
                      <a16:creationId xmlns:a16="http://schemas.microsoft.com/office/drawing/2014/main" id="{F7EBE56E-62CF-5247-A254-C8272CC3E860}"/>
                    </a:ext>
                  </a:extLst>
                </p14:cNvPr>
                <p14:cNvContentPartPr/>
                <p14:nvPr/>
              </p14:nvContentPartPr>
              <p14:xfrm>
                <a:off x="5984557" y="6564665"/>
                <a:ext cx="11880" cy="211320"/>
              </p14:xfrm>
            </p:contentPart>
          </mc:Choice>
          <mc:Fallback>
            <p:pic>
              <p:nvPicPr>
                <p:cNvPr id="44401" name="Ink 44400">
                  <a:extLst>
                    <a:ext uri="{FF2B5EF4-FFF2-40B4-BE49-F238E27FC236}">
                      <a16:creationId xmlns:a16="http://schemas.microsoft.com/office/drawing/2014/main" id="{F7EBE56E-62CF-5247-A254-C8272CC3E860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5969437" y="6549545"/>
                  <a:ext cx="42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5">
              <p14:nvContentPartPr>
                <p14:cNvPr id="44402" name="Ink 44401">
                  <a:extLst>
                    <a:ext uri="{FF2B5EF4-FFF2-40B4-BE49-F238E27FC236}">
                      <a16:creationId xmlns:a16="http://schemas.microsoft.com/office/drawing/2014/main" id="{31F8E846-A734-CF4A-A595-BA3FC85ED1A0}"/>
                    </a:ext>
                  </a:extLst>
                </p14:cNvPr>
                <p14:cNvContentPartPr/>
                <p14:nvPr/>
              </p14:nvContentPartPr>
              <p14:xfrm>
                <a:off x="6084277" y="6588065"/>
                <a:ext cx="123480" cy="158760"/>
              </p14:xfrm>
            </p:contentPart>
          </mc:Choice>
          <mc:Fallback>
            <p:pic>
              <p:nvPicPr>
                <p:cNvPr id="44402" name="Ink 44401">
                  <a:extLst>
                    <a:ext uri="{FF2B5EF4-FFF2-40B4-BE49-F238E27FC236}">
                      <a16:creationId xmlns:a16="http://schemas.microsoft.com/office/drawing/2014/main" id="{31F8E846-A734-CF4A-A595-BA3FC85ED1A0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6068797" y="6572585"/>
                  <a:ext cx="153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7">
              <p14:nvContentPartPr>
                <p14:cNvPr id="44403" name="Ink 44402">
                  <a:extLst>
                    <a:ext uri="{FF2B5EF4-FFF2-40B4-BE49-F238E27FC236}">
                      <a16:creationId xmlns:a16="http://schemas.microsoft.com/office/drawing/2014/main" id="{9468D13D-EE51-6442-A3A1-98F5CAE2E5C9}"/>
                    </a:ext>
                  </a:extLst>
                </p14:cNvPr>
                <p14:cNvContentPartPr/>
                <p14:nvPr/>
              </p14:nvContentPartPr>
              <p14:xfrm>
                <a:off x="6224677" y="6558905"/>
                <a:ext cx="12240" cy="199440"/>
              </p14:xfrm>
            </p:contentPart>
          </mc:Choice>
          <mc:Fallback>
            <p:pic>
              <p:nvPicPr>
                <p:cNvPr id="44403" name="Ink 44402">
                  <a:extLst>
                    <a:ext uri="{FF2B5EF4-FFF2-40B4-BE49-F238E27FC236}">
                      <a16:creationId xmlns:a16="http://schemas.microsoft.com/office/drawing/2014/main" id="{9468D13D-EE51-6442-A3A1-98F5CAE2E5C9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6209197" y="6543785"/>
                  <a:ext cx="428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9">
              <p14:nvContentPartPr>
                <p14:cNvPr id="44404" name="Ink 44403">
                  <a:extLst>
                    <a:ext uri="{FF2B5EF4-FFF2-40B4-BE49-F238E27FC236}">
                      <a16:creationId xmlns:a16="http://schemas.microsoft.com/office/drawing/2014/main" id="{754B226A-911B-3C43-B958-FCE27269FCC7}"/>
                    </a:ext>
                  </a:extLst>
                </p14:cNvPr>
                <p14:cNvContentPartPr/>
                <p14:nvPr/>
              </p14:nvContentPartPr>
              <p14:xfrm>
                <a:off x="6265717" y="6582305"/>
                <a:ext cx="23760" cy="82440"/>
              </p14:xfrm>
            </p:contentPart>
          </mc:Choice>
          <mc:Fallback>
            <p:pic>
              <p:nvPicPr>
                <p:cNvPr id="44404" name="Ink 44403">
                  <a:extLst>
                    <a:ext uri="{FF2B5EF4-FFF2-40B4-BE49-F238E27FC236}">
                      <a16:creationId xmlns:a16="http://schemas.microsoft.com/office/drawing/2014/main" id="{754B226A-911B-3C43-B958-FCE27269FCC7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6250597" y="6567185"/>
                  <a:ext cx="54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1">
              <p14:nvContentPartPr>
                <p14:cNvPr id="44405" name="Ink 44404">
                  <a:extLst>
                    <a:ext uri="{FF2B5EF4-FFF2-40B4-BE49-F238E27FC236}">
                      <a16:creationId xmlns:a16="http://schemas.microsoft.com/office/drawing/2014/main" id="{EFF2345D-784E-6F46-9112-8551CFE1A5B4}"/>
                    </a:ext>
                  </a:extLst>
                </p14:cNvPr>
                <p14:cNvContentPartPr/>
                <p14:nvPr/>
              </p14:nvContentPartPr>
              <p14:xfrm>
                <a:off x="6277597" y="6570425"/>
                <a:ext cx="82440" cy="141120"/>
              </p14:xfrm>
            </p:contentPart>
          </mc:Choice>
          <mc:Fallback>
            <p:pic>
              <p:nvPicPr>
                <p:cNvPr id="44405" name="Ink 44404">
                  <a:extLst>
                    <a:ext uri="{FF2B5EF4-FFF2-40B4-BE49-F238E27FC236}">
                      <a16:creationId xmlns:a16="http://schemas.microsoft.com/office/drawing/2014/main" id="{EFF2345D-784E-6F46-9112-8551CFE1A5B4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6262117" y="6555305"/>
                  <a:ext cx="113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3">
              <p14:nvContentPartPr>
                <p14:cNvPr id="44406" name="Ink 44405">
                  <a:extLst>
                    <a:ext uri="{FF2B5EF4-FFF2-40B4-BE49-F238E27FC236}">
                      <a16:creationId xmlns:a16="http://schemas.microsoft.com/office/drawing/2014/main" id="{DBB56E90-E3E5-B849-BF95-0F3D7C1977AD}"/>
                    </a:ext>
                  </a:extLst>
                </p14:cNvPr>
                <p14:cNvContentPartPr/>
                <p14:nvPr/>
              </p14:nvContentPartPr>
              <p14:xfrm>
                <a:off x="6271477" y="6711185"/>
                <a:ext cx="94320" cy="59040"/>
              </p14:xfrm>
            </p:contentPart>
          </mc:Choice>
          <mc:Fallback>
            <p:pic>
              <p:nvPicPr>
                <p:cNvPr id="44406" name="Ink 44405">
                  <a:extLst>
                    <a:ext uri="{FF2B5EF4-FFF2-40B4-BE49-F238E27FC236}">
                      <a16:creationId xmlns:a16="http://schemas.microsoft.com/office/drawing/2014/main" id="{DBB56E90-E3E5-B849-BF95-0F3D7C1977AD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6256357" y="6696065"/>
                  <a:ext cx="1245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5">
              <p14:nvContentPartPr>
                <p14:cNvPr id="44407" name="Ink 44406">
                  <a:extLst>
                    <a:ext uri="{FF2B5EF4-FFF2-40B4-BE49-F238E27FC236}">
                      <a16:creationId xmlns:a16="http://schemas.microsoft.com/office/drawing/2014/main" id="{1622A8FC-B7F6-0040-8366-D46C1A2B3D95}"/>
                    </a:ext>
                  </a:extLst>
                </p14:cNvPr>
                <p14:cNvContentPartPr/>
                <p14:nvPr/>
              </p14:nvContentPartPr>
              <p14:xfrm>
                <a:off x="6400357" y="6582305"/>
                <a:ext cx="59040" cy="164520"/>
              </p14:xfrm>
            </p:contentPart>
          </mc:Choice>
          <mc:Fallback>
            <p:pic>
              <p:nvPicPr>
                <p:cNvPr id="44407" name="Ink 44406">
                  <a:extLst>
                    <a:ext uri="{FF2B5EF4-FFF2-40B4-BE49-F238E27FC236}">
                      <a16:creationId xmlns:a16="http://schemas.microsoft.com/office/drawing/2014/main" id="{1622A8FC-B7F6-0040-8366-D46C1A2B3D95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6385237" y="6567185"/>
                  <a:ext cx="89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7">
              <p14:nvContentPartPr>
                <p14:cNvPr id="44408" name="Ink 44407">
                  <a:extLst>
                    <a:ext uri="{FF2B5EF4-FFF2-40B4-BE49-F238E27FC236}">
                      <a16:creationId xmlns:a16="http://schemas.microsoft.com/office/drawing/2014/main" id="{78AE08CE-A15F-DD43-BB26-5DA88F21546A}"/>
                    </a:ext>
                  </a:extLst>
                </p14:cNvPr>
                <p14:cNvContentPartPr/>
                <p14:nvPr/>
              </p14:nvContentPartPr>
              <p14:xfrm>
                <a:off x="6476677" y="6582305"/>
                <a:ext cx="53280" cy="141120"/>
              </p14:xfrm>
            </p:contentPart>
          </mc:Choice>
          <mc:Fallback>
            <p:pic>
              <p:nvPicPr>
                <p:cNvPr id="44408" name="Ink 44407">
                  <a:extLst>
                    <a:ext uri="{FF2B5EF4-FFF2-40B4-BE49-F238E27FC236}">
                      <a16:creationId xmlns:a16="http://schemas.microsoft.com/office/drawing/2014/main" id="{78AE08CE-A15F-DD43-BB26-5DA88F21546A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6461557" y="6567185"/>
                  <a:ext cx="83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9">
              <p14:nvContentPartPr>
                <p14:cNvPr id="44409" name="Ink 44408">
                  <a:extLst>
                    <a:ext uri="{FF2B5EF4-FFF2-40B4-BE49-F238E27FC236}">
                      <a16:creationId xmlns:a16="http://schemas.microsoft.com/office/drawing/2014/main" id="{256117E7-928A-BB47-9B81-46ABFDFD916E}"/>
                    </a:ext>
                  </a:extLst>
                </p14:cNvPr>
                <p14:cNvContentPartPr/>
                <p14:nvPr/>
              </p14:nvContentPartPr>
              <p14:xfrm>
                <a:off x="6450037" y="6682025"/>
                <a:ext cx="97200" cy="71280"/>
              </p14:xfrm>
            </p:contentPart>
          </mc:Choice>
          <mc:Fallback>
            <p:pic>
              <p:nvPicPr>
                <p:cNvPr id="44409" name="Ink 44408">
                  <a:extLst>
                    <a:ext uri="{FF2B5EF4-FFF2-40B4-BE49-F238E27FC236}">
                      <a16:creationId xmlns:a16="http://schemas.microsoft.com/office/drawing/2014/main" id="{256117E7-928A-BB47-9B81-46ABFDFD916E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6434917" y="6666905"/>
                  <a:ext cx="127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1">
              <p14:nvContentPartPr>
                <p14:cNvPr id="44410" name="Ink 44409">
                  <a:extLst>
                    <a:ext uri="{FF2B5EF4-FFF2-40B4-BE49-F238E27FC236}">
                      <a16:creationId xmlns:a16="http://schemas.microsoft.com/office/drawing/2014/main" id="{C7FCA546-893D-C34B-B2B4-782840BCD905}"/>
                    </a:ext>
                  </a:extLst>
                </p14:cNvPr>
                <p14:cNvContentPartPr/>
                <p14:nvPr/>
              </p14:nvContentPartPr>
              <p14:xfrm>
                <a:off x="6547237" y="6576545"/>
                <a:ext cx="59040" cy="141120"/>
              </p14:xfrm>
            </p:contentPart>
          </mc:Choice>
          <mc:Fallback>
            <p:pic>
              <p:nvPicPr>
                <p:cNvPr id="44410" name="Ink 44409">
                  <a:extLst>
                    <a:ext uri="{FF2B5EF4-FFF2-40B4-BE49-F238E27FC236}">
                      <a16:creationId xmlns:a16="http://schemas.microsoft.com/office/drawing/2014/main" id="{C7FCA546-893D-C34B-B2B4-782840BCD905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6531757" y="6561425"/>
                  <a:ext cx="89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3">
              <p14:nvContentPartPr>
                <p14:cNvPr id="44411" name="Ink 44410">
                  <a:extLst>
                    <a:ext uri="{FF2B5EF4-FFF2-40B4-BE49-F238E27FC236}">
                      <a16:creationId xmlns:a16="http://schemas.microsoft.com/office/drawing/2014/main" id="{2151BCBE-81A5-394A-9A7B-E2476FF12C00}"/>
                    </a:ext>
                  </a:extLst>
                </p14:cNvPr>
                <p14:cNvContentPartPr/>
                <p14:nvPr/>
              </p14:nvContentPartPr>
              <p14:xfrm>
                <a:off x="6611677" y="6552785"/>
                <a:ext cx="47160" cy="176040"/>
              </p14:xfrm>
            </p:contentPart>
          </mc:Choice>
          <mc:Fallback>
            <p:pic>
              <p:nvPicPr>
                <p:cNvPr id="44411" name="Ink 44410">
                  <a:extLst>
                    <a:ext uri="{FF2B5EF4-FFF2-40B4-BE49-F238E27FC236}">
                      <a16:creationId xmlns:a16="http://schemas.microsoft.com/office/drawing/2014/main" id="{2151BCBE-81A5-394A-9A7B-E2476FF12C00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6596557" y="6537665"/>
                  <a:ext cx="7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5">
              <p14:nvContentPartPr>
                <p14:cNvPr id="44412" name="Ink 44411">
                  <a:extLst>
                    <a:ext uri="{FF2B5EF4-FFF2-40B4-BE49-F238E27FC236}">
                      <a16:creationId xmlns:a16="http://schemas.microsoft.com/office/drawing/2014/main" id="{924A72D3-99AF-5446-AC40-94DC578CCA10}"/>
                    </a:ext>
                  </a:extLst>
                </p14:cNvPr>
                <p14:cNvContentPartPr/>
                <p14:nvPr/>
              </p14:nvContentPartPr>
              <p14:xfrm>
                <a:off x="6722917" y="6670145"/>
                <a:ext cx="18000" cy="27000"/>
              </p14:xfrm>
            </p:contentPart>
          </mc:Choice>
          <mc:Fallback>
            <p:pic>
              <p:nvPicPr>
                <p:cNvPr id="44412" name="Ink 44411">
                  <a:extLst>
                    <a:ext uri="{FF2B5EF4-FFF2-40B4-BE49-F238E27FC236}">
                      <a16:creationId xmlns:a16="http://schemas.microsoft.com/office/drawing/2014/main" id="{924A72D3-99AF-5446-AC40-94DC578CCA10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6707797" y="6655025"/>
                  <a:ext cx="4824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34" name="Group 44433">
            <a:extLst>
              <a:ext uri="{FF2B5EF4-FFF2-40B4-BE49-F238E27FC236}">
                <a16:creationId xmlns:a16="http://schemas.microsoft.com/office/drawing/2014/main" id="{2F61EAD1-C242-F349-ABA9-1B324C02EDDE}"/>
              </a:ext>
            </a:extLst>
          </p:cNvPr>
          <p:cNvGrpSpPr/>
          <p:nvPr/>
        </p:nvGrpSpPr>
        <p:grpSpPr>
          <a:xfrm>
            <a:off x="8293957" y="4354985"/>
            <a:ext cx="791640" cy="1881720"/>
            <a:chOff x="8293957" y="4354985"/>
            <a:chExt cx="791640" cy="188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7">
              <p14:nvContentPartPr>
                <p14:cNvPr id="44414" name="Ink 44413">
                  <a:extLst>
                    <a:ext uri="{FF2B5EF4-FFF2-40B4-BE49-F238E27FC236}">
                      <a16:creationId xmlns:a16="http://schemas.microsoft.com/office/drawing/2014/main" id="{767E231C-12CF-6543-A7EF-463A76259039}"/>
                    </a:ext>
                  </a:extLst>
                </p14:cNvPr>
                <p14:cNvContentPartPr/>
                <p14:nvPr/>
              </p14:nvContentPartPr>
              <p14:xfrm>
                <a:off x="8293957" y="4419425"/>
                <a:ext cx="193680" cy="1817280"/>
              </p14:xfrm>
            </p:contentPart>
          </mc:Choice>
          <mc:Fallback>
            <p:pic>
              <p:nvPicPr>
                <p:cNvPr id="44414" name="Ink 44413">
                  <a:extLst>
                    <a:ext uri="{FF2B5EF4-FFF2-40B4-BE49-F238E27FC236}">
                      <a16:creationId xmlns:a16="http://schemas.microsoft.com/office/drawing/2014/main" id="{767E231C-12CF-6543-A7EF-463A76259039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278837" y="4403945"/>
                  <a:ext cx="224280" cy="18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9">
              <p14:nvContentPartPr>
                <p14:cNvPr id="44415" name="Ink 44414">
                  <a:extLst>
                    <a:ext uri="{FF2B5EF4-FFF2-40B4-BE49-F238E27FC236}">
                      <a16:creationId xmlns:a16="http://schemas.microsoft.com/office/drawing/2014/main" id="{4455CA8D-BBC7-724C-B28A-21DA888F0AED}"/>
                    </a:ext>
                  </a:extLst>
                </p14:cNvPr>
                <p14:cNvContentPartPr/>
                <p14:nvPr/>
              </p14:nvContentPartPr>
              <p14:xfrm>
                <a:off x="8563597" y="4501505"/>
                <a:ext cx="64800" cy="58680"/>
              </p14:xfrm>
            </p:contentPart>
          </mc:Choice>
          <mc:Fallback>
            <p:pic>
              <p:nvPicPr>
                <p:cNvPr id="44415" name="Ink 44414">
                  <a:extLst>
                    <a:ext uri="{FF2B5EF4-FFF2-40B4-BE49-F238E27FC236}">
                      <a16:creationId xmlns:a16="http://schemas.microsoft.com/office/drawing/2014/main" id="{4455CA8D-BBC7-724C-B28A-21DA888F0AED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8548477" y="4486385"/>
                  <a:ext cx="95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1">
              <p14:nvContentPartPr>
                <p14:cNvPr id="44416" name="Ink 44415">
                  <a:extLst>
                    <a:ext uri="{FF2B5EF4-FFF2-40B4-BE49-F238E27FC236}">
                      <a16:creationId xmlns:a16="http://schemas.microsoft.com/office/drawing/2014/main" id="{AEDDDBA5-BC7F-5A42-9E2D-84E1B2A90AB0}"/>
                    </a:ext>
                  </a:extLst>
                </p14:cNvPr>
                <p14:cNvContentPartPr/>
                <p14:nvPr/>
              </p14:nvContentPartPr>
              <p14:xfrm>
                <a:off x="8628037" y="4384145"/>
                <a:ext cx="18000" cy="193680"/>
              </p14:xfrm>
            </p:contentPart>
          </mc:Choice>
          <mc:Fallback>
            <p:pic>
              <p:nvPicPr>
                <p:cNvPr id="44416" name="Ink 44415">
                  <a:extLst>
                    <a:ext uri="{FF2B5EF4-FFF2-40B4-BE49-F238E27FC236}">
                      <a16:creationId xmlns:a16="http://schemas.microsoft.com/office/drawing/2014/main" id="{AEDDDBA5-BC7F-5A42-9E2D-84E1B2A90AB0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8612917" y="4369025"/>
                  <a:ext cx="482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3">
              <p14:nvContentPartPr>
                <p14:cNvPr id="44417" name="Ink 44416">
                  <a:extLst>
                    <a:ext uri="{FF2B5EF4-FFF2-40B4-BE49-F238E27FC236}">
                      <a16:creationId xmlns:a16="http://schemas.microsoft.com/office/drawing/2014/main" id="{61508AA8-2EA7-1B4E-BA0F-CE7787DE314D}"/>
                    </a:ext>
                  </a:extLst>
                </p14:cNvPr>
                <p14:cNvContentPartPr/>
                <p14:nvPr/>
              </p14:nvContentPartPr>
              <p14:xfrm>
                <a:off x="8633797" y="4460465"/>
                <a:ext cx="64440" cy="35640"/>
              </p14:xfrm>
            </p:contentPart>
          </mc:Choice>
          <mc:Fallback>
            <p:pic>
              <p:nvPicPr>
                <p:cNvPr id="44417" name="Ink 44416">
                  <a:extLst>
                    <a:ext uri="{FF2B5EF4-FFF2-40B4-BE49-F238E27FC236}">
                      <a16:creationId xmlns:a16="http://schemas.microsoft.com/office/drawing/2014/main" id="{61508AA8-2EA7-1B4E-BA0F-CE7787DE314D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8618677" y="4445345"/>
                  <a:ext cx="95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5">
              <p14:nvContentPartPr>
                <p14:cNvPr id="44418" name="Ink 44417">
                  <a:extLst>
                    <a:ext uri="{FF2B5EF4-FFF2-40B4-BE49-F238E27FC236}">
                      <a16:creationId xmlns:a16="http://schemas.microsoft.com/office/drawing/2014/main" id="{BE3A2CEC-7F90-9541-9F7D-71EFB929198D}"/>
                    </a:ext>
                  </a:extLst>
                </p14:cNvPr>
                <p14:cNvContentPartPr/>
                <p14:nvPr/>
              </p14:nvContentPartPr>
              <p14:xfrm>
                <a:off x="8645677" y="4471985"/>
                <a:ext cx="82440" cy="50400"/>
              </p14:xfrm>
            </p:contentPart>
          </mc:Choice>
          <mc:Fallback>
            <p:pic>
              <p:nvPicPr>
                <p:cNvPr id="44418" name="Ink 44417">
                  <a:extLst>
                    <a:ext uri="{FF2B5EF4-FFF2-40B4-BE49-F238E27FC236}">
                      <a16:creationId xmlns:a16="http://schemas.microsoft.com/office/drawing/2014/main" id="{BE3A2CEC-7F90-9541-9F7D-71EFB929198D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8630557" y="4456865"/>
                  <a:ext cx="1130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7">
              <p14:nvContentPartPr>
                <p14:cNvPr id="44419" name="Ink 44418">
                  <a:extLst>
                    <a:ext uri="{FF2B5EF4-FFF2-40B4-BE49-F238E27FC236}">
                      <a16:creationId xmlns:a16="http://schemas.microsoft.com/office/drawing/2014/main" id="{F6ED588D-0465-D142-B7CC-B38440EDFBE4}"/>
                    </a:ext>
                  </a:extLst>
                </p14:cNvPr>
                <p14:cNvContentPartPr/>
                <p14:nvPr/>
              </p14:nvContentPartPr>
              <p14:xfrm>
                <a:off x="8709757" y="4354985"/>
                <a:ext cx="18360" cy="228960"/>
              </p14:xfrm>
            </p:contentPart>
          </mc:Choice>
          <mc:Fallback>
            <p:pic>
              <p:nvPicPr>
                <p:cNvPr id="44419" name="Ink 44418">
                  <a:extLst>
                    <a:ext uri="{FF2B5EF4-FFF2-40B4-BE49-F238E27FC236}">
                      <a16:creationId xmlns:a16="http://schemas.microsoft.com/office/drawing/2014/main" id="{F6ED588D-0465-D142-B7CC-B38440EDFBE4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8694637" y="4339865"/>
                  <a:ext cx="486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9">
              <p14:nvContentPartPr>
                <p14:cNvPr id="44420" name="Ink 44419">
                  <a:extLst>
                    <a:ext uri="{FF2B5EF4-FFF2-40B4-BE49-F238E27FC236}">
                      <a16:creationId xmlns:a16="http://schemas.microsoft.com/office/drawing/2014/main" id="{47D8AA9B-D1A4-8845-8381-50F9A69EF9B0}"/>
                    </a:ext>
                  </a:extLst>
                </p14:cNvPr>
                <p14:cNvContentPartPr/>
                <p14:nvPr/>
              </p14:nvContentPartPr>
              <p14:xfrm>
                <a:off x="8706517" y="4407905"/>
                <a:ext cx="150120" cy="141120"/>
              </p14:xfrm>
            </p:contentPart>
          </mc:Choice>
          <mc:Fallback>
            <p:pic>
              <p:nvPicPr>
                <p:cNvPr id="44420" name="Ink 44419">
                  <a:extLst>
                    <a:ext uri="{FF2B5EF4-FFF2-40B4-BE49-F238E27FC236}">
                      <a16:creationId xmlns:a16="http://schemas.microsoft.com/office/drawing/2014/main" id="{47D8AA9B-D1A4-8845-8381-50F9A69EF9B0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8691397" y="4392425"/>
                  <a:ext cx="1807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1">
              <p14:nvContentPartPr>
                <p14:cNvPr id="44421" name="Ink 44420">
                  <a:extLst>
                    <a:ext uri="{FF2B5EF4-FFF2-40B4-BE49-F238E27FC236}">
                      <a16:creationId xmlns:a16="http://schemas.microsoft.com/office/drawing/2014/main" id="{60720261-90DA-604D-930A-4627846B0AC7}"/>
                    </a:ext>
                  </a:extLst>
                </p14:cNvPr>
                <p14:cNvContentPartPr/>
                <p14:nvPr/>
              </p14:nvContentPartPr>
              <p14:xfrm>
                <a:off x="8540197" y="4706705"/>
                <a:ext cx="93960" cy="111600"/>
              </p14:xfrm>
            </p:contentPart>
          </mc:Choice>
          <mc:Fallback>
            <p:pic>
              <p:nvPicPr>
                <p:cNvPr id="44421" name="Ink 44420">
                  <a:extLst>
                    <a:ext uri="{FF2B5EF4-FFF2-40B4-BE49-F238E27FC236}">
                      <a16:creationId xmlns:a16="http://schemas.microsoft.com/office/drawing/2014/main" id="{60720261-90DA-604D-930A-4627846B0AC7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8525077" y="4691585"/>
                  <a:ext cx="124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3">
              <p14:nvContentPartPr>
                <p14:cNvPr id="44422" name="Ink 44421">
                  <a:extLst>
                    <a:ext uri="{FF2B5EF4-FFF2-40B4-BE49-F238E27FC236}">
                      <a16:creationId xmlns:a16="http://schemas.microsoft.com/office/drawing/2014/main" id="{2E3BCA67-C175-5544-8770-E19DB88E6118}"/>
                    </a:ext>
                  </a:extLst>
                </p14:cNvPr>
                <p14:cNvContentPartPr/>
                <p14:nvPr/>
              </p14:nvContentPartPr>
              <p14:xfrm>
                <a:off x="8616157" y="4659545"/>
                <a:ext cx="106200" cy="211320"/>
              </p14:xfrm>
            </p:contentPart>
          </mc:Choice>
          <mc:Fallback>
            <p:pic>
              <p:nvPicPr>
                <p:cNvPr id="44422" name="Ink 44421">
                  <a:extLst>
                    <a:ext uri="{FF2B5EF4-FFF2-40B4-BE49-F238E27FC236}">
                      <a16:creationId xmlns:a16="http://schemas.microsoft.com/office/drawing/2014/main" id="{2E3BCA67-C175-5544-8770-E19DB88E6118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8600677" y="4644425"/>
                  <a:ext cx="136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5">
              <p14:nvContentPartPr>
                <p14:cNvPr id="44423" name="Ink 44422">
                  <a:extLst>
                    <a:ext uri="{FF2B5EF4-FFF2-40B4-BE49-F238E27FC236}">
                      <a16:creationId xmlns:a16="http://schemas.microsoft.com/office/drawing/2014/main" id="{C0D8C1EF-EEED-A642-9DA2-09D7AD302931}"/>
                    </a:ext>
                  </a:extLst>
                </p14:cNvPr>
                <p14:cNvContentPartPr/>
                <p14:nvPr/>
              </p14:nvContentPartPr>
              <p14:xfrm>
                <a:off x="8721997" y="4682945"/>
                <a:ext cx="41040" cy="24120"/>
              </p14:xfrm>
            </p:contentPart>
          </mc:Choice>
          <mc:Fallback>
            <p:pic>
              <p:nvPicPr>
                <p:cNvPr id="44423" name="Ink 44422">
                  <a:extLst>
                    <a:ext uri="{FF2B5EF4-FFF2-40B4-BE49-F238E27FC236}">
                      <a16:creationId xmlns:a16="http://schemas.microsoft.com/office/drawing/2014/main" id="{C0D8C1EF-EEED-A642-9DA2-09D7AD302931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8706517" y="4667825"/>
                  <a:ext cx="71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7">
              <p14:nvContentPartPr>
                <p14:cNvPr id="44424" name="Ink 44423">
                  <a:extLst>
                    <a:ext uri="{FF2B5EF4-FFF2-40B4-BE49-F238E27FC236}">
                      <a16:creationId xmlns:a16="http://schemas.microsoft.com/office/drawing/2014/main" id="{0ADCF34C-9B62-454F-A53E-8A92BFE7184C}"/>
                    </a:ext>
                  </a:extLst>
                </p14:cNvPr>
                <p14:cNvContentPartPr/>
                <p14:nvPr/>
              </p14:nvContentPartPr>
              <p14:xfrm>
                <a:off x="8686357" y="4724345"/>
                <a:ext cx="100080" cy="88200"/>
              </p14:xfrm>
            </p:contentPart>
          </mc:Choice>
          <mc:Fallback>
            <p:pic>
              <p:nvPicPr>
                <p:cNvPr id="44424" name="Ink 44423">
                  <a:extLst>
                    <a:ext uri="{FF2B5EF4-FFF2-40B4-BE49-F238E27FC236}">
                      <a16:creationId xmlns:a16="http://schemas.microsoft.com/office/drawing/2014/main" id="{0ADCF34C-9B62-454F-A53E-8A92BFE7184C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8671237" y="4709225"/>
                  <a:ext cx="130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9">
              <p14:nvContentPartPr>
                <p14:cNvPr id="44425" name="Ink 44424">
                  <a:extLst>
                    <a:ext uri="{FF2B5EF4-FFF2-40B4-BE49-F238E27FC236}">
                      <a16:creationId xmlns:a16="http://schemas.microsoft.com/office/drawing/2014/main" id="{034DD5A3-2147-9A4F-86A5-B5C4AF3092A8}"/>
                    </a:ext>
                  </a:extLst>
                </p14:cNvPr>
                <p14:cNvContentPartPr/>
                <p14:nvPr/>
              </p14:nvContentPartPr>
              <p14:xfrm>
                <a:off x="8727757" y="4771145"/>
                <a:ext cx="52920" cy="12240"/>
              </p14:xfrm>
            </p:contentPart>
          </mc:Choice>
          <mc:Fallback>
            <p:pic>
              <p:nvPicPr>
                <p:cNvPr id="44425" name="Ink 44424">
                  <a:extLst>
                    <a:ext uri="{FF2B5EF4-FFF2-40B4-BE49-F238E27FC236}">
                      <a16:creationId xmlns:a16="http://schemas.microsoft.com/office/drawing/2014/main" id="{034DD5A3-2147-9A4F-86A5-B5C4AF3092A8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8712637" y="4755665"/>
                  <a:ext cx="83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1">
              <p14:nvContentPartPr>
                <p14:cNvPr id="44426" name="Ink 44425">
                  <a:extLst>
                    <a:ext uri="{FF2B5EF4-FFF2-40B4-BE49-F238E27FC236}">
                      <a16:creationId xmlns:a16="http://schemas.microsoft.com/office/drawing/2014/main" id="{609F8054-376A-6647-BF61-77A81FFC7053}"/>
                    </a:ext>
                  </a:extLst>
                </p14:cNvPr>
                <p14:cNvContentPartPr/>
                <p14:nvPr/>
              </p14:nvContentPartPr>
              <p14:xfrm>
                <a:off x="8780317" y="4682945"/>
                <a:ext cx="47520" cy="129600"/>
              </p14:xfrm>
            </p:contentPart>
          </mc:Choice>
          <mc:Fallback>
            <p:pic>
              <p:nvPicPr>
                <p:cNvPr id="44426" name="Ink 44425">
                  <a:extLst>
                    <a:ext uri="{FF2B5EF4-FFF2-40B4-BE49-F238E27FC236}">
                      <a16:creationId xmlns:a16="http://schemas.microsoft.com/office/drawing/2014/main" id="{609F8054-376A-6647-BF61-77A81FFC705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8765197" y="4667825"/>
                  <a:ext cx="7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3">
              <p14:nvContentPartPr>
                <p14:cNvPr id="44427" name="Ink 44426">
                  <a:extLst>
                    <a:ext uri="{FF2B5EF4-FFF2-40B4-BE49-F238E27FC236}">
                      <a16:creationId xmlns:a16="http://schemas.microsoft.com/office/drawing/2014/main" id="{FDFE82BC-928B-4745-A1BA-F3933E6F3605}"/>
                    </a:ext>
                  </a:extLst>
                </p14:cNvPr>
                <p14:cNvContentPartPr/>
                <p14:nvPr/>
              </p14:nvContentPartPr>
              <p14:xfrm>
                <a:off x="8751157" y="4823705"/>
                <a:ext cx="53280" cy="44640"/>
              </p14:xfrm>
            </p:contentPart>
          </mc:Choice>
          <mc:Fallback>
            <p:pic>
              <p:nvPicPr>
                <p:cNvPr id="44427" name="Ink 44426">
                  <a:extLst>
                    <a:ext uri="{FF2B5EF4-FFF2-40B4-BE49-F238E27FC236}">
                      <a16:creationId xmlns:a16="http://schemas.microsoft.com/office/drawing/2014/main" id="{FDFE82BC-928B-4745-A1BA-F3933E6F3605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8735677" y="4808585"/>
                  <a:ext cx="83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5">
              <p14:nvContentPartPr>
                <p14:cNvPr id="44428" name="Ink 44427">
                  <a:extLst>
                    <a:ext uri="{FF2B5EF4-FFF2-40B4-BE49-F238E27FC236}">
                      <a16:creationId xmlns:a16="http://schemas.microsoft.com/office/drawing/2014/main" id="{D33BD8E9-F221-E842-9726-F7082CF5DC59}"/>
                    </a:ext>
                  </a:extLst>
                </p14:cNvPr>
                <p14:cNvContentPartPr/>
                <p14:nvPr/>
              </p14:nvContentPartPr>
              <p14:xfrm>
                <a:off x="8827477" y="4735865"/>
                <a:ext cx="58680" cy="100080"/>
              </p14:xfrm>
            </p:contentPart>
          </mc:Choice>
          <mc:Fallback>
            <p:pic>
              <p:nvPicPr>
                <p:cNvPr id="44428" name="Ink 44427">
                  <a:extLst>
                    <a:ext uri="{FF2B5EF4-FFF2-40B4-BE49-F238E27FC236}">
                      <a16:creationId xmlns:a16="http://schemas.microsoft.com/office/drawing/2014/main" id="{D33BD8E9-F221-E842-9726-F7082CF5DC59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811997" y="4720385"/>
                  <a:ext cx="89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7">
              <p14:nvContentPartPr>
                <p14:cNvPr id="44429" name="Ink 44428">
                  <a:extLst>
                    <a:ext uri="{FF2B5EF4-FFF2-40B4-BE49-F238E27FC236}">
                      <a16:creationId xmlns:a16="http://schemas.microsoft.com/office/drawing/2014/main" id="{4AE1BF27-BF82-B049-9B40-8C43804BFD08}"/>
                    </a:ext>
                  </a:extLst>
                </p14:cNvPr>
                <p14:cNvContentPartPr/>
                <p14:nvPr/>
              </p14:nvContentPartPr>
              <p14:xfrm>
                <a:off x="8882557" y="4648025"/>
                <a:ext cx="50760" cy="187920"/>
              </p14:xfrm>
            </p:contentPart>
          </mc:Choice>
          <mc:Fallback>
            <p:pic>
              <p:nvPicPr>
                <p:cNvPr id="44429" name="Ink 44428">
                  <a:extLst>
                    <a:ext uri="{FF2B5EF4-FFF2-40B4-BE49-F238E27FC236}">
                      <a16:creationId xmlns:a16="http://schemas.microsoft.com/office/drawing/2014/main" id="{4AE1BF27-BF82-B049-9B40-8C43804BFD08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867077" y="4632545"/>
                  <a:ext cx="810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9">
              <p14:nvContentPartPr>
                <p14:cNvPr id="44430" name="Ink 44429">
                  <a:extLst>
                    <a:ext uri="{FF2B5EF4-FFF2-40B4-BE49-F238E27FC236}">
                      <a16:creationId xmlns:a16="http://schemas.microsoft.com/office/drawing/2014/main" id="{5ABA4D19-013E-4F4E-9C88-F90F97B6E6D3}"/>
                    </a:ext>
                  </a:extLst>
                </p14:cNvPr>
                <p14:cNvContentPartPr/>
                <p14:nvPr/>
              </p14:nvContentPartPr>
              <p14:xfrm>
                <a:off x="8915317" y="4718225"/>
                <a:ext cx="64800" cy="82440"/>
              </p14:xfrm>
            </p:contentPart>
          </mc:Choice>
          <mc:Fallback>
            <p:pic>
              <p:nvPicPr>
                <p:cNvPr id="44430" name="Ink 44429">
                  <a:extLst>
                    <a:ext uri="{FF2B5EF4-FFF2-40B4-BE49-F238E27FC236}">
                      <a16:creationId xmlns:a16="http://schemas.microsoft.com/office/drawing/2014/main" id="{5ABA4D19-013E-4F4E-9C88-F90F97B6E6D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900197" y="4703105"/>
                  <a:ext cx="95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1">
              <p14:nvContentPartPr>
                <p14:cNvPr id="44431" name="Ink 44430">
                  <a:extLst>
                    <a:ext uri="{FF2B5EF4-FFF2-40B4-BE49-F238E27FC236}">
                      <a16:creationId xmlns:a16="http://schemas.microsoft.com/office/drawing/2014/main" id="{61FBB271-D83D-8F4B-BF53-CF3AC4DB0A10}"/>
                    </a:ext>
                  </a:extLst>
                </p14:cNvPr>
                <p14:cNvContentPartPr/>
                <p14:nvPr/>
              </p14:nvContentPartPr>
              <p14:xfrm>
                <a:off x="8944477" y="4753505"/>
                <a:ext cx="64800" cy="18000"/>
              </p14:xfrm>
            </p:contentPart>
          </mc:Choice>
          <mc:Fallback>
            <p:pic>
              <p:nvPicPr>
                <p:cNvPr id="44431" name="Ink 44430">
                  <a:extLst>
                    <a:ext uri="{FF2B5EF4-FFF2-40B4-BE49-F238E27FC236}">
                      <a16:creationId xmlns:a16="http://schemas.microsoft.com/office/drawing/2014/main" id="{61FBB271-D83D-8F4B-BF53-CF3AC4DB0A10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929357" y="4738025"/>
                  <a:ext cx="95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3">
              <p14:nvContentPartPr>
                <p14:cNvPr id="44432" name="Ink 44431">
                  <a:extLst>
                    <a:ext uri="{FF2B5EF4-FFF2-40B4-BE49-F238E27FC236}">
                      <a16:creationId xmlns:a16="http://schemas.microsoft.com/office/drawing/2014/main" id="{8C6658B2-4463-A844-9B35-6B595370C6CA}"/>
                    </a:ext>
                  </a:extLst>
                </p14:cNvPr>
                <p14:cNvContentPartPr/>
                <p14:nvPr/>
              </p14:nvContentPartPr>
              <p14:xfrm>
                <a:off x="8991637" y="4595105"/>
                <a:ext cx="47160" cy="293400"/>
              </p14:xfrm>
            </p:contentPart>
          </mc:Choice>
          <mc:Fallback>
            <p:pic>
              <p:nvPicPr>
                <p:cNvPr id="44432" name="Ink 44431">
                  <a:extLst>
                    <a:ext uri="{FF2B5EF4-FFF2-40B4-BE49-F238E27FC236}">
                      <a16:creationId xmlns:a16="http://schemas.microsoft.com/office/drawing/2014/main" id="{8C6658B2-4463-A844-9B35-6B595370C6CA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976157" y="4579985"/>
                  <a:ext cx="7740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5">
              <p14:nvContentPartPr>
                <p14:cNvPr id="44433" name="Ink 44432">
                  <a:extLst>
                    <a:ext uri="{FF2B5EF4-FFF2-40B4-BE49-F238E27FC236}">
                      <a16:creationId xmlns:a16="http://schemas.microsoft.com/office/drawing/2014/main" id="{4D1715A9-EDDE-8F49-8E36-260E5CA123CE}"/>
                    </a:ext>
                  </a:extLst>
                </p14:cNvPr>
                <p14:cNvContentPartPr/>
                <p14:nvPr/>
              </p14:nvContentPartPr>
              <p14:xfrm>
                <a:off x="9073717" y="4829825"/>
                <a:ext cx="11880" cy="18000"/>
              </p14:xfrm>
            </p:contentPart>
          </mc:Choice>
          <mc:Fallback>
            <p:pic>
              <p:nvPicPr>
                <p:cNvPr id="44433" name="Ink 44432">
                  <a:extLst>
                    <a:ext uri="{FF2B5EF4-FFF2-40B4-BE49-F238E27FC236}">
                      <a16:creationId xmlns:a16="http://schemas.microsoft.com/office/drawing/2014/main" id="{4D1715A9-EDDE-8F49-8E36-260E5CA123CE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9058237" y="4814705"/>
                  <a:ext cx="42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451" name="Group 44450">
            <a:extLst>
              <a:ext uri="{FF2B5EF4-FFF2-40B4-BE49-F238E27FC236}">
                <a16:creationId xmlns:a16="http://schemas.microsoft.com/office/drawing/2014/main" id="{1F203F2E-1AAA-C94F-A083-56DD88E5EFB5}"/>
              </a:ext>
            </a:extLst>
          </p:cNvPr>
          <p:cNvGrpSpPr/>
          <p:nvPr/>
        </p:nvGrpSpPr>
        <p:grpSpPr>
          <a:xfrm>
            <a:off x="486277" y="1342145"/>
            <a:ext cx="7673040" cy="486720"/>
            <a:chOff x="486277" y="1342145"/>
            <a:chExt cx="7673040" cy="486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7">
              <p14:nvContentPartPr>
                <p14:cNvPr id="44435" name="Ink 44434">
                  <a:extLst>
                    <a:ext uri="{FF2B5EF4-FFF2-40B4-BE49-F238E27FC236}">
                      <a16:creationId xmlns:a16="http://schemas.microsoft.com/office/drawing/2014/main" id="{5E33792D-CF8D-4D4E-9831-07C987468987}"/>
                    </a:ext>
                  </a:extLst>
                </p14:cNvPr>
                <p14:cNvContentPartPr/>
                <p14:nvPr/>
              </p14:nvContentPartPr>
              <p14:xfrm>
                <a:off x="486277" y="1342145"/>
                <a:ext cx="7673040" cy="486720"/>
              </p14:xfrm>
            </p:contentPart>
          </mc:Choice>
          <mc:Fallback>
            <p:pic>
              <p:nvPicPr>
                <p:cNvPr id="44435" name="Ink 44434">
                  <a:extLst>
                    <a:ext uri="{FF2B5EF4-FFF2-40B4-BE49-F238E27FC236}">
                      <a16:creationId xmlns:a16="http://schemas.microsoft.com/office/drawing/2014/main" id="{5E33792D-CF8D-4D4E-9831-07C987468987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471157" y="1326665"/>
                  <a:ext cx="77032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9">
              <p14:nvContentPartPr>
                <p14:cNvPr id="44436" name="Ink 44435">
                  <a:extLst>
                    <a:ext uri="{FF2B5EF4-FFF2-40B4-BE49-F238E27FC236}">
                      <a16:creationId xmlns:a16="http://schemas.microsoft.com/office/drawing/2014/main" id="{E5A75EB3-87ED-924D-98F6-1B2448BFEE62}"/>
                    </a:ext>
                  </a:extLst>
                </p14:cNvPr>
                <p14:cNvContentPartPr/>
                <p14:nvPr/>
              </p14:nvContentPartPr>
              <p14:xfrm>
                <a:off x="4642117" y="1365545"/>
                <a:ext cx="129240" cy="123480"/>
              </p14:xfrm>
            </p:contentPart>
          </mc:Choice>
          <mc:Fallback>
            <p:pic>
              <p:nvPicPr>
                <p:cNvPr id="44436" name="Ink 44435">
                  <a:extLst>
                    <a:ext uri="{FF2B5EF4-FFF2-40B4-BE49-F238E27FC236}">
                      <a16:creationId xmlns:a16="http://schemas.microsoft.com/office/drawing/2014/main" id="{E5A75EB3-87ED-924D-98F6-1B2448BFEE62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4626997" y="1350425"/>
                  <a:ext cx="1598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1">
              <p14:nvContentPartPr>
                <p14:cNvPr id="44437" name="Ink 44436">
                  <a:extLst>
                    <a:ext uri="{FF2B5EF4-FFF2-40B4-BE49-F238E27FC236}">
                      <a16:creationId xmlns:a16="http://schemas.microsoft.com/office/drawing/2014/main" id="{505CE858-30D3-0545-ABDE-48545286E641}"/>
                    </a:ext>
                  </a:extLst>
                </p14:cNvPr>
                <p14:cNvContentPartPr/>
                <p14:nvPr/>
              </p14:nvContentPartPr>
              <p14:xfrm>
                <a:off x="3926797" y="1541225"/>
                <a:ext cx="94320" cy="146880"/>
              </p14:xfrm>
            </p:contentPart>
          </mc:Choice>
          <mc:Fallback>
            <p:pic>
              <p:nvPicPr>
                <p:cNvPr id="44437" name="Ink 44436">
                  <a:extLst>
                    <a:ext uri="{FF2B5EF4-FFF2-40B4-BE49-F238E27FC236}">
                      <a16:creationId xmlns:a16="http://schemas.microsoft.com/office/drawing/2014/main" id="{505CE858-30D3-0545-ABDE-48545286E641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3911677" y="1526105"/>
                  <a:ext cx="1249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3">
              <p14:nvContentPartPr>
                <p14:cNvPr id="44438" name="Ink 44437">
                  <a:extLst>
                    <a:ext uri="{FF2B5EF4-FFF2-40B4-BE49-F238E27FC236}">
                      <a16:creationId xmlns:a16="http://schemas.microsoft.com/office/drawing/2014/main" id="{D011FB6A-1A5F-F84F-90CF-DED7551BEFAC}"/>
                    </a:ext>
                  </a:extLst>
                </p14:cNvPr>
                <p14:cNvContentPartPr/>
                <p14:nvPr/>
              </p14:nvContentPartPr>
              <p14:xfrm>
                <a:off x="4073317" y="1476785"/>
                <a:ext cx="100080" cy="252720"/>
              </p14:xfrm>
            </p:contentPart>
          </mc:Choice>
          <mc:Fallback>
            <p:pic>
              <p:nvPicPr>
                <p:cNvPr id="44438" name="Ink 44437">
                  <a:extLst>
                    <a:ext uri="{FF2B5EF4-FFF2-40B4-BE49-F238E27FC236}">
                      <a16:creationId xmlns:a16="http://schemas.microsoft.com/office/drawing/2014/main" id="{D011FB6A-1A5F-F84F-90CF-DED7551BEFAC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4058197" y="1461665"/>
                  <a:ext cx="1306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5">
              <p14:nvContentPartPr>
                <p14:cNvPr id="44439" name="Ink 44438">
                  <a:extLst>
                    <a:ext uri="{FF2B5EF4-FFF2-40B4-BE49-F238E27FC236}">
                      <a16:creationId xmlns:a16="http://schemas.microsoft.com/office/drawing/2014/main" id="{9A02029B-F3C8-E142-AC27-934C115F7810}"/>
                    </a:ext>
                  </a:extLst>
                </p14:cNvPr>
                <p14:cNvContentPartPr/>
                <p14:nvPr/>
              </p14:nvContentPartPr>
              <p14:xfrm>
                <a:off x="4202557" y="1517825"/>
                <a:ext cx="100080" cy="123480"/>
              </p14:xfrm>
            </p:contentPart>
          </mc:Choice>
          <mc:Fallback>
            <p:pic>
              <p:nvPicPr>
                <p:cNvPr id="44439" name="Ink 44438">
                  <a:extLst>
                    <a:ext uri="{FF2B5EF4-FFF2-40B4-BE49-F238E27FC236}">
                      <a16:creationId xmlns:a16="http://schemas.microsoft.com/office/drawing/2014/main" id="{9A02029B-F3C8-E142-AC27-934C115F7810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4187437" y="1502705"/>
                  <a:ext cx="1303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7">
              <p14:nvContentPartPr>
                <p14:cNvPr id="44440" name="Ink 44439">
                  <a:extLst>
                    <a:ext uri="{FF2B5EF4-FFF2-40B4-BE49-F238E27FC236}">
                      <a16:creationId xmlns:a16="http://schemas.microsoft.com/office/drawing/2014/main" id="{F5267F57-3573-0F42-8258-432EFAC0A4B6}"/>
                    </a:ext>
                  </a:extLst>
                </p14:cNvPr>
                <p14:cNvContentPartPr/>
                <p14:nvPr/>
              </p14:nvContentPartPr>
              <p14:xfrm>
                <a:off x="4302277" y="1438625"/>
                <a:ext cx="70920" cy="237960"/>
              </p14:xfrm>
            </p:contentPart>
          </mc:Choice>
          <mc:Fallback>
            <p:pic>
              <p:nvPicPr>
                <p:cNvPr id="44440" name="Ink 44439">
                  <a:extLst>
                    <a:ext uri="{FF2B5EF4-FFF2-40B4-BE49-F238E27FC236}">
                      <a16:creationId xmlns:a16="http://schemas.microsoft.com/office/drawing/2014/main" id="{F5267F57-3573-0F42-8258-432EFAC0A4B6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4287157" y="1423145"/>
                  <a:ext cx="1011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9">
              <p14:nvContentPartPr>
                <p14:cNvPr id="44441" name="Ink 44440">
                  <a:extLst>
                    <a:ext uri="{FF2B5EF4-FFF2-40B4-BE49-F238E27FC236}">
                      <a16:creationId xmlns:a16="http://schemas.microsoft.com/office/drawing/2014/main" id="{844E3BA4-2DC5-0945-9C27-6D251D2FC9C0}"/>
                    </a:ext>
                  </a:extLst>
                </p14:cNvPr>
                <p14:cNvContentPartPr/>
                <p14:nvPr/>
              </p14:nvContentPartPr>
              <p14:xfrm>
                <a:off x="4384357" y="1506305"/>
                <a:ext cx="140760" cy="141120"/>
              </p14:xfrm>
            </p:contentPart>
          </mc:Choice>
          <mc:Fallback>
            <p:pic>
              <p:nvPicPr>
                <p:cNvPr id="44441" name="Ink 44440">
                  <a:extLst>
                    <a:ext uri="{FF2B5EF4-FFF2-40B4-BE49-F238E27FC236}">
                      <a16:creationId xmlns:a16="http://schemas.microsoft.com/office/drawing/2014/main" id="{844E3BA4-2DC5-0945-9C27-6D251D2FC9C0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4369237" y="1490825"/>
                  <a:ext cx="1713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1">
              <p14:nvContentPartPr>
                <p14:cNvPr id="44442" name="Ink 44441">
                  <a:extLst>
                    <a:ext uri="{FF2B5EF4-FFF2-40B4-BE49-F238E27FC236}">
                      <a16:creationId xmlns:a16="http://schemas.microsoft.com/office/drawing/2014/main" id="{0E545AAA-67E5-C84E-AAD0-563E32E9DEF8}"/>
                    </a:ext>
                  </a:extLst>
                </p14:cNvPr>
                <p14:cNvContentPartPr/>
                <p14:nvPr/>
              </p14:nvContentPartPr>
              <p14:xfrm>
                <a:off x="4677397" y="1588385"/>
                <a:ext cx="18000" cy="23760"/>
              </p14:xfrm>
            </p:contentPart>
          </mc:Choice>
          <mc:Fallback>
            <p:pic>
              <p:nvPicPr>
                <p:cNvPr id="44442" name="Ink 44441">
                  <a:extLst>
                    <a:ext uri="{FF2B5EF4-FFF2-40B4-BE49-F238E27FC236}">
                      <a16:creationId xmlns:a16="http://schemas.microsoft.com/office/drawing/2014/main" id="{0E545AAA-67E5-C84E-AAD0-563E32E9DEF8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4661917" y="1573265"/>
                  <a:ext cx="48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3">
              <p14:nvContentPartPr>
                <p14:cNvPr id="44444" name="Ink 44443">
                  <a:extLst>
                    <a:ext uri="{FF2B5EF4-FFF2-40B4-BE49-F238E27FC236}">
                      <a16:creationId xmlns:a16="http://schemas.microsoft.com/office/drawing/2014/main" id="{17742DEF-31C3-404E-9B46-F3C105E80460}"/>
                    </a:ext>
                  </a:extLst>
                </p14:cNvPr>
                <p14:cNvContentPartPr/>
                <p14:nvPr/>
              </p14:nvContentPartPr>
              <p14:xfrm>
                <a:off x="4677397" y="1506305"/>
                <a:ext cx="88200" cy="153000"/>
              </p14:xfrm>
            </p:contentPart>
          </mc:Choice>
          <mc:Fallback>
            <p:pic>
              <p:nvPicPr>
                <p:cNvPr id="44444" name="Ink 44443">
                  <a:extLst>
                    <a:ext uri="{FF2B5EF4-FFF2-40B4-BE49-F238E27FC236}">
                      <a16:creationId xmlns:a16="http://schemas.microsoft.com/office/drawing/2014/main" id="{17742DEF-31C3-404E-9B46-F3C105E80460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4661917" y="1490825"/>
                  <a:ext cx="118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5">
              <p14:nvContentPartPr>
                <p14:cNvPr id="44445" name="Ink 44444">
                  <a:extLst>
                    <a:ext uri="{FF2B5EF4-FFF2-40B4-BE49-F238E27FC236}">
                      <a16:creationId xmlns:a16="http://schemas.microsoft.com/office/drawing/2014/main" id="{620986FE-A831-F444-A2D4-9A8B0BEFE2BC}"/>
                    </a:ext>
                  </a:extLst>
                </p14:cNvPr>
                <p14:cNvContentPartPr/>
                <p14:nvPr/>
              </p14:nvContentPartPr>
              <p14:xfrm>
                <a:off x="4776757" y="1517825"/>
                <a:ext cx="164520" cy="135000"/>
              </p14:xfrm>
            </p:contentPart>
          </mc:Choice>
          <mc:Fallback>
            <p:pic>
              <p:nvPicPr>
                <p:cNvPr id="44445" name="Ink 44444">
                  <a:extLst>
                    <a:ext uri="{FF2B5EF4-FFF2-40B4-BE49-F238E27FC236}">
                      <a16:creationId xmlns:a16="http://schemas.microsoft.com/office/drawing/2014/main" id="{620986FE-A831-F444-A2D4-9A8B0BEFE2BC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4761637" y="1502705"/>
                  <a:ext cx="195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7">
              <p14:nvContentPartPr>
                <p14:cNvPr id="44446" name="Ink 44445">
                  <a:extLst>
                    <a:ext uri="{FF2B5EF4-FFF2-40B4-BE49-F238E27FC236}">
                      <a16:creationId xmlns:a16="http://schemas.microsoft.com/office/drawing/2014/main" id="{A47708F6-2C06-2D46-9B9C-2158609B80C2}"/>
                    </a:ext>
                  </a:extLst>
                </p14:cNvPr>
                <p14:cNvContentPartPr/>
                <p14:nvPr/>
              </p14:nvContentPartPr>
              <p14:xfrm>
                <a:off x="4929397" y="1453385"/>
                <a:ext cx="111600" cy="237240"/>
              </p14:xfrm>
            </p:contentPart>
          </mc:Choice>
          <mc:Fallback>
            <p:pic>
              <p:nvPicPr>
                <p:cNvPr id="44446" name="Ink 44445">
                  <a:extLst>
                    <a:ext uri="{FF2B5EF4-FFF2-40B4-BE49-F238E27FC236}">
                      <a16:creationId xmlns:a16="http://schemas.microsoft.com/office/drawing/2014/main" id="{A47708F6-2C06-2D46-9B9C-2158609B80C2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4914277" y="1438265"/>
                  <a:ext cx="142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9">
              <p14:nvContentPartPr>
                <p14:cNvPr id="44447" name="Ink 44446">
                  <a:extLst>
                    <a:ext uri="{FF2B5EF4-FFF2-40B4-BE49-F238E27FC236}">
                      <a16:creationId xmlns:a16="http://schemas.microsoft.com/office/drawing/2014/main" id="{333F4390-1C4B-BD4C-8187-749DF1082B42}"/>
                    </a:ext>
                  </a:extLst>
                </p14:cNvPr>
                <p14:cNvContentPartPr/>
                <p14:nvPr/>
              </p14:nvContentPartPr>
              <p14:xfrm>
                <a:off x="5023357" y="1523945"/>
                <a:ext cx="170280" cy="135360"/>
              </p14:xfrm>
            </p:contentPart>
          </mc:Choice>
          <mc:Fallback>
            <p:pic>
              <p:nvPicPr>
                <p:cNvPr id="44447" name="Ink 44446">
                  <a:extLst>
                    <a:ext uri="{FF2B5EF4-FFF2-40B4-BE49-F238E27FC236}">
                      <a16:creationId xmlns:a16="http://schemas.microsoft.com/office/drawing/2014/main" id="{333F4390-1C4B-BD4C-8187-749DF1082B42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5007877" y="1508465"/>
                  <a:ext cx="2008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1">
              <p14:nvContentPartPr>
                <p14:cNvPr id="44448" name="Ink 44447">
                  <a:extLst>
                    <a:ext uri="{FF2B5EF4-FFF2-40B4-BE49-F238E27FC236}">
                      <a16:creationId xmlns:a16="http://schemas.microsoft.com/office/drawing/2014/main" id="{6D62B54F-770F-6843-92F8-3B6DAD646E39}"/>
                    </a:ext>
                  </a:extLst>
                </p14:cNvPr>
                <p14:cNvContentPartPr/>
                <p14:nvPr/>
              </p14:nvContentPartPr>
              <p14:xfrm>
                <a:off x="5157637" y="1529705"/>
                <a:ext cx="82440" cy="105840"/>
              </p14:xfrm>
            </p:contentPart>
          </mc:Choice>
          <mc:Fallback>
            <p:pic>
              <p:nvPicPr>
                <p:cNvPr id="44448" name="Ink 44447">
                  <a:extLst>
                    <a:ext uri="{FF2B5EF4-FFF2-40B4-BE49-F238E27FC236}">
                      <a16:creationId xmlns:a16="http://schemas.microsoft.com/office/drawing/2014/main" id="{6D62B54F-770F-6843-92F8-3B6DAD646E39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5142517" y="1514225"/>
                  <a:ext cx="113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3">
              <p14:nvContentPartPr>
                <p14:cNvPr id="44449" name="Ink 44448">
                  <a:extLst>
                    <a:ext uri="{FF2B5EF4-FFF2-40B4-BE49-F238E27FC236}">
                      <a16:creationId xmlns:a16="http://schemas.microsoft.com/office/drawing/2014/main" id="{9A0E64E4-F7B5-E049-9BD0-ECF25804B97E}"/>
                    </a:ext>
                  </a:extLst>
                </p14:cNvPr>
                <p14:cNvContentPartPr/>
                <p14:nvPr/>
              </p14:nvContentPartPr>
              <p14:xfrm>
                <a:off x="5222437" y="1447625"/>
                <a:ext cx="59040" cy="193680"/>
              </p14:xfrm>
            </p:contentPart>
          </mc:Choice>
          <mc:Fallback>
            <p:pic>
              <p:nvPicPr>
                <p:cNvPr id="44449" name="Ink 44448">
                  <a:extLst>
                    <a:ext uri="{FF2B5EF4-FFF2-40B4-BE49-F238E27FC236}">
                      <a16:creationId xmlns:a16="http://schemas.microsoft.com/office/drawing/2014/main" id="{9A0E64E4-F7B5-E049-9BD0-ECF25804B97E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5206957" y="1432505"/>
                  <a:ext cx="8964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5">
              <p14:nvContentPartPr>
                <p14:cNvPr id="44450" name="Ink 44449">
                  <a:extLst>
                    <a:ext uri="{FF2B5EF4-FFF2-40B4-BE49-F238E27FC236}">
                      <a16:creationId xmlns:a16="http://schemas.microsoft.com/office/drawing/2014/main" id="{5E67827D-CC15-5F4C-810F-AFADC84FDF2C}"/>
                    </a:ext>
                  </a:extLst>
                </p14:cNvPr>
                <p14:cNvContentPartPr/>
                <p14:nvPr/>
              </p14:nvContentPartPr>
              <p14:xfrm>
                <a:off x="5310277" y="1465265"/>
                <a:ext cx="70920" cy="252360"/>
              </p14:xfrm>
            </p:contentPart>
          </mc:Choice>
          <mc:Fallback>
            <p:pic>
              <p:nvPicPr>
                <p:cNvPr id="44450" name="Ink 44449">
                  <a:extLst>
                    <a:ext uri="{FF2B5EF4-FFF2-40B4-BE49-F238E27FC236}">
                      <a16:creationId xmlns:a16="http://schemas.microsoft.com/office/drawing/2014/main" id="{5E67827D-CC15-5F4C-810F-AFADC84FDF2C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5295157" y="1450145"/>
                  <a:ext cx="1011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90" name="Group 44589">
            <a:extLst>
              <a:ext uri="{FF2B5EF4-FFF2-40B4-BE49-F238E27FC236}">
                <a16:creationId xmlns:a16="http://schemas.microsoft.com/office/drawing/2014/main" id="{0D70BD1B-39E9-EF4F-8ABA-4394812931C1}"/>
              </a:ext>
            </a:extLst>
          </p:cNvPr>
          <p:cNvGrpSpPr/>
          <p:nvPr/>
        </p:nvGrpSpPr>
        <p:grpSpPr>
          <a:xfrm>
            <a:off x="5565517" y="1447625"/>
            <a:ext cx="3543480" cy="1594440"/>
            <a:chOff x="5565517" y="1447625"/>
            <a:chExt cx="3543480" cy="1594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7">
              <p14:nvContentPartPr>
                <p14:cNvPr id="44280" name="Ink 44279">
                  <a:extLst>
                    <a:ext uri="{FF2B5EF4-FFF2-40B4-BE49-F238E27FC236}">
                      <a16:creationId xmlns:a16="http://schemas.microsoft.com/office/drawing/2014/main" id="{0BCF13B2-1381-7A46-BD65-5177B5609DE4}"/>
                    </a:ext>
                  </a:extLst>
                </p14:cNvPr>
                <p14:cNvContentPartPr/>
                <p14:nvPr/>
              </p14:nvContentPartPr>
              <p14:xfrm>
                <a:off x="5712397" y="2631665"/>
                <a:ext cx="8640" cy="217080"/>
              </p14:xfrm>
            </p:contentPart>
          </mc:Choice>
          <mc:Fallback>
            <p:pic>
              <p:nvPicPr>
                <p:cNvPr id="44280" name="Ink 44279">
                  <a:extLst>
                    <a:ext uri="{FF2B5EF4-FFF2-40B4-BE49-F238E27FC236}">
                      <a16:creationId xmlns:a16="http://schemas.microsoft.com/office/drawing/2014/main" id="{0BCF13B2-1381-7A46-BD65-5177B5609DE4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5696917" y="2616545"/>
                  <a:ext cx="392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9">
              <p14:nvContentPartPr>
                <p14:cNvPr id="44281" name="Ink 44280">
                  <a:extLst>
                    <a:ext uri="{FF2B5EF4-FFF2-40B4-BE49-F238E27FC236}">
                      <a16:creationId xmlns:a16="http://schemas.microsoft.com/office/drawing/2014/main" id="{4B190EF2-928E-B746-88D9-3C0DB3F25F2D}"/>
                    </a:ext>
                  </a:extLst>
                </p14:cNvPr>
                <p14:cNvContentPartPr/>
                <p14:nvPr/>
              </p14:nvContentPartPr>
              <p14:xfrm>
                <a:off x="5732557" y="2643545"/>
                <a:ext cx="32040" cy="182160"/>
              </p14:xfrm>
            </p:contentPart>
          </mc:Choice>
          <mc:Fallback>
            <p:pic>
              <p:nvPicPr>
                <p:cNvPr id="44281" name="Ink 44280">
                  <a:extLst>
                    <a:ext uri="{FF2B5EF4-FFF2-40B4-BE49-F238E27FC236}">
                      <a16:creationId xmlns:a16="http://schemas.microsoft.com/office/drawing/2014/main" id="{4B190EF2-928E-B746-88D9-3C0DB3F25F2D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5717077" y="2628065"/>
                  <a:ext cx="62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1">
              <p14:nvContentPartPr>
                <p14:cNvPr id="44282" name="Ink 44281">
                  <a:extLst>
                    <a:ext uri="{FF2B5EF4-FFF2-40B4-BE49-F238E27FC236}">
                      <a16:creationId xmlns:a16="http://schemas.microsoft.com/office/drawing/2014/main" id="{ECC3463D-389D-1544-8EBA-4CF313A1CCD8}"/>
                    </a:ext>
                  </a:extLst>
                </p14:cNvPr>
                <p14:cNvContentPartPr/>
                <p14:nvPr/>
              </p14:nvContentPartPr>
              <p14:xfrm>
                <a:off x="5673517" y="2801585"/>
                <a:ext cx="105840" cy="64800"/>
              </p14:xfrm>
            </p:contentPart>
          </mc:Choice>
          <mc:Fallback>
            <p:pic>
              <p:nvPicPr>
                <p:cNvPr id="44282" name="Ink 44281">
                  <a:extLst>
                    <a:ext uri="{FF2B5EF4-FFF2-40B4-BE49-F238E27FC236}">
                      <a16:creationId xmlns:a16="http://schemas.microsoft.com/office/drawing/2014/main" id="{ECC3463D-389D-1544-8EBA-4CF313A1CCD8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5658397" y="2786105"/>
                  <a:ext cx="136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3">
              <p14:nvContentPartPr>
                <p14:cNvPr id="44283" name="Ink 44282">
                  <a:extLst>
                    <a:ext uri="{FF2B5EF4-FFF2-40B4-BE49-F238E27FC236}">
                      <a16:creationId xmlns:a16="http://schemas.microsoft.com/office/drawing/2014/main" id="{14B729F1-AD79-9241-80C2-2064B953A48E}"/>
                    </a:ext>
                  </a:extLst>
                </p14:cNvPr>
                <p14:cNvContentPartPr/>
                <p14:nvPr/>
              </p14:nvContentPartPr>
              <p14:xfrm>
                <a:off x="5667757" y="2572985"/>
                <a:ext cx="59040" cy="141120"/>
              </p14:xfrm>
            </p:contentPart>
          </mc:Choice>
          <mc:Fallback>
            <p:pic>
              <p:nvPicPr>
                <p:cNvPr id="44283" name="Ink 44282">
                  <a:extLst>
                    <a:ext uri="{FF2B5EF4-FFF2-40B4-BE49-F238E27FC236}">
                      <a16:creationId xmlns:a16="http://schemas.microsoft.com/office/drawing/2014/main" id="{14B729F1-AD79-9241-80C2-2064B953A48E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5652637" y="2557865"/>
                  <a:ext cx="89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5">
              <p14:nvContentPartPr>
                <p14:cNvPr id="44284" name="Ink 44283">
                  <a:extLst>
                    <a:ext uri="{FF2B5EF4-FFF2-40B4-BE49-F238E27FC236}">
                      <a16:creationId xmlns:a16="http://schemas.microsoft.com/office/drawing/2014/main" id="{98567F57-85B0-624A-AD76-7A78B5173D32}"/>
                    </a:ext>
                  </a:extLst>
                </p14:cNvPr>
                <p14:cNvContentPartPr/>
                <p14:nvPr/>
              </p14:nvContentPartPr>
              <p14:xfrm>
                <a:off x="5720677" y="2596385"/>
                <a:ext cx="52920" cy="64800"/>
              </p14:xfrm>
            </p:contentPart>
          </mc:Choice>
          <mc:Fallback>
            <p:pic>
              <p:nvPicPr>
                <p:cNvPr id="44284" name="Ink 44283">
                  <a:extLst>
                    <a:ext uri="{FF2B5EF4-FFF2-40B4-BE49-F238E27FC236}">
                      <a16:creationId xmlns:a16="http://schemas.microsoft.com/office/drawing/2014/main" id="{98567F57-85B0-624A-AD76-7A78B5173D32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5705557" y="2581265"/>
                  <a:ext cx="83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7">
              <p14:nvContentPartPr>
                <p14:cNvPr id="44285" name="Ink 44284">
                  <a:extLst>
                    <a:ext uri="{FF2B5EF4-FFF2-40B4-BE49-F238E27FC236}">
                      <a16:creationId xmlns:a16="http://schemas.microsoft.com/office/drawing/2014/main" id="{43C44FBE-3DEC-F34C-9434-3F977B81800B}"/>
                    </a:ext>
                  </a:extLst>
                </p14:cNvPr>
                <p14:cNvContentPartPr/>
                <p14:nvPr/>
              </p14:nvContentPartPr>
              <p14:xfrm>
                <a:off x="5609077" y="2420705"/>
                <a:ext cx="123840" cy="88200"/>
              </p14:xfrm>
            </p:contentPart>
          </mc:Choice>
          <mc:Fallback>
            <p:pic>
              <p:nvPicPr>
                <p:cNvPr id="44285" name="Ink 44284">
                  <a:extLst>
                    <a:ext uri="{FF2B5EF4-FFF2-40B4-BE49-F238E27FC236}">
                      <a16:creationId xmlns:a16="http://schemas.microsoft.com/office/drawing/2014/main" id="{43C44FBE-3DEC-F34C-9434-3F977B81800B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5593957" y="2405225"/>
                  <a:ext cx="154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9">
              <p14:nvContentPartPr>
                <p14:cNvPr id="44286" name="Ink 44285">
                  <a:extLst>
                    <a:ext uri="{FF2B5EF4-FFF2-40B4-BE49-F238E27FC236}">
                      <a16:creationId xmlns:a16="http://schemas.microsoft.com/office/drawing/2014/main" id="{F7A592E8-D671-E543-ACBA-7BFB977FD597}"/>
                    </a:ext>
                  </a:extLst>
                </p14:cNvPr>
                <p14:cNvContentPartPr/>
                <p14:nvPr/>
              </p14:nvContentPartPr>
              <p14:xfrm>
                <a:off x="5565517" y="2362025"/>
                <a:ext cx="167040" cy="170280"/>
              </p14:xfrm>
            </p:contentPart>
          </mc:Choice>
          <mc:Fallback>
            <p:pic>
              <p:nvPicPr>
                <p:cNvPr id="44286" name="Ink 44285">
                  <a:extLst>
                    <a:ext uri="{FF2B5EF4-FFF2-40B4-BE49-F238E27FC236}">
                      <a16:creationId xmlns:a16="http://schemas.microsoft.com/office/drawing/2014/main" id="{F7A592E8-D671-E543-ACBA-7BFB977FD597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5550397" y="2346905"/>
                  <a:ext cx="1976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1">
              <p14:nvContentPartPr>
                <p14:cNvPr id="44287" name="Ink 44286">
                  <a:extLst>
                    <a:ext uri="{FF2B5EF4-FFF2-40B4-BE49-F238E27FC236}">
                      <a16:creationId xmlns:a16="http://schemas.microsoft.com/office/drawing/2014/main" id="{888D49F1-C73B-1D44-A72E-280B294C41FB}"/>
                    </a:ext>
                  </a:extLst>
                </p14:cNvPr>
                <p14:cNvContentPartPr/>
                <p14:nvPr/>
              </p14:nvContentPartPr>
              <p14:xfrm>
                <a:off x="5778997" y="2350145"/>
                <a:ext cx="100440" cy="111600"/>
              </p14:xfrm>
            </p:contentPart>
          </mc:Choice>
          <mc:Fallback>
            <p:pic>
              <p:nvPicPr>
                <p:cNvPr id="44287" name="Ink 44286">
                  <a:extLst>
                    <a:ext uri="{FF2B5EF4-FFF2-40B4-BE49-F238E27FC236}">
                      <a16:creationId xmlns:a16="http://schemas.microsoft.com/office/drawing/2014/main" id="{888D49F1-C73B-1D44-A72E-280B294C41FB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5763877" y="2335025"/>
                  <a:ext cx="130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3">
              <p14:nvContentPartPr>
                <p14:cNvPr id="44288" name="Ink 44287">
                  <a:extLst>
                    <a:ext uri="{FF2B5EF4-FFF2-40B4-BE49-F238E27FC236}">
                      <a16:creationId xmlns:a16="http://schemas.microsoft.com/office/drawing/2014/main" id="{E705B66E-AFF8-4B4E-871C-6AD31A82F4D9}"/>
                    </a:ext>
                  </a:extLst>
                </p14:cNvPr>
                <p14:cNvContentPartPr/>
                <p14:nvPr/>
              </p14:nvContentPartPr>
              <p14:xfrm>
                <a:off x="5884837" y="2285705"/>
                <a:ext cx="64440" cy="205560"/>
              </p14:xfrm>
            </p:contentPart>
          </mc:Choice>
          <mc:Fallback>
            <p:pic>
              <p:nvPicPr>
                <p:cNvPr id="44288" name="Ink 44287">
                  <a:extLst>
                    <a:ext uri="{FF2B5EF4-FFF2-40B4-BE49-F238E27FC236}">
                      <a16:creationId xmlns:a16="http://schemas.microsoft.com/office/drawing/2014/main" id="{E705B66E-AFF8-4B4E-871C-6AD31A82F4D9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5869717" y="2270585"/>
                  <a:ext cx="950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5">
              <p14:nvContentPartPr>
                <p14:cNvPr id="44289" name="Ink 44288">
                  <a:extLst>
                    <a:ext uri="{FF2B5EF4-FFF2-40B4-BE49-F238E27FC236}">
                      <a16:creationId xmlns:a16="http://schemas.microsoft.com/office/drawing/2014/main" id="{69F4751A-3896-2742-82CA-59F595074371}"/>
                    </a:ext>
                  </a:extLst>
                </p14:cNvPr>
                <p14:cNvContentPartPr/>
                <p14:nvPr/>
              </p14:nvContentPartPr>
              <p14:xfrm>
                <a:off x="6002197" y="2327105"/>
                <a:ext cx="70920" cy="82080"/>
              </p14:xfrm>
            </p:contentPart>
          </mc:Choice>
          <mc:Fallback>
            <p:pic>
              <p:nvPicPr>
                <p:cNvPr id="44289" name="Ink 44288">
                  <a:extLst>
                    <a:ext uri="{FF2B5EF4-FFF2-40B4-BE49-F238E27FC236}">
                      <a16:creationId xmlns:a16="http://schemas.microsoft.com/office/drawing/2014/main" id="{69F4751A-3896-2742-82CA-59F595074371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5986717" y="2311625"/>
                  <a:ext cx="101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7">
              <p14:nvContentPartPr>
                <p14:cNvPr id="44290" name="Ink 44289">
                  <a:extLst>
                    <a:ext uri="{FF2B5EF4-FFF2-40B4-BE49-F238E27FC236}">
                      <a16:creationId xmlns:a16="http://schemas.microsoft.com/office/drawing/2014/main" id="{6910DB1F-C62D-934B-A9D0-43F3E217DDCF}"/>
                    </a:ext>
                  </a:extLst>
                </p14:cNvPr>
                <p14:cNvContentPartPr/>
                <p14:nvPr/>
              </p14:nvContentPartPr>
              <p14:xfrm>
                <a:off x="6084277" y="2256545"/>
                <a:ext cx="47160" cy="199440"/>
              </p14:xfrm>
            </p:contentPart>
          </mc:Choice>
          <mc:Fallback>
            <p:pic>
              <p:nvPicPr>
                <p:cNvPr id="44290" name="Ink 44289">
                  <a:extLst>
                    <a:ext uri="{FF2B5EF4-FFF2-40B4-BE49-F238E27FC236}">
                      <a16:creationId xmlns:a16="http://schemas.microsoft.com/office/drawing/2014/main" id="{6910DB1F-C62D-934B-A9D0-43F3E217DDCF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068797" y="2241425"/>
                  <a:ext cx="77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9">
              <p14:nvContentPartPr>
                <p14:cNvPr id="44291" name="Ink 44290">
                  <a:extLst>
                    <a:ext uri="{FF2B5EF4-FFF2-40B4-BE49-F238E27FC236}">
                      <a16:creationId xmlns:a16="http://schemas.microsoft.com/office/drawing/2014/main" id="{D9BE2C2A-3701-D84B-82EA-9CE993126EE1}"/>
                    </a:ext>
                  </a:extLst>
                </p14:cNvPr>
                <p14:cNvContentPartPr/>
                <p14:nvPr/>
              </p14:nvContentPartPr>
              <p14:xfrm>
                <a:off x="6154477" y="2274185"/>
                <a:ext cx="64440" cy="59040"/>
              </p14:xfrm>
            </p:contentPart>
          </mc:Choice>
          <mc:Fallback>
            <p:pic>
              <p:nvPicPr>
                <p:cNvPr id="44291" name="Ink 44290">
                  <a:extLst>
                    <a:ext uri="{FF2B5EF4-FFF2-40B4-BE49-F238E27FC236}">
                      <a16:creationId xmlns:a16="http://schemas.microsoft.com/office/drawing/2014/main" id="{D9BE2C2A-3701-D84B-82EA-9CE993126EE1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139357" y="2259065"/>
                  <a:ext cx="950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1">
              <p14:nvContentPartPr>
                <p14:cNvPr id="44292" name="Ink 44291">
                  <a:extLst>
                    <a:ext uri="{FF2B5EF4-FFF2-40B4-BE49-F238E27FC236}">
                      <a16:creationId xmlns:a16="http://schemas.microsoft.com/office/drawing/2014/main" id="{8415D15E-2A3A-8944-AA97-E6FDA8FC270B}"/>
                    </a:ext>
                  </a:extLst>
                </p14:cNvPr>
                <p14:cNvContentPartPr/>
                <p14:nvPr/>
              </p14:nvContentPartPr>
              <p14:xfrm>
                <a:off x="6130717" y="2355905"/>
                <a:ext cx="117720" cy="53280"/>
              </p14:xfrm>
            </p:contentPart>
          </mc:Choice>
          <mc:Fallback>
            <p:pic>
              <p:nvPicPr>
                <p:cNvPr id="44292" name="Ink 44291">
                  <a:extLst>
                    <a:ext uri="{FF2B5EF4-FFF2-40B4-BE49-F238E27FC236}">
                      <a16:creationId xmlns:a16="http://schemas.microsoft.com/office/drawing/2014/main" id="{8415D15E-2A3A-8944-AA97-E6FDA8FC270B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6115597" y="2340785"/>
                  <a:ext cx="148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3">
              <p14:nvContentPartPr>
                <p14:cNvPr id="44293" name="Ink 44292">
                  <a:extLst>
                    <a:ext uri="{FF2B5EF4-FFF2-40B4-BE49-F238E27FC236}">
                      <a16:creationId xmlns:a16="http://schemas.microsoft.com/office/drawing/2014/main" id="{C22D9906-D980-154F-9F52-3459D2C01E42}"/>
                    </a:ext>
                  </a:extLst>
                </p14:cNvPr>
                <p14:cNvContentPartPr/>
                <p14:nvPr/>
              </p14:nvContentPartPr>
              <p14:xfrm>
                <a:off x="6177877" y="2373545"/>
                <a:ext cx="88200" cy="70560"/>
              </p14:xfrm>
            </p:contentPart>
          </mc:Choice>
          <mc:Fallback>
            <p:pic>
              <p:nvPicPr>
                <p:cNvPr id="44293" name="Ink 44292">
                  <a:extLst>
                    <a:ext uri="{FF2B5EF4-FFF2-40B4-BE49-F238E27FC236}">
                      <a16:creationId xmlns:a16="http://schemas.microsoft.com/office/drawing/2014/main" id="{C22D9906-D980-154F-9F52-3459D2C01E42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6162757" y="2358425"/>
                  <a:ext cx="118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5">
              <p14:nvContentPartPr>
                <p14:cNvPr id="44294" name="Ink 44293">
                  <a:extLst>
                    <a:ext uri="{FF2B5EF4-FFF2-40B4-BE49-F238E27FC236}">
                      <a16:creationId xmlns:a16="http://schemas.microsoft.com/office/drawing/2014/main" id="{0B317003-EF15-394C-85C7-0F125092B611}"/>
                    </a:ext>
                  </a:extLst>
                </p14:cNvPr>
                <p14:cNvContentPartPr/>
                <p14:nvPr/>
              </p14:nvContentPartPr>
              <p14:xfrm>
                <a:off x="6271477" y="2279945"/>
                <a:ext cx="76680" cy="59040"/>
              </p14:xfrm>
            </p:contentPart>
          </mc:Choice>
          <mc:Fallback>
            <p:pic>
              <p:nvPicPr>
                <p:cNvPr id="44294" name="Ink 44293">
                  <a:extLst>
                    <a:ext uri="{FF2B5EF4-FFF2-40B4-BE49-F238E27FC236}">
                      <a16:creationId xmlns:a16="http://schemas.microsoft.com/office/drawing/2014/main" id="{0B317003-EF15-394C-85C7-0F125092B611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256357" y="2264825"/>
                  <a:ext cx="107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7">
              <p14:nvContentPartPr>
                <p14:cNvPr id="44295" name="Ink 44294">
                  <a:extLst>
                    <a:ext uri="{FF2B5EF4-FFF2-40B4-BE49-F238E27FC236}">
                      <a16:creationId xmlns:a16="http://schemas.microsoft.com/office/drawing/2014/main" id="{E40D773A-D82D-4043-9B3F-38FD2A982EEA}"/>
                    </a:ext>
                  </a:extLst>
                </p14:cNvPr>
                <p14:cNvContentPartPr/>
                <p14:nvPr/>
              </p14:nvContentPartPr>
              <p14:xfrm>
                <a:off x="6242317" y="2344385"/>
                <a:ext cx="88200" cy="123480"/>
              </p14:xfrm>
            </p:contentPart>
          </mc:Choice>
          <mc:Fallback>
            <p:pic>
              <p:nvPicPr>
                <p:cNvPr id="44295" name="Ink 44294">
                  <a:extLst>
                    <a:ext uri="{FF2B5EF4-FFF2-40B4-BE49-F238E27FC236}">
                      <a16:creationId xmlns:a16="http://schemas.microsoft.com/office/drawing/2014/main" id="{E40D773A-D82D-4043-9B3F-38FD2A982EEA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6227197" y="2329265"/>
                  <a:ext cx="11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9">
              <p14:nvContentPartPr>
                <p14:cNvPr id="44296" name="Ink 44295">
                  <a:extLst>
                    <a:ext uri="{FF2B5EF4-FFF2-40B4-BE49-F238E27FC236}">
                      <a16:creationId xmlns:a16="http://schemas.microsoft.com/office/drawing/2014/main" id="{479702DA-B162-1E49-B4EF-ED7A36F8F46B}"/>
                    </a:ext>
                  </a:extLst>
                </p14:cNvPr>
                <p14:cNvContentPartPr/>
                <p14:nvPr/>
              </p14:nvContentPartPr>
              <p14:xfrm>
                <a:off x="6283357" y="2414945"/>
                <a:ext cx="111600" cy="23760"/>
              </p14:xfrm>
            </p:contentPart>
          </mc:Choice>
          <mc:Fallback>
            <p:pic>
              <p:nvPicPr>
                <p:cNvPr id="44296" name="Ink 44295">
                  <a:extLst>
                    <a:ext uri="{FF2B5EF4-FFF2-40B4-BE49-F238E27FC236}">
                      <a16:creationId xmlns:a16="http://schemas.microsoft.com/office/drawing/2014/main" id="{479702DA-B162-1E49-B4EF-ED7A36F8F46B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6267877" y="2399465"/>
                  <a:ext cx="142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1">
              <p14:nvContentPartPr>
                <p14:cNvPr id="44298" name="Ink 44297">
                  <a:extLst>
                    <a:ext uri="{FF2B5EF4-FFF2-40B4-BE49-F238E27FC236}">
                      <a16:creationId xmlns:a16="http://schemas.microsoft.com/office/drawing/2014/main" id="{1AD2CC6F-F542-9745-ADA3-8FA756BCE509}"/>
                    </a:ext>
                  </a:extLst>
                </p14:cNvPr>
                <p14:cNvContentPartPr/>
                <p14:nvPr/>
              </p14:nvContentPartPr>
              <p14:xfrm>
                <a:off x="6435637" y="2332865"/>
                <a:ext cx="64800" cy="12240"/>
              </p14:xfrm>
            </p:contentPart>
          </mc:Choice>
          <mc:Fallback>
            <p:pic>
              <p:nvPicPr>
                <p:cNvPr id="44298" name="Ink 44297">
                  <a:extLst>
                    <a:ext uri="{FF2B5EF4-FFF2-40B4-BE49-F238E27FC236}">
                      <a16:creationId xmlns:a16="http://schemas.microsoft.com/office/drawing/2014/main" id="{1AD2CC6F-F542-9745-ADA3-8FA756BCE509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6420517" y="2317385"/>
                  <a:ext cx="95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3">
              <p14:nvContentPartPr>
                <p14:cNvPr id="44299" name="Ink 44298">
                  <a:extLst>
                    <a:ext uri="{FF2B5EF4-FFF2-40B4-BE49-F238E27FC236}">
                      <a16:creationId xmlns:a16="http://schemas.microsoft.com/office/drawing/2014/main" id="{B7AF5D76-4ACA-284F-A75E-A28602DF5EF4}"/>
                    </a:ext>
                  </a:extLst>
                </p14:cNvPr>
                <p14:cNvContentPartPr/>
                <p14:nvPr/>
              </p14:nvContentPartPr>
              <p14:xfrm>
                <a:off x="6441757" y="2373545"/>
                <a:ext cx="64800" cy="12240"/>
              </p14:xfrm>
            </p:contentPart>
          </mc:Choice>
          <mc:Fallback>
            <p:pic>
              <p:nvPicPr>
                <p:cNvPr id="44299" name="Ink 44298">
                  <a:extLst>
                    <a:ext uri="{FF2B5EF4-FFF2-40B4-BE49-F238E27FC236}">
                      <a16:creationId xmlns:a16="http://schemas.microsoft.com/office/drawing/2014/main" id="{B7AF5D76-4ACA-284F-A75E-A28602DF5EF4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6426277" y="2358425"/>
                  <a:ext cx="954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5">
              <p14:nvContentPartPr>
                <p14:cNvPr id="44301" name="Ink 44300">
                  <a:extLst>
                    <a:ext uri="{FF2B5EF4-FFF2-40B4-BE49-F238E27FC236}">
                      <a16:creationId xmlns:a16="http://schemas.microsoft.com/office/drawing/2014/main" id="{46472B0B-72CF-8845-BAF1-3D8707698288}"/>
                    </a:ext>
                  </a:extLst>
                </p14:cNvPr>
                <p14:cNvContentPartPr/>
                <p14:nvPr/>
              </p14:nvContentPartPr>
              <p14:xfrm>
                <a:off x="6564517" y="2250425"/>
                <a:ext cx="153000" cy="129600"/>
              </p14:xfrm>
            </p:contentPart>
          </mc:Choice>
          <mc:Fallback>
            <p:pic>
              <p:nvPicPr>
                <p:cNvPr id="44301" name="Ink 44300">
                  <a:extLst>
                    <a:ext uri="{FF2B5EF4-FFF2-40B4-BE49-F238E27FC236}">
                      <a16:creationId xmlns:a16="http://schemas.microsoft.com/office/drawing/2014/main" id="{46472B0B-72CF-8845-BAF1-3D8707698288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6549397" y="2235305"/>
                  <a:ext cx="183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7">
              <p14:nvContentPartPr>
                <p14:cNvPr id="44302" name="Ink 44301">
                  <a:extLst>
                    <a:ext uri="{FF2B5EF4-FFF2-40B4-BE49-F238E27FC236}">
                      <a16:creationId xmlns:a16="http://schemas.microsoft.com/office/drawing/2014/main" id="{55155501-0F4B-B04E-B72E-94B11CFC6EC6}"/>
                    </a:ext>
                  </a:extLst>
                </p14:cNvPr>
                <p14:cNvContentPartPr/>
                <p14:nvPr/>
              </p14:nvContentPartPr>
              <p14:xfrm>
                <a:off x="6640837" y="2338625"/>
                <a:ext cx="82440" cy="70560"/>
              </p14:xfrm>
            </p:contentPart>
          </mc:Choice>
          <mc:Fallback>
            <p:pic>
              <p:nvPicPr>
                <p:cNvPr id="44302" name="Ink 44301">
                  <a:extLst>
                    <a:ext uri="{FF2B5EF4-FFF2-40B4-BE49-F238E27FC236}">
                      <a16:creationId xmlns:a16="http://schemas.microsoft.com/office/drawing/2014/main" id="{55155501-0F4B-B04E-B72E-94B11CFC6EC6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6625717" y="2323145"/>
                  <a:ext cx="113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9">
              <p14:nvContentPartPr>
                <p14:cNvPr id="44303" name="Ink 44302">
                  <a:extLst>
                    <a:ext uri="{FF2B5EF4-FFF2-40B4-BE49-F238E27FC236}">
                      <a16:creationId xmlns:a16="http://schemas.microsoft.com/office/drawing/2014/main" id="{771AF3DC-0CDE-114C-BA32-960B6A234927}"/>
                    </a:ext>
                  </a:extLst>
                </p14:cNvPr>
                <p14:cNvContentPartPr/>
                <p14:nvPr/>
              </p14:nvContentPartPr>
              <p14:xfrm>
                <a:off x="6734437" y="2238905"/>
                <a:ext cx="11880" cy="82080"/>
              </p14:xfrm>
            </p:contentPart>
          </mc:Choice>
          <mc:Fallback>
            <p:pic>
              <p:nvPicPr>
                <p:cNvPr id="44303" name="Ink 44302">
                  <a:extLst>
                    <a:ext uri="{FF2B5EF4-FFF2-40B4-BE49-F238E27FC236}">
                      <a16:creationId xmlns:a16="http://schemas.microsoft.com/office/drawing/2014/main" id="{771AF3DC-0CDE-114C-BA32-960B6A234927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6719317" y="2223785"/>
                  <a:ext cx="42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44304" name="Ink 44303">
                  <a:extLst>
                    <a:ext uri="{FF2B5EF4-FFF2-40B4-BE49-F238E27FC236}">
                      <a16:creationId xmlns:a16="http://schemas.microsoft.com/office/drawing/2014/main" id="{1AE0CEE4-A8DE-634C-A78A-F15284C34836}"/>
                    </a:ext>
                  </a:extLst>
                </p14:cNvPr>
                <p14:cNvContentPartPr/>
                <p14:nvPr/>
              </p14:nvContentPartPr>
              <p14:xfrm>
                <a:off x="6717157" y="2221265"/>
                <a:ext cx="129240" cy="176040"/>
              </p14:xfrm>
            </p:contentPart>
          </mc:Choice>
          <mc:Fallback>
            <p:pic>
              <p:nvPicPr>
                <p:cNvPr id="44304" name="Ink 44303">
                  <a:extLst>
                    <a:ext uri="{FF2B5EF4-FFF2-40B4-BE49-F238E27FC236}">
                      <a16:creationId xmlns:a16="http://schemas.microsoft.com/office/drawing/2014/main" id="{1AE0CEE4-A8DE-634C-A78A-F15284C34836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6701677" y="2206145"/>
                  <a:ext cx="1598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3">
              <p14:nvContentPartPr>
                <p14:cNvPr id="44305" name="Ink 44304">
                  <a:extLst>
                    <a:ext uri="{FF2B5EF4-FFF2-40B4-BE49-F238E27FC236}">
                      <a16:creationId xmlns:a16="http://schemas.microsoft.com/office/drawing/2014/main" id="{4BC17E02-1146-0D4A-97E4-E2C4DF82CE54}"/>
                    </a:ext>
                  </a:extLst>
                </p14:cNvPr>
                <p14:cNvContentPartPr/>
                <p14:nvPr/>
              </p14:nvContentPartPr>
              <p14:xfrm>
                <a:off x="6804997" y="2203985"/>
                <a:ext cx="135000" cy="99720"/>
              </p14:xfrm>
            </p:contentPart>
          </mc:Choice>
          <mc:Fallback>
            <p:pic>
              <p:nvPicPr>
                <p:cNvPr id="44305" name="Ink 44304">
                  <a:extLst>
                    <a:ext uri="{FF2B5EF4-FFF2-40B4-BE49-F238E27FC236}">
                      <a16:creationId xmlns:a16="http://schemas.microsoft.com/office/drawing/2014/main" id="{4BC17E02-1146-0D4A-97E4-E2C4DF82CE54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6789877" y="2188505"/>
                  <a:ext cx="16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5">
              <p14:nvContentPartPr>
                <p14:cNvPr id="44306" name="Ink 44305">
                  <a:extLst>
                    <a:ext uri="{FF2B5EF4-FFF2-40B4-BE49-F238E27FC236}">
                      <a16:creationId xmlns:a16="http://schemas.microsoft.com/office/drawing/2014/main" id="{3870140B-5C32-8040-B239-607620B2D664}"/>
                    </a:ext>
                  </a:extLst>
                </p14:cNvPr>
                <p14:cNvContentPartPr/>
                <p14:nvPr/>
              </p14:nvContentPartPr>
              <p14:xfrm>
                <a:off x="6846037" y="2320985"/>
                <a:ext cx="141120" cy="82440"/>
              </p14:xfrm>
            </p:contentPart>
          </mc:Choice>
          <mc:Fallback>
            <p:pic>
              <p:nvPicPr>
                <p:cNvPr id="44306" name="Ink 44305">
                  <a:extLst>
                    <a:ext uri="{FF2B5EF4-FFF2-40B4-BE49-F238E27FC236}">
                      <a16:creationId xmlns:a16="http://schemas.microsoft.com/office/drawing/2014/main" id="{3870140B-5C32-8040-B239-607620B2D664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6830557" y="2305505"/>
                  <a:ext cx="1717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7">
              <p14:nvContentPartPr>
                <p14:cNvPr id="44308" name="Ink 44307">
                  <a:extLst>
                    <a:ext uri="{FF2B5EF4-FFF2-40B4-BE49-F238E27FC236}">
                      <a16:creationId xmlns:a16="http://schemas.microsoft.com/office/drawing/2014/main" id="{1BA7511C-15E7-F641-9D94-954E621EE8DD}"/>
                    </a:ext>
                  </a:extLst>
                </p14:cNvPr>
                <p14:cNvContentPartPr/>
                <p14:nvPr/>
              </p14:nvContentPartPr>
              <p14:xfrm>
                <a:off x="7021717" y="2203985"/>
                <a:ext cx="47520" cy="59040"/>
              </p14:xfrm>
            </p:contentPart>
          </mc:Choice>
          <mc:Fallback>
            <p:pic>
              <p:nvPicPr>
                <p:cNvPr id="44308" name="Ink 44307">
                  <a:extLst>
                    <a:ext uri="{FF2B5EF4-FFF2-40B4-BE49-F238E27FC236}">
                      <a16:creationId xmlns:a16="http://schemas.microsoft.com/office/drawing/2014/main" id="{1BA7511C-15E7-F641-9D94-954E621EE8DD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7006597" y="2188505"/>
                  <a:ext cx="777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9">
              <p14:nvContentPartPr>
                <p14:cNvPr id="44309" name="Ink 44308">
                  <a:extLst>
                    <a:ext uri="{FF2B5EF4-FFF2-40B4-BE49-F238E27FC236}">
                      <a16:creationId xmlns:a16="http://schemas.microsoft.com/office/drawing/2014/main" id="{BAFFAEB7-89CD-6F46-B94E-2E7BE4EC6694}"/>
                    </a:ext>
                  </a:extLst>
                </p14:cNvPr>
                <p14:cNvContentPartPr/>
                <p14:nvPr/>
              </p14:nvContentPartPr>
              <p14:xfrm>
                <a:off x="6998317" y="2192105"/>
                <a:ext cx="135360" cy="129240"/>
              </p14:xfrm>
            </p:contentPart>
          </mc:Choice>
          <mc:Fallback>
            <p:pic>
              <p:nvPicPr>
                <p:cNvPr id="44309" name="Ink 44308">
                  <a:extLst>
                    <a:ext uri="{FF2B5EF4-FFF2-40B4-BE49-F238E27FC236}">
                      <a16:creationId xmlns:a16="http://schemas.microsoft.com/office/drawing/2014/main" id="{BAFFAEB7-89CD-6F46-B94E-2E7BE4EC6694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6983197" y="2176625"/>
                  <a:ext cx="165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1">
              <p14:nvContentPartPr>
                <p14:cNvPr id="44310" name="Ink 44309">
                  <a:extLst>
                    <a:ext uri="{FF2B5EF4-FFF2-40B4-BE49-F238E27FC236}">
                      <a16:creationId xmlns:a16="http://schemas.microsoft.com/office/drawing/2014/main" id="{5C08166F-01FB-CC41-A97A-D3A9366A1E6A}"/>
                    </a:ext>
                  </a:extLst>
                </p14:cNvPr>
                <p14:cNvContentPartPr/>
                <p14:nvPr/>
              </p14:nvContentPartPr>
              <p14:xfrm>
                <a:off x="7127557" y="2168705"/>
                <a:ext cx="70560" cy="99720"/>
              </p14:xfrm>
            </p:contentPart>
          </mc:Choice>
          <mc:Fallback>
            <p:pic>
              <p:nvPicPr>
                <p:cNvPr id="44310" name="Ink 44309">
                  <a:extLst>
                    <a:ext uri="{FF2B5EF4-FFF2-40B4-BE49-F238E27FC236}">
                      <a16:creationId xmlns:a16="http://schemas.microsoft.com/office/drawing/2014/main" id="{5C08166F-01FB-CC41-A97A-D3A9366A1E6A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7112437" y="2153585"/>
                  <a:ext cx="100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3">
              <p14:nvContentPartPr>
                <p14:cNvPr id="44311" name="Ink 44310">
                  <a:extLst>
                    <a:ext uri="{FF2B5EF4-FFF2-40B4-BE49-F238E27FC236}">
                      <a16:creationId xmlns:a16="http://schemas.microsoft.com/office/drawing/2014/main" id="{94B2F4F8-3A39-B84C-A4BE-BBC373A88046}"/>
                    </a:ext>
                  </a:extLst>
                </p14:cNvPr>
                <p14:cNvContentPartPr/>
                <p14:nvPr/>
              </p14:nvContentPartPr>
              <p14:xfrm>
                <a:off x="7068877" y="2268065"/>
                <a:ext cx="105840" cy="76680"/>
              </p14:xfrm>
            </p:contentPart>
          </mc:Choice>
          <mc:Fallback>
            <p:pic>
              <p:nvPicPr>
                <p:cNvPr id="44311" name="Ink 44310">
                  <a:extLst>
                    <a:ext uri="{FF2B5EF4-FFF2-40B4-BE49-F238E27FC236}">
                      <a16:creationId xmlns:a16="http://schemas.microsoft.com/office/drawing/2014/main" id="{94B2F4F8-3A39-B84C-A4BE-BBC373A88046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7053397" y="2252945"/>
                  <a:ext cx="1364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5">
              <p14:nvContentPartPr>
                <p14:cNvPr id="44313" name="Ink 44312">
                  <a:extLst>
                    <a:ext uri="{FF2B5EF4-FFF2-40B4-BE49-F238E27FC236}">
                      <a16:creationId xmlns:a16="http://schemas.microsoft.com/office/drawing/2014/main" id="{1CB0D3FA-F2BE-8640-A1AC-C5F53584119C}"/>
                    </a:ext>
                  </a:extLst>
                </p14:cNvPr>
                <p14:cNvContentPartPr/>
                <p14:nvPr/>
              </p14:nvContentPartPr>
              <p14:xfrm>
                <a:off x="5908237" y="2625905"/>
                <a:ext cx="41040" cy="11880"/>
              </p14:xfrm>
            </p:contentPart>
          </mc:Choice>
          <mc:Fallback>
            <p:pic>
              <p:nvPicPr>
                <p:cNvPr id="44313" name="Ink 44312">
                  <a:extLst>
                    <a:ext uri="{FF2B5EF4-FFF2-40B4-BE49-F238E27FC236}">
                      <a16:creationId xmlns:a16="http://schemas.microsoft.com/office/drawing/2014/main" id="{1CB0D3FA-F2BE-8640-A1AC-C5F53584119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5893117" y="2610785"/>
                  <a:ext cx="71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7">
              <p14:nvContentPartPr>
                <p14:cNvPr id="44314" name="Ink 44313">
                  <a:extLst>
                    <a:ext uri="{FF2B5EF4-FFF2-40B4-BE49-F238E27FC236}">
                      <a16:creationId xmlns:a16="http://schemas.microsoft.com/office/drawing/2014/main" id="{DAAD8E66-8B53-7D4C-8A40-88752A17BB16}"/>
                    </a:ext>
                  </a:extLst>
                </p14:cNvPr>
                <p14:cNvContentPartPr/>
                <p14:nvPr/>
              </p14:nvContentPartPr>
              <p14:xfrm>
                <a:off x="5908237" y="2661185"/>
                <a:ext cx="64800" cy="70560"/>
              </p14:xfrm>
            </p:contentPart>
          </mc:Choice>
          <mc:Fallback>
            <p:pic>
              <p:nvPicPr>
                <p:cNvPr id="44314" name="Ink 44313">
                  <a:extLst>
                    <a:ext uri="{FF2B5EF4-FFF2-40B4-BE49-F238E27FC236}">
                      <a16:creationId xmlns:a16="http://schemas.microsoft.com/office/drawing/2014/main" id="{DAAD8E66-8B53-7D4C-8A40-88752A17BB16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5893117" y="2645705"/>
                  <a:ext cx="95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9">
              <p14:nvContentPartPr>
                <p14:cNvPr id="44315" name="Ink 44314">
                  <a:extLst>
                    <a:ext uri="{FF2B5EF4-FFF2-40B4-BE49-F238E27FC236}">
                      <a16:creationId xmlns:a16="http://schemas.microsoft.com/office/drawing/2014/main" id="{EEBCDDA4-3D83-BC47-A4FA-3B7F467A38C0}"/>
                    </a:ext>
                  </a:extLst>
                </p14:cNvPr>
                <p14:cNvContentPartPr/>
                <p14:nvPr/>
              </p14:nvContentPartPr>
              <p14:xfrm>
                <a:off x="5931637" y="2684585"/>
                <a:ext cx="70920" cy="29880"/>
              </p14:xfrm>
            </p:contentPart>
          </mc:Choice>
          <mc:Fallback>
            <p:pic>
              <p:nvPicPr>
                <p:cNvPr id="44315" name="Ink 44314">
                  <a:extLst>
                    <a:ext uri="{FF2B5EF4-FFF2-40B4-BE49-F238E27FC236}">
                      <a16:creationId xmlns:a16="http://schemas.microsoft.com/office/drawing/2014/main" id="{EEBCDDA4-3D83-BC47-A4FA-3B7F467A38C0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5916517" y="2669105"/>
                  <a:ext cx="101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1">
              <p14:nvContentPartPr>
                <p14:cNvPr id="44316" name="Ink 44315">
                  <a:extLst>
                    <a:ext uri="{FF2B5EF4-FFF2-40B4-BE49-F238E27FC236}">
                      <a16:creationId xmlns:a16="http://schemas.microsoft.com/office/drawing/2014/main" id="{00BBE192-B07F-1E4E-9AAB-822719D9C7E0}"/>
                    </a:ext>
                  </a:extLst>
                </p14:cNvPr>
                <p14:cNvContentPartPr/>
                <p14:nvPr/>
              </p14:nvContentPartPr>
              <p14:xfrm>
                <a:off x="6007957" y="2625905"/>
                <a:ext cx="47520" cy="111600"/>
              </p14:xfrm>
            </p:contentPart>
          </mc:Choice>
          <mc:Fallback>
            <p:pic>
              <p:nvPicPr>
                <p:cNvPr id="44316" name="Ink 44315">
                  <a:extLst>
                    <a:ext uri="{FF2B5EF4-FFF2-40B4-BE49-F238E27FC236}">
                      <a16:creationId xmlns:a16="http://schemas.microsoft.com/office/drawing/2014/main" id="{00BBE192-B07F-1E4E-9AAB-822719D9C7E0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5992477" y="2610785"/>
                  <a:ext cx="77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3">
              <p14:nvContentPartPr>
                <p14:cNvPr id="44317" name="Ink 44316">
                  <a:extLst>
                    <a:ext uri="{FF2B5EF4-FFF2-40B4-BE49-F238E27FC236}">
                      <a16:creationId xmlns:a16="http://schemas.microsoft.com/office/drawing/2014/main" id="{0D561EB6-F07B-ED40-93FF-B6B50D012CE1}"/>
                    </a:ext>
                  </a:extLst>
                </p14:cNvPr>
                <p14:cNvContentPartPr/>
                <p14:nvPr/>
              </p14:nvContentPartPr>
              <p14:xfrm>
                <a:off x="6060877" y="2602145"/>
                <a:ext cx="123480" cy="94320"/>
              </p14:xfrm>
            </p:contentPart>
          </mc:Choice>
          <mc:Fallback>
            <p:pic>
              <p:nvPicPr>
                <p:cNvPr id="44317" name="Ink 44316">
                  <a:extLst>
                    <a:ext uri="{FF2B5EF4-FFF2-40B4-BE49-F238E27FC236}">
                      <a16:creationId xmlns:a16="http://schemas.microsoft.com/office/drawing/2014/main" id="{0D561EB6-F07B-ED40-93FF-B6B50D012CE1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6045397" y="2587025"/>
                  <a:ext cx="153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5">
              <p14:nvContentPartPr>
                <p14:cNvPr id="44318" name="Ink 44317">
                  <a:extLst>
                    <a:ext uri="{FF2B5EF4-FFF2-40B4-BE49-F238E27FC236}">
                      <a16:creationId xmlns:a16="http://schemas.microsoft.com/office/drawing/2014/main" id="{B7573E22-52FA-0947-BD95-A3ED4BC6793E}"/>
                    </a:ext>
                  </a:extLst>
                </p14:cNvPr>
                <p14:cNvContentPartPr/>
                <p14:nvPr/>
              </p14:nvContentPartPr>
              <p14:xfrm>
                <a:off x="6124957" y="2672705"/>
                <a:ext cx="11880" cy="105840"/>
              </p14:xfrm>
            </p:contentPart>
          </mc:Choice>
          <mc:Fallback>
            <p:pic>
              <p:nvPicPr>
                <p:cNvPr id="44318" name="Ink 44317">
                  <a:extLst>
                    <a:ext uri="{FF2B5EF4-FFF2-40B4-BE49-F238E27FC236}">
                      <a16:creationId xmlns:a16="http://schemas.microsoft.com/office/drawing/2014/main" id="{B7573E22-52FA-0947-BD95-A3ED4BC6793E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6109837" y="2657225"/>
                  <a:ext cx="424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7">
              <p14:nvContentPartPr>
                <p14:cNvPr id="44319" name="Ink 44318">
                  <a:extLst>
                    <a:ext uri="{FF2B5EF4-FFF2-40B4-BE49-F238E27FC236}">
                      <a16:creationId xmlns:a16="http://schemas.microsoft.com/office/drawing/2014/main" id="{511F9BBA-BF43-074C-AE86-E0FD3E3C0D16}"/>
                    </a:ext>
                  </a:extLst>
                </p14:cNvPr>
                <p14:cNvContentPartPr/>
                <p14:nvPr/>
              </p14:nvContentPartPr>
              <p14:xfrm>
                <a:off x="6172117" y="2596385"/>
                <a:ext cx="117360" cy="135360"/>
              </p14:xfrm>
            </p:contentPart>
          </mc:Choice>
          <mc:Fallback>
            <p:pic>
              <p:nvPicPr>
                <p:cNvPr id="44319" name="Ink 44318">
                  <a:extLst>
                    <a:ext uri="{FF2B5EF4-FFF2-40B4-BE49-F238E27FC236}">
                      <a16:creationId xmlns:a16="http://schemas.microsoft.com/office/drawing/2014/main" id="{511F9BBA-BF43-074C-AE86-E0FD3E3C0D16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6156997" y="2581265"/>
                  <a:ext cx="147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9">
              <p14:nvContentPartPr>
                <p14:cNvPr id="44320" name="Ink 44319">
                  <a:extLst>
                    <a:ext uri="{FF2B5EF4-FFF2-40B4-BE49-F238E27FC236}">
                      <a16:creationId xmlns:a16="http://schemas.microsoft.com/office/drawing/2014/main" id="{69275C5B-7B37-1542-B14E-B6BCFA4B8FA1}"/>
                    </a:ext>
                  </a:extLst>
                </p14:cNvPr>
                <p14:cNvContentPartPr/>
                <p14:nvPr/>
              </p14:nvContentPartPr>
              <p14:xfrm>
                <a:off x="6268957" y="2625905"/>
                <a:ext cx="26280" cy="55800"/>
              </p14:xfrm>
            </p:contentPart>
          </mc:Choice>
          <mc:Fallback>
            <p:pic>
              <p:nvPicPr>
                <p:cNvPr id="44320" name="Ink 44319">
                  <a:extLst>
                    <a:ext uri="{FF2B5EF4-FFF2-40B4-BE49-F238E27FC236}">
                      <a16:creationId xmlns:a16="http://schemas.microsoft.com/office/drawing/2014/main" id="{69275C5B-7B37-1542-B14E-B6BCFA4B8FA1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6253837" y="2610785"/>
                  <a:ext cx="568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1">
              <p14:nvContentPartPr>
                <p14:cNvPr id="44321" name="Ink 44320">
                  <a:extLst>
                    <a:ext uri="{FF2B5EF4-FFF2-40B4-BE49-F238E27FC236}">
                      <a16:creationId xmlns:a16="http://schemas.microsoft.com/office/drawing/2014/main" id="{2A8D5108-B9A0-334B-ACE4-B1B924C3C04E}"/>
                    </a:ext>
                  </a:extLst>
                </p14:cNvPr>
                <p14:cNvContentPartPr/>
                <p14:nvPr/>
              </p14:nvContentPartPr>
              <p14:xfrm>
                <a:off x="6294877" y="2590625"/>
                <a:ext cx="6120" cy="146880"/>
              </p14:xfrm>
            </p:contentPart>
          </mc:Choice>
          <mc:Fallback>
            <p:pic>
              <p:nvPicPr>
                <p:cNvPr id="44321" name="Ink 44320">
                  <a:extLst>
                    <a:ext uri="{FF2B5EF4-FFF2-40B4-BE49-F238E27FC236}">
                      <a16:creationId xmlns:a16="http://schemas.microsoft.com/office/drawing/2014/main" id="{2A8D5108-B9A0-334B-ACE4-B1B924C3C04E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6279757" y="2575505"/>
                  <a:ext cx="367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3">
              <p14:nvContentPartPr>
                <p14:cNvPr id="44322" name="Ink 44321">
                  <a:extLst>
                    <a:ext uri="{FF2B5EF4-FFF2-40B4-BE49-F238E27FC236}">
                      <a16:creationId xmlns:a16="http://schemas.microsoft.com/office/drawing/2014/main" id="{A8B5773B-DA7F-2D48-80CF-554F75CB7A67}"/>
                    </a:ext>
                  </a:extLst>
                </p14:cNvPr>
                <p14:cNvContentPartPr/>
                <p14:nvPr/>
              </p14:nvContentPartPr>
              <p14:xfrm>
                <a:off x="6300637" y="2619785"/>
                <a:ext cx="59040" cy="88200"/>
              </p14:xfrm>
            </p:contentPart>
          </mc:Choice>
          <mc:Fallback>
            <p:pic>
              <p:nvPicPr>
                <p:cNvPr id="44322" name="Ink 44321">
                  <a:extLst>
                    <a:ext uri="{FF2B5EF4-FFF2-40B4-BE49-F238E27FC236}">
                      <a16:creationId xmlns:a16="http://schemas.microsoft.com/office/drawing/2014/main" id="{A8B5773B-DA7F-2D48-80CF-554F75CB7A67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6285517" y="2604665"/>
                  <a:ext cx="89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5">
              <p14:nvContentPartPr>
                <p14:cNvPr id="44323" name="Ink 44322">
                  <a:extLst>
                    <a:ext uri="{FF2B5EF4-FFF2-40B4-BE49-F238E27FC236}">
                      <a16:creationId xmlns:a16="http://schemas.microsoft.com/office/drawing/2014/main" id="{166AB58F-EC2B-1542-8544-A0CBB355874F}"/>
                    </a:ext>
                  </a:extLst>
                </p14:cNvPr>
                <p14:cNvContentPartPr/>
                <p14:nvPr/>
              </p14:nvContentPartPr>
              <p14:xfrm>
                <a:off x="6383077" y="2555705"/>
                <a:ext cx="35640" cy="164520"/>
              </p14:xfrm>
            </p:contentPart>
          </mc:Choice>
          <mc:Fallback>
            <p:pic>
              <p:nvPicPr>
                <p:cNvPr id="44323" name="Ink 44322">
                  <a:extLst>
                    <a:ext uri="{FF2B5EF4-FFF2-40B4-BE49-F238E27FC236}">
                      <a16:creationId xmlns:a16="http://schemas.microsoft.com/office/drawing/2014/main" id="{166AB58F-EC2B-1542-8544-A0CBB355874F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6367597" y="2540225"/>
                  <a:ext cx="662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7">
              <p14:nvContentPartPr>
                <p14:cNvPr id="44324" name="Ink 44323">
                  <a:extLst>
                    <a:ext uri="{FF2B5EF4-FFF2-40B4-BE49-F238E27FC236}">
                      <a16:creationId xmlns:a16="http://schemas.microsoft.com/office/drawing/2014/main" id="{13C4CA12-A64A-FA45-8ABC-0F3D98B2599D}"/>
                    </a:ext>
                  </a:extLst>
                </p14:cNvPr>
                <p14:cNvContentPartPr/>
                <p14:nvPr/>
              </p14:nvContentPartPr>
              <p14:xfrm>
                <a:off x="6465157" y="2590625"/>
                <a:ext cx="6120" cy="76320"/>
              </p14:xfrm>
            </p:contentPart>
          </mc:Choice>
          <mc:Fallback>
            <p:pic>
              <p:nvPicPr>
                <p:cNvPr id="44324" name="Ink 44323">
                  <a:extLst>
                    <a:ext uri="{FF2B5EF4-FFF2-40B4-BE49-F238E27FC236}">
                      <a16:creationId xmlns:a16="http://schemas.microsoft.com/office/drawing/2014/main" id="{13C4CA12-A64A-FA45-8ABC-0F3D98B2599D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6449677" y="2575505"/>
                  <a:ext cx="367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9">
              <p14:nvContentPartPr>
                <p14:cNvPr id="44325" name="Ink 44324">
                  <a:extLst>
                    <a:ext uri="{FF2B5EF4-FFF2-40B4-BE49-F238E27FC236}">
                      <a16:creationId xmlns:a16="http://schemas.microsoft.com/office/drawing/2014/main" id="{34D29168-9BB7-374E-88BB-29411E95606A}"/>
                    </a:ext>
                  </a:extLst>
                </p14:cNvPr>
                <p14:cNvContentPartPr/>
                <p14:nvPr/>
              </p14:nvContentPartPr>
              <p14:xfrm>
                <a:off x="6523837" y="2543825"/>
                <a:ext cx="6120" cy="111600"/>
              </p14:xfrm>
            </p:contentPart>
          </mc:Choice>
          <mc:Fallback>
            <p:pic>
              <p:nvPicPr>
                <p:cNvPr id="44325" name="Ink 44324">
                  <a:extLst>
                    <a:ext uri="{FF2B5EF4-FFF2-40B4-BE49-F238E27FC236}">
                      <a16:creationId xmlns:a16="http://schemas.microsoft.com/office/drawing/2014/main" id="{34D29168-9BB7-374E-88BB-29411E95606A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6508357" y="2528345"/>
                  <a:ext cx="36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1">
              <p14:nvContentPartPr>
                <p14:cNvPr id="44326" name="Ink 44325">
                  <a:extLst>
                    <a:ext uri="{FF2B5EF4-FFF2-40B4-BE49-F238E27FC236}">
                      <a16:creationId xmlns:a16="http://schemas.microsoft.com/office/drawing/2014/main" id="{427F9A90-96F4-E24B-B355-8046D1A4DB04}"/>
                    </a:ext>
                  </a:extLst>
                </p14:cNvPr>
                <p14:cNvContentPartPr/>
                <p14:nvPr/>
              </p14:nvContentPartPr>
              <p14:xfrm>
                <a:off x="6488197" y="2625905"/>
                <a:ext cx="35640" cy="6120"/>
              </p14:xfrm>
            </p:contentPart>
          </mc:Choice>
          <mc:Fallback>
            <p:pic>
              <p:nvPicPr>
                <p:cNvPr id="44326" name="Ink 44325">
                  <a:extLst>
                    <a:ext uri="{FF2B5EF4-FFF2-40B4-BE49-F238E27FC236}">
                      <a16:creationId xmlns:a16="http://schemas.microsoft.com/office/drawing/2014/main" id="{427F9A90-96F4-E24B-B355-8046D1A4DB04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6473077" y="2610785"/>
                  <a:ext cx="66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3">
              <p14:nvContentPartPr>
                <p14:cNvPr id="44327" name="Ink 44326">
                  <a:extLst>
                    <a:ext uri="{FF2B5EF4-FFF2-40B4-BE49-F238E27FC236}">
                      <a16:creationId xmlns:a16="http://schemas.microsoft.com/office/drawing/2014/main" id="{E6406F9E-34A5-F540-8A33-CACF0533E062}"/>
                    </a:ext>
                  </a:extLst>
                </p14:cNvPr>
                <p14:cNvContentPartPr/>
                <p14:nvPr/>
              </p14:nvContentPartPr>
              <p14:xfrm>
                <a:off x="6470917" y="2661185"/>
                <a:ext cx="100080" cy="88200"/>
              </p14:xfrm>
            </p:contentPart>
          </mc:Choice>
          <mc:Fallback>
            <p:pic>
              <p:nvPicPr>
                <p:cNvPr id="44327" name="Ink 44326">
                  <a:extLst>
                    <a:ext uri="{FF2B5EF4-FFF2-40B4-BE49-F238E27FC236}">
                      <a16:creationId xmlns:a16="http://schemas.microsoft.com/office/drawing/2014/main" id="{E6406F9E-34A5-F540-8A33-CACF0533E062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6455797" y="2645705"/>
                  <a:ext cx="130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5">
              <p14:nvContentPartPr>
                <p14:cNvPr id="44328" name="Ink 44327">
                  <a:extLst>
                    <a:ext uri="{FF2B5EF4-FFF2-40B4-BE49-F238E27FC236}">
                      <a16:creationId xmlns:a16="http://schemas.microsoft.com/office/drawing/2014/main" id="{F72594F3-232D-684B-8092-AB0532F3C3F5}"/>
                    </a:ext>
                  </a:extLst>
                </p14:cNvPr>
                <p14:cNvContentPartPr/>
                <p14:nvPr/>
              </p14:nvContentPartPr>
              <p14:xfrm>
                <a:off x="6570277" y="2614025"/>
                <a:ext cx="70920" cy="58680"/>
              </p14:xfrm>
            </p:contentPart>
          </mc:Choice>
          <mc:Fallback>
            <p:pic>
              <p:nvPicPr>
                <p:cNvPr id="44328" name="Ink 44327">
                  <a:extLst>
                    <a:ext uri="{FF2B5EF4-FFF2-40B4-BE49-F238E27FC236}">
                      <a16:creationId xmlns:a16="http://schemas.microsoft.com/office/drawing/2014/main" id="{F72594F3-232D-684B-8092-AB0532F3C3F5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6555157" y="2598905"/>
                  <a:ext cx="101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7">
              <p14:nvContentPartPr>
                <p14:cNvPr id="44329" name="Ink 44328">
                  <a:extLst>
                    <a:ext uri="{FF2B5EF4-FFF2-40B4-BE49-F238E27FC236}">
                      <a16:creationId xmlns:a16="http://schemas.microsoft.com/office/drawing/2014/main" id="{995FB997-DDA2-5946-B67A-4E2ED92B2D92}"/>
                    </a:ext>
                  </a:extLst>
                </p14:cNvPr>
                <p14:cNvContentPartPr/>
                <p14:nvPr/>
              </p14:nvContentPartPr>
              <p14:xfrm>
                <a:off x="6658477" y="2496665"/>
                <a:ext cx="11880" cy="246600"/>
              </p14:xfrm>
            </p:contentPart>
          </mc:Choice>
          <mc:Fallback>
            <p:pic>
              <p:nvPicPr>
                <p:cNvPr id="44329" name="Ink 44328">
                  <a:extLst>
                    <a:ext uri="{FF2B5EF4-FFF2-40B4-BE49-F238E27FC236}">
                      <a16:creationId xmlns:a16="http://schemas.microsoft.com/office/drawing/2014/main" id="{995FB997-DDA2-5946-B67A-4E2ED92B2D92}"/>
                    </a:ext>
                  </a:extLst>
                </p:cNvPr>
                <p:cNvPicPr/>
                <p:nvPr/>
              </p:nvPicPr>
              <p:blipFill>
                <a:blip r:embed="rId798"/>
                <a:stretch>
                  <a:fillRect/>
                </a:stretch>
              </p:blipFill>
              <p:spPr>
                <a:xfrm>
                  <a:off x="6642997" y="2481545"/>
                  <a:ext cx="42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9">
              <p14:nvContentPartPr>
                <p14:cNvPr id="44337" name="Ink 44336">
                  <a:extLst>
                    <a:ext uri="{FF2B5EF4-FFF2-40B4-BE49-F238E27FC236}">
                      <a16:creationId xmlns:a16="http://schemas.microsoft.com/office/drawing/2014/main" id="{BFFB37DE-15E4-9445-922A-B1859458F483}"/>
                    </a:ext>
                  </a:extLst>
                </p14:cNvPr>
                <p14:cNvContentPartPr/>
                <p14:nvPr/>
              </p14:nvContentPartPr>
              <p14:xfrm>
                <a:off x="6588277" y="2045585"/>
                <a:ext cx="35280" cy="111600"/>
              </p14:xfrm>
            </p:contentPart>
          </mc:Choice>
          <mc:Fallback>
            <p:pic>
              <p:nvPicPr>
                <p:cNvPr id="44337" name="Ink 44336">
                  <a:extLst>
                    <a:ext uri="{FF2B5EF4-FFF2-40B4-BE49-F238E27FC236}">
                      <a16:creationId xmlns:a16="http://schemas.microsoft.com/office/drawing/2014/main" id="{BFFB37DE-15E4-9445-922A-B1859458F483}"/>
                    </a:ext>
                  </a:extLst>
                </p:cNvPr>
                <p:cNvPicPr/>
                <p:nvPr/>
              </p:nvPicPr>
              <p:blipFill>
                <a:blip r:embed="rId800"/>
                <a:stretch>
                  <a:fillRect/>
                </a:stretch>
              </p:blipFill>
              <p:spPr>
                <a:xfrm>
                  <a:off x="6573157" y="2030465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1">
              <p14:nvContentPartPr>
                <p14:cNvPr id="44338" name="Ink 44337">
                  <a:extLst>
                    <a:ext uri="{FF2B5EF4-FFF2-40B4-BE49-F238E27FC236}">
                      <a16:creationId xmlns:a16="http://schemas.microsoft.com/office/drawing/2014/main" id="{35F18D07-39D4-5E44-BD80-C650E147FBC1}"/>
                    </a:ext>
                  </a:extLst>
                </p14:cNvPr>
                <p14:cNvContentPartPr/>
                <p14:nvPr/>
              </p14:nvContentPartPr>
              <p14:xfrm>
                <a:off x="6646597" y="2051345"/>
                <a:ext cx="53280" cy="76320"/>
              </p14:xfrm>
            </p:contentPart>
          </mc:Choice>
          <mc:Fallback>
            <p:pic>
              <p:nvPicPr>
                <p:cNvPr id="44338" name="Ink 44337">
                  <a:extLst>
                    <a:ext uri="{FF2B5EF4-FFF2-40B4-BE49-F238E27FC236}">
                      <a16:creationId xmlns:a16="http://schemas.microsoft.com/office/drawing/2014/main" id="{35F18D07-39D4-5E44-BD80-C650E147FBC1}"/>
                    </a:ext>
                  </a:extLst>
                </p:cNvPr>
                <p:cNvPicPr/>
                <p:nvPr/>
              </p:nvPicPr>
              <p:blipFill>
                <a:blip r:embed="rId802"/>
                <a:stretch>
                  <a:fillRect/>
                </a:stretch>
              </p:blipFill>
              <p:spPr>
                <a:xfrm>
                  <a:off x="6631477" y="2036225"/>
                  <a:ext cx="83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3">
              <p14:nvContentPartPr>
                <p14:cNvPr id="44339" name="Ink 44338">
                  <a:extLst>
                    <a:ext uri="{FF2B5EF4-FFF2-40B4-BE49-F238E27FC236}">
                      <a16:creationId xmlns:a16="http://schemas.microsoft.com/office/drawing/2014/main" id="{7829F9FF-C0FE-CA43-A18E-99C2F2FBF41A}"/>
                    </a:ext>
                  </a:extLst>
                </p14:cNvPr>
                <p14:cNvContentPartPr/>
                <p14:nvPr/>
              </p14:nvContentPartPr>
              <p14:xfrm>
                <a:off x="6705277" y="2010305"/>
                <a:ext cx="47160" cy="170280"/>
              </p14:xfrm>
            </p:contentPart>
          </mc:Choice>
          <mc:Fallback>
            <p:pic>
              <p:nvPicPr>
                <p:cNvPr id="44339" name="Ink 44338">
                  <a:extLst>
                    <a:ext uri="{FF2B5EF4-FFF2-40B4-BE49-F238E27FC236}">
                      <a16:creationId xmlns:a16="http://schemas.microsoft.com/office/drawing/2014/main" id="{7829F9FF-C0FE-CA43-A18E-99C2F2FBF41A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6690157" y="1995185"/>
                  <a:ext cx="77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5">
              <p14:nvContentPartPr>
                <p14:cNvPr id="44342" name="Ink 44341">
                  <a:extLst>
                    <a:ext uri="{FF2B5EF4-FFF2-40B4-BE49-F238E27FC236}">
                      <a16:creationId xmlns:a16="http://schemas.microsoft.com/office/drawing/2014/main" id="{1F7DBE6E-CB59-B34F-A22E-C35CE93D5771}"/>
                    </a:ext>
                  </a:extLst>
                </p14:cNvPr>
                <p14:cNvContentPartPr/>
                <p14:nvPr/>
              </p14:nvContentPartPr>
              <p14:xfrm>
                <a:off x="6770077" y="2555705"/>
                <a:ext cx="35280" cy="93960"/>
              </p14:xfrm>
            </p:contentPart>
          </mc:Choice>
          <mc:Fallback>
            <p:pic>
              <p:nvPicPr>
                <p:cNvPr id="44342" name="Ink 44341">
                  <a:extLst>
                    <a:ext uri="{FF2B5EF4-FFF2-40B4-BE49-F238E27FC236}">
                      <a16:creationId xmlns:a16="http://schemas.microsoft.com/office/drawing/2014/main" id="{1F7DBE6E-CB59-B34F-A22E-C35CE93D5771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6754957" y="2540225"/>
                  <a:ext cx="65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7">
              <p14:nvContentPartPr>
                <p14:cNvPr id="44343" name="Ink 44342">
                  <a:extLst>
                    <a:ext uri="{FF2B5EF4-FFF2-40B4-BE49-F238E27FC236}">
                      <a16:creationId xmlns:a16="http://schemas.microsoft.com/office/drawing/2014/main" id="{4142D4DC-A344-044C-9C90-D35D3B2466EB}"/>
                    </a:ext>
                  </a:extLst>
                </p14:cNvPr>
                <p14:cNvContentPartPr/>
                <p14:nvPr/>
              </p14:nvContentPartPr>
              <p14:xfrm>
                <a:off x="6799237" y="2502785"/>
                <a:ext cx="64800" cy="158760"/>
              </p14:xfrm>
            </p:contentPart>
          </mc:Choice>
          <mc:Fallback>
            <p:pic>
              <p:nvPicPr>
                <p:cNvPr id="44343" name="Ink 44342">
                  <a:extLst>
                    <a:ext uri="{FF2B5EF4-FFF2-40B4-BE49-F238E27FC236}">
                      <a16:creationId xmlns:a16="http://schemas.microsoft.com/office/drawing/2014/main" id="{4142D4DC-A344-044C-9C90-D35D3B2466EB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6784117" y="2487665"/>
                  <a:ext cx="95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9">
              <p14:nvContentPartPr>
                <p14:cNvPr id="44344" name="Ink 44343">
                  <a:extLst>
                    <a:ext uri="{FF2B5EF4-FFF2-40B4-BE49-F238E27FC236}">
                      <a16:creationId xmlns:a16="http://schemas.microsoft.com/office/drawing/2014/main" id="{A2086141-8E95-4045-8C44-663D51E74765}"/>
                    </a:ext>
                  </a:extLst>
                </p14:cNvPr>
                <p14:cNvContentPartPr/>
                <p14:nvPr/>
              </p14:nvContentPartPr>
              <p14:xfrm>
                <a:off x="6875557" y="2490905"/>
                <a:ext cx="29520" cy="158760"/>
              </p14:xfrm>
            </p:contentPart>
          </mc:Choice>
          <mc:Fallback>
            <p:pic>
              <p:nvPicPr>
                <p:cNvPr id="44344" name="Ink 44343">
                  <a:extLst>
                    <a:ext uri="{FF2B5EF4-FFF2-40B4-BE49-F238E27FC236}">
                      <a16:creationId xmlns:a16="http://schemas.microsoft.com/office/drawing/2014/main" id="{A2086141-8E95-4045-8C44-663D51E74765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6860077" y="2475785"/>
                  <a:ext cx="60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1">
              <p14:nvContentPartPr>
                <p14:cNvPr id="44345" name="Ink 44344">
                  <a:extLst>
                    <a:ext uri="{FF2B5EF4-FFF2-40B4-BE49-F238E27FC236}">
                      <a16:creationId xmlns:a16="http://schemas.microsoft.com/office/drawing/2014/main" id="{5EE35015-9C3B-C847-BD57-4320FDD7D4BC}"/>
                    </a:ext>
                  </a:extLst>
                </p14:cNvPr>
                <p14:cNvContentPartPr/>
                <p14:nvPr/>
              </p14:nvContentPartPr>
              <p14:xfrm>
                <a:off x="6933877" y="2502785"/>
                <a:ext cx="82440" cy="141120"/>
              </p14:xfrm>
            </p:contentPart>
          </mc:Choice>
          <mc:Fallback>
            <p:pic>
              <p:nvPicPr>
                <p:cNvPr id="44345" name="Ink 44344">
                  <a:extLst>
                    <a:ext uri="{FF2B5EF4-FFF2-40B4-BE49-F238E27FC236}">
                      <a16:creationId xmlns:a16="http://schemas.microsoft.com/office/drawing/2014/main" id="{5EE35015-9C3B-C847-BD57-4320FDD7D4B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6918397" y="2487665"/>
                  <a:ext cx="1130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3">
              <p14:nvContentPartPr>
                <p14:cNvPr id="44346" name="Ink 44345">
                  <a:extLst>
                    <a:ext uri="{FF2B5EF4-FFF2-40B4-BE49-F238E27FC236}">
                      <a16:creationId xmlns:a16="http://schemas.microsoft.com/office/drawing/2014/main" id="{AD5D2B67-43DC-5B40-8CF1-C80B456C6917}"/>
                    </a:ext>
                  </a:extLst>
                </p14:cNvPr>
                <p14:cNvContentPartPr/>
                <p14:nvPr/>
              </p14:nvContentPartPr>
              <p14:xfrm>
                <a:off x="6031357" y="2877905"/>
                <a:ext cx="41400" cy="82080"/>
              </p14:xfrm>
            </p:contentPart>
          </mc:Choice>
          <mc:Fallback>
            <p:pic>
              <p:nvPicPr>
                <p:cNvPr id="44346" name="Ink 44345">
                  <a:extLst>
                    <a:ext uri="{FF2B5EF4-FFF2-40B4-BE49-F238E27FC236}">
                      <a16:creationId xmlns:a16="http://schemas.microsoft.com/office/drawing/2014/main" id="{AD5D2B67-43DC-5B40-8CF1-C80B456C6917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6015877" y="2862425"/>
                  <a:ext cx="72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5">
              <p14:nvContentPartPr>
                <p14:cNvPr id="44347" name="Ink 44346">
                  <a:extLst>
                    <a:ext uri="{FF2B5EF4-FFF2-40B4-BE49-F238E27FC236}">
                      <a16:creationId xmlns:a16="http://schemas.microsoft.com/office/drawing/2014/main" id="{DEB95D3C-A1A2-4145-81A7-EFE099EBE5A8}"/>
                    </a:ext>
                  </a:extLst>
                </p14:cNvPr>
                <p14:cNvContentPartPr/>
                <p14:nvPr/>
              </p14:nvContentPartPr>
              <p14:xfrm>
                <a:off x="6025237" y="2891945"/>
                <a:ext cx="111600" cy="114840"/>
              </p14:xfrm>
            </p:contentPart>
          </mc:Choice>
          <mc:Fallback>
            <p:pic>
              <p:nvPicPr>
                <p:cNvPr id="44347" name="Ink 44346">
                  <a:extLst>
                    <a:ext uri="{FF2B5EF4-FFF2-40B4-BE49-F238E27FC236}">
                      <a16:creationId xmlns:a16="http://schemas.microsoft.com/office/drawing/2014/main" id="{DEB95D3C-A1A2-4145-81A7-EFE099EBE5A8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6010117" y="2876825"/>
                  <a:ext cx="142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7">
              <p14:nvContentPartPr>
                <p14:cNvPr id="44348" name="Ink 44347">
                  <a:extLst>
                    <a:ext uri="{FF2B5EF4-FFF2-40B4-BE49-F238E27FC236}">
                      <a16:creationId xmlns:a16="http://schemas.microsoft.com/office/drawing/2014/main" id="{22C682CC-BA37-9A49-88E2-46A1487C0EAB}"/>
                    </a:ext>
                  </a:extLst>
                </p14:cNvPr>
                <p14:cNvContentPartPr/>
                <p14:nvPr/>
              </p14:nvContentPartPr>
              <p14:xfrm>
                <a:off x="6148717" y="2860265"/>
                <a:ext cx="52920" cy="117360"/>
              </p14:xfrm>
            </p:contentPart>
          </mc:Choice>
          <mc:Fallback>
            <p:pic>
              <p:nvPicPr>
                <p:cNvPr id="44348" name="Ink 44347">
                  <a:extLst>
                    <a:ext uri="{FF2B5EF4-FFF2-40B4-BE49-F238E27FC236}">
                      <a16:creationId xmlns:a16="http://schemas.microsoft.com/office/drawing/2014/main" id="{22C682CC-BA37-9A49-88E2-46A1487C0EAB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6133597" y="2845145"/>
                  <a:ext cx="835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9">
              <p14:nvContentPartPr>
                <p14:cNvPr id="44349" name="Ink 44348">
                  <a:extLst>
                    <a:ext uri="{FF2B5EF4-FFF2-40B4-BE49-F238E27FC236}">
                      <a16:creationId xmlns:a16="http://schemas.microsoft.com/office/drawing/2014/main" id="{9498D56B-F73D-8D4A-929F-9747B9337B92}"/>
                    </a:ext>
                  </a:extLst>
                </p14:cNvPr>
                <p14:cNvContentPartPr/>
                <p14:nvPr/>
              </p14:nvContentPartPr>
              <p14:xfrm>
                <a:off x="6113437" y="2977265"/>
                <a:ext cx="76680" cy="64800"/>
              </p14:xfrm>
            </p:contentPart>
          </mc:Choice>
          <mc:Fallback>
            <p:pic>
              <p:nvPicPr>
                <p:cNvPr id="44349" name="Ink 44348">
                  <a:extLst>
                    <a:ext uri="{FF2B5EF4-FFF2-40B4-BE49-F238E27FC236}">
                      <a16:creationId xmlns:a16="http://schemas.microsoft.com/office/drawing/2014/main" id="{9498D56B-F73D-8D4A-929F-9747B9337B92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6097957" y="2962145"/>
                  <a:ext cx="1072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1">
              <p14:nvContentPartPr>
                <p14:cNvPr id="44350" name="Ink 44349">
                  <a:extLst>
                    <a:ext uri="{FF2B5EF4-FFF2-40B4-BE49-F238E27FC236}">
                      <a16:creationId xmlns:a16="http://schemas.microsoft.com/office/drawing/2014/main" id="{5F6F9127-E368-6E46-8711-F83E54CBEF1D}"/>
                    </a:ext>
                  </a:extLst>
                </p14:cNvPr>
                <p14:cNvContentPartPr/>
                <p14:nvPr/>
              </p14:nvContentPartPr>
              <p14:xfrm>
                <a:off x="6236557" y="2871785"/>
                <a:ext cx="58680" cy="41400"/>
              </p14:xfrm>
            </p:contentPart>
          </mc:Choice>
          <mc:Fallback>
            <p:pic>
              <p:nvPicPr>
                <p:cNvPr id="44350" name="Ink 44349">
                  <a:extLst>
                    <a:ext uri="{FF2B5EF4-FFF2-40B4-BE49-F238E27FC236}">
                      <a16:creationId xmlns:a16="http://schemas.microsoft.com/office/drawing/2014/main" id="{5F6F9127-E368-6E46-8711-F83E54CBEF1D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6221437" y="2856665"/>
                  <a:ext cx="89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3">
              <p14:nvContentPartPr>
                <p14:cNvPr id="44351" name="Ink 44350">
                  <a:extLst>
                    <a:ext uri="{FF2B5EF4-FFF2-40B4-BE49-F238E27FC236}">
                      <a16:creationId xmlns:a16="http://schemas.microsoft.com/office/drawing/2014/main" id="{C0040702-5FC8-B04F-919B-1CCDCFB98BE8}"/>
                    </a:ext>
                  </a:extLst>
                </p14:cNvPr>
                <p14:cNvContentPartPr/>
                <p14:nvPr/>
              </p14:nvContentPartPr>
              <p14:xfrm>
                <a:off x="6242317" y="2913185"/>
                <a:ext cx="94320" cy="76320"/>
              </p14:xfrm>
            </p:contentPart>
          </mc:Choice>
          <mc:Fallback>
            <p:pic>
              <p:nvPicPr>
                <p:cNvPr id="44351" name="Ink 44350">
                  <a:extLst>
                    <a:ext uri="{FF2B5EF4-FFF2-40B4-BE49-F238E27FC236}">
                      <a16:creationId xmlns:a16="http://schemas.microsoft.com/office/drawing/2014/main" id="{C0040702-5FC8-B04F-919B-1CCDCFB98BE8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6227197" y="2897705"/>
                  <a:ext cx="1245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5">
              <p14:nvContentPartPr>
                <p14:cNvPr id="44352" name="Ink 44351">
                  <a:extLst>
                    <a:ext uri="{FF2B5EF4-FFF2-40B4-BE49-F238E27FC236}">
                      <a16:creationId xmlns:a16="http://schemas.microsoft.com/office/drawing/2014/main" id="{37DD1F4C-6E17-AD48-8E04-D01B5968CCDC}"/>
                    </a:ext>
                  </a:extLst>
                </p14:cNvPr>
                <p14:cNvContentPartPr/>
                <p14:nvPr/>
              </p14:nvContentPartPr>
              <p14:xfrm>
                <a:off x="6342037" y="2877905"/>
                <a:ext cx="41040" cy="64800"/>
              </p14:xfrm>
            </p:contentPart>
          </mc:Choice>
          <mc:Fallback>
            <p:pic>
              <p:nvPicPr>
                <p:cNvPr id="44352" name="Ink 44351">
                  <a:extLst>
                    <a:ext uri="{FF2B5EF4-FFF2-40B4-BE49-F238E27FC236}">
                      <a16:creationId xmlns:a16="http://schemas.microsoft.com/office/drawing/2014/main" id="{37DD1F4C-6E17-AD48-8E04-D01B5968CCDC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6326917" y="2862425"/>
                  <a:ext cx="716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7">
              <p14:nvContentPartPr>
                <p14:cNvPr id="44353" name="Ink 44352">
                  <a:extLst>
                    <a:ext uri="{FF2B5EF4-FFF2-40B4-BE49-F238E27FC236}">
                      <a16:creationId xmlns:a16="http://schemas.microsoft.com/office/drawing/2014/main" id="{DAA078F6-8B5F-B446-805E-F6470AD5641C}"/>
                    </a:ext>
                  </a:extLst>
                </p14:cNvPr>
                <p14:cNvContentPartPr/>
                <p14:nvPr/>
              </p14:nvContentPartPr>
              <p14:xfrm>
                <a:off x="6259957" y="2930465"/>
                <a:ext cx="76680" cy="105840"/>
              </p14:xfrm>
            </p:contentPart>
          </mc:Choice>
          <mc:Fallback>
            <p:pic>
              <p:nvPicPr>
                <p:cNvPr id="44353" name="Ink 44352">
                  <a:extLst>
                    <a:ext uri="{FF2B5EF4-FFF2-40B4-BE49-F238E27FC236}">
                      <a16:creationId xmlns:a16="http://schemas.microsoft.com/office/drawing/2014/main" id="{DAA078F6-8B5F-B446-805E-F6470AD5641C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6244837" y="2915345"/>
                  <a:ext cx="107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9">
              <p14:nvContentPartPr>
                <p14:cNvPr id="44354" name="Ink 44353">
                  <a:extLst>
                    <a:ext uri="{FF2B5EF4-FFF2-40B4-BE49-F238E27FC236}">
                      <a16:creationId xmlns:a16="http://schemas.microsoft.com/office/drawing/2014/main" id="{4485DDFE-CB5C-724B-AB86-2B7F3C70E675}"/>
                    </a:ext>
                  </a:extLst>
                </p14:cNvPr>
                <p14:cNvContentPartPr/>
                <p14:nvPr/>
              </p14:nvContentPartPr>
              <p14:xfrm>
                <a:off x="6265717" y="2948105"/>
                <a:ext cx="105840" cy="64800"/>
              </p14:xfrm>
            </p:contentPart>
          </mc:Choice>
          <mc:Fallback>
            <p:pic>
              <p:nvPicPr>
                <p:cNvPr id="44354" name="Ink 44353">
                  <a:extLst>
                    <a:ext uri="{FF2B5EF4-FFF2-40B4-BE49-F238E27FC236}">
                      <a16:creationId xmlns:a16="http://schemas.microsoft.com/office/drawing/2014/main" id="{4485DDFE-CB5C-724B-AB86-2B7F3C70E675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6250597" y="2932985"/>
                  <a:ext cx="136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1">
              <p14:nvContentPartPr>
                <p14:cNvPr id="44355" name="Ink 44354">
                  <a:extLst>
                    <a:ext uri="{FF2B5EF4-FFF2-40B4-BE49-F238E27FC236}">
                      <a16:creationId xmlns:a16="http://schemas.microsoft.com/office/drawing/2014/main" id="{68BA12F9-FFC7-1348-A1FB-E52E76CA3F85}"/>
                    </a:ext>
                  </a:extLst>
                </p14:cNvPr>
                <p14:cNvContentPartPr/>
                <p14:nvPr/>
              </p14:nvContentPartPr>
              <p14:xfrm>
                <a:off x="6324397" y="2936225"/>
                <a:ext cx="88200" cy="76320"/>
              </p14:xfrm>
            </p:contentPart>
          </mc:Choice>
          <mc:Fallback>
            <p:pic>
              <p:nvPicPr>
                <p:cNvPr id="44355" name="Ink 44354">
                  <a:extLst>
                    <a:ext uri="{FF2B5EF4-FFF2-40B4-BE49-F238E27FC236}">
                      <a16:creationId xmlns:a16="http://schemas.microsoft.com/office/drawing/2014/main" id="{68BA12F9-FFC7-1348-A1FB-E52E76CA3F85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6309277" y="2921105"/>
                  <a:ext cx="1188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3">
              <p14:nvContentPartPr>
                <p14:cNvPr id="44356" name="Ink 44355">
                  <a:extLst>
                    <a:ext uri="{FF2B5EF4-FFF2-40B4-BE49-F238E27FC236}">
                      <a16:creationId xmlns:a16="http://schemas.microsoft.com/office/drawing/2014/main" id="{AD61C38C-F9EF-C349-BC6E-FE0848857721}"/>
                    </a:ext>
                  </a:extLst>
                </p14:cNvPr>
                <p14:cNvContentPartPr/>
                <p14:nvPr/>
              </p14:nvContentPartPr>
              <p14:xfrm>
                <a:off x="6412597" y="2895545"/>
                <a:ext cx="47160" cy="11880"/>
              </p14:xfrm>
            </p:contentPart>
          </mc:Choice>
          <mc:Fallback>
            <p:pic>
              <p:nvPicPr>
                <p:cNvPr id="44356" name="Ink 44355">
                  <a:extLst>
                    <a:ext uri="{FF2B5EF4-FFF2-40B4-BE49-F238E27FC236}">
                      <a16:creationId xmlns:a16="http://schemas.microsoft.com/office/drawing/2014/main" id="{AD61C38C-F9EF-C349-BC6E-FE084885772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6397117" y="2880065"/>
                  <a:ext cx="77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5">
              <p14:nvContentPartPr>
                <p14:cNvPr id="44357" name="Ink 44356">
                  <a:extLst>
                    <a:ext uri="{FF2B5EF4-FFF2-40B4-BE49-F238E27FC236}">
                      <a16:creationId xmlns:a16="http://schemas.microsoft.com/office/drawing/2014/main" id="{7F346C4F-39BA-1348-AFB2-42BF509694EE}"/>
                    </a:ext>
                  </a:extLst>
                </p14:cNvPr>
                <p14:cNvContentPartPr/>
                <p14:nvPr/>
              </p14:nvContentPartPr>
              <p14:xfrm>
                <a:off x="6429877" y="2907065"/>
                <a:ext cx="47160" cy="59040"/>
              </p14:xfrm>
            </p:contentPart>
          </mc:Choice>
          <mc:Fallback>
            <p:pic>
              <p:nvPicPr>
                <p:cNvPr id="44357" name="Ink 44356">
                  <a:extLst>
                    <a:ext uri="{FF2B5EF4-FFF2-40B4-BE49-F238E27FC236}">
                      <a16:creationId xmlns:a16="http://schemas.microsoft.com/office/drawing/2014/main" id="{7F346C4F-39BA-1348-AFB2-42BF509694EE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6414757" y="2891585"/>
                  <a:ext cx="774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7">
              <p14:nvContentPartPr>
                <p14:cNvPr id="44358" name="Ink 44357">
                  <a:extLst>
                    <a:ext uri="{FF2B5EF4-FFF2-40B4-BE49-F238E27FC236}">
                      <a16:creationId xmlns:a16="http://schemas.microsoft.com/office/drawing/2014/main" id="{23837603-4824-C540-820E-83A64A3BA87B}"/>
                    </a:ext>
                  </a:extLst>
                </p14:cNvPr>
                <p14:cNvContentPartPr/>
                <p14:nvPr/>
              </p14:nvContentPartPr>
              <p14:xfrm>
                <a:off x="6494317" y="2801585"/>
                <a:ext cx="106200" cy="211320"/>
              </p14:xfrm>
            </p:contentPart>
          </mc:Choice>
          <mc:Fallback>
            <p:pic>
              <p:nvPicPr>
                <p:cNvPr id="44358" name="Ink 44357">
                  <a:extLst>
                    <a:ext uri="{FF2B5EF4-FFF2-40B4-BE49-F238E27FC236}">
                      <a16:creationId xmlns:a16="http://schemas.microsoft.com/office/drawing/2014/main" id="{23837603-4824-C540-820E-83A64A3BA87B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6478837" y="2786105"/>
                  <a:ext cx="1368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9">
              <p14:nvContentPartPr>
                <p14:cNvPr id="44359" name="Ink 44358">
                  <a:extLst>
                    <a:ext uri="{FF2B5EF4-FFF2-40B4-BE49-F238E27FC236}">
                      <a16:creationId xmlns:a16="http://schemas.microsoft.com/office/drawing/2014/main" id="{3A26D82E-4EB9-BC45-B1F0-8E345C0B6A26}"/>
                    </a:ext>
                  </a:extLst>
                </p14:cNvPr>
                <p14:cNvContentPartPr/>
                <p14:nvPr/>
              </p14:nvContentPartPr>
              <p14:xfrm>
                <a:off x="6602677" y="2953865"/>
                <a:ext cx="3600" cy="18000"/>
              </p14:xfrm>
            </p:contentPart>
          </mc:Choice>
          <mc:Fallback>
            <p:pic>
              <p:nvPicPr>
                <p:cNvPr id="44359" name="Ink 44358">
                  <a:extLst>
                    <a:ext uri="{FF2B5EF4-FFF2-40B4-BE49-F238E27FC236}">
                      <a16:creationId xmlns:a16="http://schemas.microsoft.com/office/drawing/2014/main" id="{3A26D82E-4EB9-BC45-B1F0-8E345C0B6A26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6587197" y="2938745"/>
                  <a:ext cx="342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1">
              <p14:nvContentPartPr>
                <p14:cNvPr id="44452" name="Ink 44451">
                  <a:extLst>
                    <a:ext uri="{FF2B5EF4-FFF2-40B4-BE49-F238E27FC236}">
                      <a16:creationId xmlns:a16="http://schemas.microsoft.com/office/drawing/2014/main" id="{95A26AEB-87C0-6A45-BD79-00C042757218}"/>
                    </a:ext>
                  </a:extLst>
                </p14:cNvPr>
                <p14:cNvContentPartPr/>
                <p14:nvPr/>
              </p14:nvContentPartPr>
              <p14:xfrm>
                <a:off x="5579917" y="1506305"/>
                <a:ext cx="59040" cy="64800"/>
              </p14:xfrm>
            </p:contentPart>
          </mc:Choice>
          <mc:Fallback>
            <p:pic>
              <p:nvPicPr>
                <p:cNvPr id="44452" name="Ink 44451">
                  <a:extLst>
                    <a:ext uri="{FF2B5EF4-FFF2-40B4-BE49-F238E27FC236}">
                      <a16:creationId xmlns:a16="http://schemas.microsoft.com/office/drawing/2014/main" id="{95A26AEB-87C0-6A45-BD79-00C042757218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5564797" y="1490825"/>
                  <a:ext cx="89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3">
              <p14:nvContentPartPr>
                <p14:cNvPr id="44453" name="Ink 44452">
                  <a:extLst>
                    <a:ext uri="{FF2B5EF4-FFF2-40B4-BE49-F238E27FC236}">
                      <a16:creationId xmlns:a16="http://schemas.microsoft.com/office/drawing/2014/main" id="{CA8FE7EC-6D58-F644-AB30-5244ED74D892}"/>
                    </a:ext>
                  </a:extLst>
                </p14:cNvPr>
                <p14:cNvContentPartPr/>
                <p14:nvPr/>
              </p14:nvContentPartPr>
              <p14:xfrm>
                <a:off x="5661997" y="1453385"/>
                <a:ext cx="47520" cy="129240"/>
              </p14:xfrm>
            </p:contentPart>
          </mc:Choice>
          <mc:Fallback>
            <p:pic>
              <p:nvPicPr>
                <p:cNvPr id="44453" name="Ink 44452">
                  <a:extLst>
                    <a:ext uri="{FF2B5EF4-FFF2-40B4-BE49-F238E27FC236}">
                      <a16:creationId xmlns:a16="http://schemas.microsoft.com/office/drawing/2014/main" id="{CA8FE7EC-6D58-F644-AB30-5244ED74D892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5646877" y="1438265"/>
                  <a:ext cx="77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5">
              <p14:nvContentPartPr>
                <p14:cNvPr id="44454" name="Ink 44453">
                  <a:extLst>
                    <a:ext uri="{FF2B5EF4-FFF2-40B4-BE49-F238E27FC236}">
                      <a16:creationId xmlns:a16="http://schemas.microsoft.com/office/drawing/2014/main" id="{67A75EA3-75AF-F341-934C-4D8F483410B9}"/>
                    </a:ext>
                  </a:extLst>
                </p14:cNvPr>
                <p14:cNvContentPartPr/>
                <p14:nvPr/>
              </p14:nvContentPartPr>
              <p14:xfrm>
                <a:off x="5568397" y="1629425"/>
                <a:ext cx="41040" cy="44640"/>
              </p14:xfrm>
            </p:contentPart>
          </mc:Choice>
          <mc:Fallback>
            <p:pic>
              <p:nvPicPr>
                <p:cNvPr id="44454" name="Ink 44453">
                  <a:extLst>
                    <a:ext uri="{FF2B5EF4-FFF2-40B4-BE49-F238E27FC236}">
                      <a16:creationId xmlns:a16="http://schemas.microsoft.com/office/drawing/2014/main" id="{67A75EA3-75AF-F341-934C-4D8F483410B9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5552917" y="1613945"/>
                  <a:ext cx="71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7">
              <p14:nvContentPartPr>
                <p14:cNvPr id="44455" name="Ink 44454">
                  <a:extLst>
                    <a:ext uri="{FF2B5EF4-FFF2-40B4-BE49-F238E27FC236}">
                      <a16:creationId xmlns:a16="http://schemas.microsoft.com/office/drawing/2014/main" id="{EC292F9B-7115-8A4A-9B6A-AD735C60C325}"/>
                    </a:ext>
                  </a:extLst>
                </p14:cNvPr>
                <p14:cNvContentPartPr/>
                <p14:nvPr/>
              </p14:nvContentPartPr>
              <p14:xfrm>
                <a:off x="5585677" y="1570745"/>
                <a:ext cx="64800" cy="123480"/>
              </p14:xfrm>
            </p:contentPart>
          </mc:Choice>
          <mc:Fallback>
            <p:pic>
              <p:nvPicPr>
                <p:cNvPr id="44455" name="Ink 44454">
                  <a:extLst>
                    <a:ext uri="{FF2B5EF4-FFF2-40B4-BE49-F238E27FC236}">
                      <a16:creationId xmlns:a16="http://schemas.microsoft.com/office/drawing/2014/main" id="{EC292F9B-7115-8A4A-9B6A-AD735C60C325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5570557" y="1555625"/>
                  <a:ext cx="95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9">
              <p14:nvContentPartPr>
                <p14:cNvPr id="44456" name="Ink 44455">
                  <a:extLst>
                    <a:ext uri="{FF2B5EF4-FFF2-40B4-BE49-F238E27FC236}">
                      <a16:creationId xmlns:a16="http://schemas.microsoft.com/office/drawing/2014/main" id="{65B98C84-CF95-6E4B-9F97-19C4E9079ADD}"/>
                    </a:ext>
                  </a:extLst>
                </p14:cNvPr>
                <p14:cNvContentPartPr/>
                <p14:nvPr/>
              </p14:nvContentPartPr>
              <p14:xfrm>
                <a:off x="5644357" y="1546985"/>
                <a:ext cx="135000" cy="141120"/>
              </p14:xfrm>
            </p:contentPart>
          </mc:Choice>
          <mc:Fallback>
            <p:pic>
              <p:nvPicPr>
                <p:cNvPr id="44456" name="Ink 44455">
                  <a:extLst>
                    <a:ext uri="{FF2B5EF4-FFF2-40B4-BE49-F238E27FC236}">
                      <a16:creationId xmlns:a16="http://schemas.microsoft.com/office/drawing/2014/main" id="{65B98C84-CF95-6E4B-9F97-19C4E9079ADD}"/>
                    </a:ext>
                  </a:extLst>
                </p:cNvPr>
                <p:cNvPicPr/>
                <p:nvPr/>
              </p:nvPicPr>
              <p:blipFill>
                <a:blip r:embed="rId850"/>
                <a:stretch>
                  <a:fillRect/>
                </a:stretch>
              </p:blipFill>
              <p:spPr>
                <a:xfrm>
                  <a:off x="5629237" y="1531865"/>
                  <a:ext cx="165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1">
              <p14:nvContentPartPr>
                <p14:cNvPr id="44457" name="Ink 44456">
                  <a:extLst>
                    <a:ext uri="{FF2B5EF4-FFF2-40B4-BE49-F238E27FC236}">
                      <a16:creationId xmlns:a16="http://schemas.microsoft.com/office/drawing/2014/main" id="{6186757C-EB02-8245-BAA5-F43E55AE4281}"/>
                    </a:ext>
                  </a:extLst>
                </p14:cNvPr>
                <p14:cNvContentPartPr/>
                <p14:nvPr/>
              </p14:nvContentPartPr>
              <p14:xfrm>
                <a:off x="5752357" y="1465265"/>
                <a:ext cx="144360" cy="129240"/>
              </p14:xfrm>
            </p:contentPart>
          </mc:Choice>
          <mc:Fallback>
            <p:pic>
              <p:nvPicPr>
                <p:cNvPr id="44457" name="Ink 44456">
                  <a:extLst>
                    <a:ext uri="{FF2B5EF4-FFF2-40B4-BE49-F238E27FC236}">
                      <a16:creationId xmlns:a16="http://schemas.microsoft.com/office/drawing/2014/main" id="{6186757C-EB02-8245-BAA5-F43E55AE4281}"/>
                    </a:ext>
                  </a:extLst>
                </p:cNvPr>
                <p:cNvPicPr/>
                <p:nvPr/>
              </p:nvPicPr>
              <p:blipFill>
                <a:blip r:embed="rId852"/>
                <a:stretch>
                  <a:fillRect/>
                </a:stretch>
              </p:blipFill>
              <p:spPr>
                <a:xfrm>
                  <a:off x="5737237" y="1450145"/>
                  <a:ext cx="174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3">
              <p14:nvContentPartPr>
                <p14:cNvPr id="44458" name="Ink 44457">
                  <a:extLst>
                    <a:ext uri="{FF2B5EF4-FFF2-40B4-BE49-F238E27FC236}">
                      <a16:creationId xmlns:a16="http://schemas.microsoft.com/office/drawing/2014/main" id="{AF73F531-3563-904B-9AE9-23D70F575CBB}"/>
                    </a:ext>
                  </a:extLst>
                </p14:cNvPr>
                <p14:cNvContentPartPr/>
                <p14:nvPr/>
              </p14:nvContentPartPr>
              <p14:xfrm>
                <a:off x="5755597" y="1611785"/>
                <a:ext cx="199440" cy="82440"/>
              </p14:xfrm>
            </p:contentPart>
          </mc:Choice>
          <mc:Fallback>
            <p:pic>
              <p:nvPicPr>
                <p:cNvPr id="44458" name="Ink 44457">
                  <a:extLst>
                    <a:ext uri="{FF2B5EF4-FFF2-40B4-BE49-F238E27FC236}">
                      <a16:creationId xmlns:a16="http://schemas.microsoft.com/office/drawing/2014/main" id="{AF73F531-3563-904B-9AE9-23D70F575CBB}"/>
                    </a:ext>
                  </a:extLst>
                </p:cNvPr>
                <p:cNvPicPr/>
                <p:nvPr/>
              </p:nvPicPr>
              <p:blipFill>
                <a:blip r:embed="rId854"/>
                <a:stretch>
                  <a:fillRect/>
                </a:stretch>
              </p:blipFill>
              <p:spPr>
                <a:xfrm>
                  <a:off x="5740477" y="1596305"/>
                  <a:ext cx="230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5">
              <p14:nvContentPartPr>
                <p14:cNvPr id="44459" name="Ink 44458">
                  <a:extLst>
                    <a:ext uri="{FF2B5EF4-FFF2-40B4-BE49-F238E27FC236}">
                      <a16:creationId xmlns:a16="http://schemas.microsoft.com/office/drawing/2014/main" id="{B6E38D9B-0A92-9F43-8B11-60245B92BE49}"/>
                    </a:ext>
                  </a:extLst>
                </p14:cNvPr>
                <p14:cNvContentPartPr/>
                <p14:nvPr/>
              </p14:nvContentPartPr>
              <p14:xfrm>
                <a:off x="6013717" y="1488665"/>
                <a:ext cx="23760" cy="70560"/>
              </p14:xfrm>
            </p:contentPart>
          </mc:Choice>
          <mc:Fallback>
            <p:pic>
              <p:nvPicPr>
                <p:cNvPr id="44459" name="Ink 44458">
                  <a:extLst>
                    <a:ext uri="{FF2B5EF4-FFF2-40B4-BE49-F238E27FC236}">
                      <a16:creationId xmlns:a16="http://schemas.microsoft.com/office/drawing/2014/main" id="{B6E38D9B-0A92-9F43-8B11-60245B92BE49}"/>
                    </a:ext>
                  </a:extLst>
                </p:cNvPr>
                <p:cNvPicPr/>
                <p:nvPr/>
              </p:nvPicPr>
              <p:blipFill>
                <a:blip r:embed="rId856"/>
                <a:stretch>
                  <a:fillRect/>
                </a:stretch>
              </p:blipFill>
              <p:spPr>
                <a:xfrm>
                  <a:off x="5998597" y="1473545"/>
                  <a:ext cx="54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7">
              <p14:nvContentPartPr>
                <p14:cNvPr id="44460" name="Ink 44459">
                  <a:extLst>
                    <a:ext uri="{FF2B5EF4-FFF2-40B4-BE49-F238E27FC236}">
                      <a16:creationId xmlns:a16="http://schemas.microsoft.com/office/drawing/2014/main" id="{827AD82D-FFD9-8443-ACCD-C86F846D4596}"/>
                    </a:ext>
                  </a:extLst>
                </p14:cNvPr>
                <p14:cNvContentPartPr/>
                <p14:nvPr/>
              </p14:nvContentPartPr>
              <p14:xfrm>
                <a:off x="5996077" y="1471025"/>
                <a:ext cx="140760" cy="170640"/>
              </p14:xfrm>
            </p:contentPart>
          </mc:Choice>
          <mc:Fallback>
            <p:pic>
              <p:nvPicPr>
                <p:cNvPr id="44460" name="Ink 44459">
                  <a:extLst>
                    <a:ext uri="{FF2B5EF4-FFF2-40B4-BE49-F238E27FC236}">
                      <a16:creationId xmlns:a16="http://schemas.microsoft.com/office/drawing/2014/main" id="{827AD82D-FFD9-8443-ACCD-C86F846D4596}"/>
                    </a:ext>
                  </a:extLst>
                </p:cNvPr>
                <p:cNvPicPr/>
                <p:nvPr/>
              </p:nvPicPr>
              <p:blipFill>
                <a:blip r:embed="rId858"/>
                <a:stretch>
                  <a:fillRect/>
                </a:stretch>
              </p:blipFill>
              <p:spPr>
                <a:xfrm>
                  <a:off x="5980957" y="1455905"/>
                  <a:ext cx="1713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9">
              <p14:nvContentPartPr>
                <p14:cNvPr id="44461" name="Ink 44460">
                  <a:extLst>
                    <a:ext uri="{FF2B5EF4-FFF2-40B4-BE49-F238E27FC236}">
                      <a16:creationId xmlns:a16="http://schemas.microsoft.com/office/drawing/2014/main" id="{9F3B5C3C-5580-7F44-908C-FFAFFEBC473C}"/>
                    </a:ext>
                  </a:extLst>
                </p14:cNvPr>
                <p14:cNvContentPartPr/>
                <p14:nvPr/>
              </p14:nvContentPartPr>
              <p14:xfrm>
                <a:off x="6007957" y="1676945"/>
                <a:ext cx="117360" cy="23400"/>
              </p14:xfrm>
            </p:contentPart>
          </mc:Choice>
          <mc:Fallback>
            <p:pic>
              <p:nvPicPr>
                <p:cNvPr id="44461" name="Ink 44460">
                  <a:extLst>
                    <a:ext uri="{FF2B5EF4-FFF2-40B4-BE49-F238E27FC236}">
                      <a16:creationId xmlns:a16="http://schemas.microsoft.com/office/drawing/2014/main" id="{9F3B5C3C-5580-7F44-908C-FFAFFEBC473C}"/>
                    </a:ext>
                  </a:extLst>
                </p:cNvPr>
                <p:cNvPicPr/>
                <p:nvPr/>
              </p:nvPicPr>
              <p:blipFill>
                <a:blip r:embed="rId860"/>
                <a:stretch>
                  <a:fillRect/>
                </a:stretch>
              </p:blipFill>
              <p:spPr>
                <a:xfrm>
                  <a:off x="5992477" y="1661465"/>
                  <a:ext cx="147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1">
              <p14:nvContentPartPr>
                <p14:cNvPr id="44462" name="Ink 44461">
                  <a:extLst>
                    <a:ext uri="{FF2B5EF4-FFF2-40B4-BE49-F238E27FC236}">
                      <a16:creationId xmlns:a16="http://schemas.microsoft.com/office/drawing/2014/main" id="{E835307F-B438-7B46-9CEA-B2BEB6FC6399}"/>
                    </a:ext>
                  </a:extLst>
                </p14:cNvPr>
                <p14:cNvContentPartPr/>
                <p14:nvPr/>
              </p14:nvContentPartPr>
              <p14:xfrm>
                <a:off x="6133237" y="1506305"/>
                <a:ext cx="120960" cy="181800"/>
              </p14:xfrm>
            </p:contentPart>
          </mc:Choice>
          <mc:Fallback>
            <p:pic>
              <p:nvPicPr>
                <p:cNvPr id="44462" name="Ink 44461">
                  <a:extLst>
                    <a:ext uri="{FF2B5EF4-FFF2-40B4-BE49-F238E27FC236}">
                      <a16:creationId xmlns:a16="http://schemas.microsoft.com/office/drawing/2014/main" id="{E835307F-B438-7B46-9CEA-B2BEB6FC6399}"/>
                    </a:ext>
                  </a:extLst>
                </p:cNvPr>
                <p:cNvPicPr/>
                <p:nvPr/>
              </p:nvPicPr>
              <p:blipFill>
                <a:blip r:embed="rId862"/>
                <a:stretch>
                  <a:fillRect/>
                </a:stretch>
              </p:blipFill>
              <p:spPr>
                <a:xfrm>
                  <a:off x="6118117" y="1490825"/>
                  <a:ext cx="151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3">
              <p14:nvContentPartPr>
                <p14:cNvPr id="44463" name="Ink 44462">
                  <a:extLst>
                    <a:ext uri="{FF2B5EF4-FFF2-40B4-BE49-F238E27FC236}">
                      <a16:creationId xmlns:a16="http://schemas.microsoft.com/office/drawing/2014/main" id="{6BA4AA8B-0B41-C44E-A8BE-F31B1DA43162}"/>
                    </a:ext>
                  </a:extLst>
                </p14:cNvPr>
                <p14:cNvContentPartPr/>
                <p14:nvPr/>
              </p14:nvContentPartPr>
              <p14:xfrm>
                <a:off x="6189397" y="1635185"/>
                <a:ext cx="82440" cy="59040"/>
              </p14:xfrm>
            </p:contentPart>
          </mc:Choice>
          <mc:Fallback>
            <p:pic>
              <p:nvPicPr>
                <p:cNvPr id="44463" name="Ink 44462">
                  <a:extLst>
                    <a:ext uri="{FF2B5EF4-FFF2-40B4-BE49-F238E27FC236}">
                      <a16:creationId xmlns:a16="http://schemas.microsoft.com/office/drawing/2014/main" id="{6BA4AA8B-0B41-C44E-A8BE-F31B1DA43162}"/>
                    </a:ext>
                  </a:extLst>
                </p:cNvPr>
                <p:cNvPicPr/>
                <p:nvPr/>
              </p:nvPicPr>
              <p:blipFill>
                <a:blip r:embed="rId864"/>
                <a:stretch>
                  <a:fillRect/>
                </a:stretch>
              </p:blipFill>
              <p:spPr>
                <a:xfrm>
                  <a:off x="6174277" y="1619705"/>
                  <a:ext cx="113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5">
              <p14:nvContentPartPr>
                <p14:cNvPr id="44464" name="Ink 44463">
                  <a:extLst>
                    <a:ext uri="{FF2B5EF4-FFF2-40B4-BE49-F238E27FC236}">
                      <a16:creationId xmlns:a16="http://schemas.microsoft.com/office/drawing/2014/main" id="{724BAD7B-0E86-FE4B-80F0-D4CC6B2C2BDB}"/>
                    </a:ext>
                  </a:extLst>
                </p14:cNvPr>
                <p14:cNvContentPartPr/>
                <p14:nvPr/>
              </p14:nvContentPartPr>
              <p14:xfrm>
                <a:off x="6300637" y="1459145"/>
                <a:ext cx="153000" cy="252720"/>
              </p14:xfrm>
            </p:contentPart>
          </mc:Choice>
          <mc:Fallback>
            <p:pic>
              <p:nvPicPr>
                <p:cNvPr id="44464" name="Ink 44463">
                  <a:extLst>
                    <a:ext uri="{FF2B5EF4-FFF2-40B4-BE49-F238E27FC236}">
                      <a16:creationId xmlns:a16="http://schemas.microsoft.com/office/drawing/2014/main" id="{724BAD7B-0E86-FE4B-80F0-D4CC6B2C2BDB}"/>
                    </a:ext>
                  </a:extLst>
                </p:cNvPr>
                <p:cNvPicPr/>
                <p:nvPr/>
              </p:nvPicPr>
              <p:blipFill>
                <a:blip r:embed="rId866"/>
                <a:stretch>
                  <a:fillRect/>
                </a:stretch>
              </p:blipFill>
              <p:spPr>
                <a:xfrm>
                  <a:off x="6285517" y="1444025"/>
                  <a:ext cx="183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7">
              <p14:nvContentPartPr>
                <p14:cNvPr id="44465" name="Ink 44464">
                  <a:extLst>
                    <a:ext uri="{FF2B5EF4-FFF2-40B4-BE49-F238E27FC236}">
                      <a16:creationId xmlns:a16="http://schemas.microsoft.com/office/drawing/2014/main" id="{C09D1E43-380F-AE42-994F-B99D4A7904E2}"/>
                    </a:ext>
                  </a:extLst>
                </p14:cNvPr>
                <p14:cNvContentPartPr/>
                <p14:nvPr/>
              </p14:nvContentPartPr>
              <p14:xfrm>
                <a:off x="6394597" y="1476785"/>
                <a:ext cx="164520" cy="129600"/>
              </p14:xfrm>
            </p:contentPart>
          </mc:Choice>
          <mc:Fallback>
            <p:pic>
              <p:nvPicPr>
                <p:cNvPr id="44465" name="Ink 44464">
                  <a:extLst>
                    <a:ext uri="{FF2B5EF4-FFF2-40B4-BE49-F238E27FC236}">
                      <a16:creationId xmlns:a16="http://schemas.microsoft.com/office/drawing/2014/main" id="{C09D1E43-380F-AE42-994F-B99D4A7904E2}"/>
                    </a:ext>
                  </a:extLst>
                </p:cNvPr>
                <p:cNvPicPr/>
                <p:nvPr/>
              </p:nvPicPr>
              <p:blipFill>
                <a:blip r:embed="rId868"/>
                <a:stretch>
                  <a:fillRect/>
                </a:stretch>
              </p:blipFill>
              <p:spPr>
                <a:xfrm>
                  <a:off x="6379477" y="1461665"/>
                  <a:ext cx="195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9">
              <p14:nvContentPartPr>
                <p14:cNvPr id="44466" name="Ink 44465">
                  <a:extLst>
                    <a:ext uri="{FF2B5EF4-FFF2-40B4-BE49-F238E27FC236}">
                      <a16:creationId xmlns:a16="http://schemas.microsoft.com/office/drawing/2014/main" id="{6227F20E-34E6-3343-9D06-CC32461C3FA2}"/>
                    </a:ext>
                  </a:extLst>
                </p14:cNvPr>
                <p14:cNvContentPartPr/>
                <p14:nvPr/>
              </p14:nvContentPartPr>
              <p14:xfrm>
                <a:off x="6453277" y="1588385"/>
                <a:ext cx="12240" cy="99720"/>
              </p14:xfrm>
            </p:contentPart>
          </mc:Choice>
          <mc:Fallback>
            <p:pic>
              <p:nvPicPr>
                <p:cNvPr id="44466" name="Ink 44465">
                  <a:extLst>
                    <a:ext uri="{FF2B5EF4-FFF2-40B4-BE49-F238E27FC236}">
                      <a16:creationId xmlns:a16="http://schemas.microsoft.com/office/drawing/2014/main" id="{6227F20E-34E6-3343-9D06-CC32461C3FA2}"/>
                    </a:ext>
                  </a:extLst>
                </p:cNvPr>
                <p:cNvPicPr/>
                <p:nvPr/>
              </p:nvPicPr>
              <p:blipFill>
                <a:blip r:embed="rId870"/>
                <a:stretch>
                  <a:fillRect/>
                </a:stretch>
              </p:blipFill>
              <p:spPr>
                <a:xfrm>
                  <a:off x="6438157" y="1573265"/>
                  <a:ext cx="424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1">
              <p14:nvContentPartPr>
                <p14:cNvPr id="44467" name="Ink 44466">
                  <a:extLst>
                    <a:ext uri="{FF2B5EF4-FFF2-40B4-BE49-F238E27FC236}">
                      <a16:creationId xmlns:a16="http://schemas.microsoft.com/office/drawing/2014/main" id="{741513F9-3993-A547-B153-4AD0C6E169FB}"/>
                    </a:ext>
                  </a:extLst>
                </p14:cNvPr>
                <p14:cNvContentPartPr/>
                <p14:nvPr/>
              </p14:nvContentPartPr>
              <p14:xfrm>
                <a:off x="6511957" y="1564625"/>
                <a:ext cx="6120" cy="158760"/>
              </p14:xfrm>
            </p:contentPart>
          </mc:Choice>
          <mc:Fallback>
            <p:pic>
              <p:nvPicPr>
                <p:cNvPr id="44467" name="Ink 44466">
                  <a:extLst>
                    <a:ext uri="{FF2B5EF4-FFF2-40B4-BE49-F238E27FC236}">
                      <a16:creationId xmlns:a16="http://schemas.microsoft.com/office/drawing/2014/main" id="{741513F9-3993-A547-B153-4AD0C6E169FB}"/>
                    </a:ext>
                  </a:extLst>
                </p:cNvPr>
                <p:cNvPicPr/>
                <p:nvPr/>
              </p:nvPicPr>
              <p:blipFill>
                <a:blip r:embed="rId872"/>
                <a:stretch>
                  <a:fillRect/>
                </a:stretch>
              </p:blipFill>
              <p:spPr>
                <a:xfrm>
                  <a:off x="6496837" y="1549505"/>
                  <a:ext cx="367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3">
              <p14:nvContentPartPr>
                <p14:cNvPr id="44468" name="Ink 44467">
                  <a:extLst>
                    <a:ext uri="{FF2B5EF4-FFF2-40B4-BE49-F238E27FC236}">
                      <a16:creationId xmlns:a16="http://schemas.microsoft.com/office/drawing/2014/main" id="{3D2CB68D-FD33-0A49-8D07-992C0C9532F2}"/>
                    </a:ext>
                  </a:extLst>
                </p14:cNvPr>
                <p14:cNvContentPartPr/>
                <p14:nvPr/>
              </p14:nvContentPartPr>
              <p14:xfrm>
                <a:off x="6541117" y="1541225"/>
                <a:ext cx="88200" cy="105840"/>
              </p14:xfrm>
            </p:contentPart>
          </mc:Choice>
          <mc:Fallback>
            <p:pic>
              <p:nvPicPr>
                <p:cNvPr id="44468" name="Ink 44467">
                  <a:extLst>
                    <a:ext uri="{FF2B5EF4-FFF2-40B4-BE49-F238E27FC236}">
                      <a16:creationId xmlns:a16="http://schemas.microsoft.com/office/drawing/2014/main" id="{3D2CB68D-FD33-0A49-8D07-992C0C9532F2}"/>
                    </a:ext>
                  </a:extLst>
                </p:cNvPr>
                <p:cNvPicPr/>
                <p:nvPr/>
              </p:nvPicPr>
              <p:blipFill>
                <a:blip r:embed="rId874"/>
                <a:stretch>
                  <a:fillRect/>
                </a:stretch>
              </p:blipFill>
              <p:spPr>
                <a:xfrm>
                  <a:off x="6525997" y="1526105"/>
                  <a:ext cx="1188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5">
              <p14:nvContentPartPr>
                <p14:cNvPr id="44469" name="Ink 44468">
                  <a:extLst>
                    <a:ext uri="{FF2B5EF4-FFF2-40B4-BE49-F238E27FC236}">
                      <a16:creationId xmlns:a16="http://schemas.microsoft.com/office/drawing/2014/main" id="{0077A37E-6508-B542-9D70-194F36DA3B1E}"/>
                    </a:ext>
                  </a:extLst>
                </p14:cNvPr>
                <p14:cNvContentPartPr/>
                <p14:nvPr/>
              </p14:nvContentPartPr>
              <p14:xfrm>
                <a:off x="6582157" y="1599905"/>
                <a:ext cx="82440" cy="12240"/>
              </p14:xfrm>
            </p:contentPart>
          </mc:Choice>
          <mc:Fallback>
            <p:pic>
              <p:nvPicPr>
                <p:cNvPr id="44469" name="Ink 44468">
                  <a:extLst>
                    <a:ext uri="{FF2B5EF4-FFF2-40B4-BE49-F238E27FC236}">
                      <a16:creationId xmlns:a16="http://schemas.microsoft.com/office/drawing/2014/main" id="{0077A37E-6508-B542-9D70-194F36DA3B1E}"/>
                    </a:ext>
                  </a:extLst>
                </p:cNvPr>
                <p:cNvPicPr/>
                <p:nvPr/>
              </p:nvPicPr>
              <p:blipFill>
                <a:blip r:embed="rId876"/>
                <a:stretch>
                  <a:fillRect/>
                </a:stretch>
              </p:blipFill>
              <p:spPr>
                <a:xfrm>
                  <a:off x="6566677" y="1584785"/>
                  <a:ext cx="113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7">
              <p14:nvContentPartPr>
                <p14:cNvPr id="44470" name="Ink 44469">
                  <a:extLst>
                    <a:ext uri="{FF2B5EF4-FFF2-40B4-BE49-F238E27FC236}">
                      <a16:creationId xmlns:a16="http://schemas.microsoft.com/office/drawing/2014/main" id="{DC304D18-2D9F-9D48-A879-95A609C05E84}"/>
                    </a:ext>
                  </a:extLst>
                </p14:cNvPr>
                <p14:cNvContentPartPr/>
                <p14:nvPr/>
              </p14:nvContentPartPr>
              <p14:xfrm>
                <a:off x="6658477" y="1488665"/>
                <a:ext cx="11880" cy="205560"/>
              </p14:xfrm>
            </p:contentPart>
          </mc:Choice>
          <mc:Fallback>
            <p:pic>
              <p:nvPicPr>
                <p:cNvPr id="44470" name="Ink 44469">
                  <a:extLst>
                    <a:ext uri="{FF2B5EF4-FFF2-40B4-BE49-F238E27FC236}">
                      <a16:creationId xmlns:a16="http://schemas.microsoft.com/office/drawing/2014/main" id="{DC304D18-2D9F-9D48-A879-95A609C05E84}"/>
                    </a:ext>
                  </a:extLst>
                </p:cNvPr>
                <p:cNvPicPr/>
                <p:nvPr/>
              </p:nvPicPr>
              <p:blipFill>
                <a:blip r:embed="rId878"/>
                <a:stretch>
                  <a:fillRect/>
                </a:stretch>
              </p:blipFill>
              <p:spPr>
                <a:xfrm>
                  <a:off x="6642997" y="1473545"/>
                  <a:ext cx="42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9">
              <p14:nvContentPartPr>
                <p14:cNvPr id="44471" name="Ink 44470">
                  <a:extLst>
                    <a:ext uri="{FF2B5EF4-FFF2-40B4-BE49-F238E27FC236}">
                      <a16:creationId xmlns:a16="http://schemas.microsoft.com/office/drawing/2014/main" id="{3EEE6A51-EDA6-004E-ADA0-262FA785C241}"/>
                    </a:ext>
                  </a:extLst>
                </p14:cNvPr>
                <p14:cNvContentPartPr/>
                <p14:nvPr/>
              </p14:nvContentPartPr>
              <p14:xfrm>
                <a:off x="6728677" y="1494425"/>
                <a:ext cx="53280" cy="12240"/>
              </p14:xfrm>
            </p:contentPart>
          </mc:Choice>
          <mc:Fallback>
            <p:pic>
              <p:nvPicPr>
                <p:cNvPr id="44471" name="Ink 44470">
                  <a:extLst>
                    <a:ext uri="{FF2B5EF4-FFF2-40B4-BE49-F238E27FC236}">
                      <a16:creationId xmlns:a16="http://schemas.microsoft.com/office/drawing/2014/main" id="{3EEE6A51-EDA6-004E-ADA0-262FA785C241}"/>
                    </a:ext>
                  </a:extLst>
                </p:cNvPr>
                <p:cNvPicPr/>
                <p:nvPr/>
              </p:nvPicPr>
              <p:blipFill>
                <a:blip r:embed="rId880"/>
                <a:stretch>
                  <a:fillRect/>
                </a:stretch>
              </p:blipFill>
              <p:spPr>
                <a:xfrm>
                  <a:off x="6713557" y="1479305"/>
                  <a:ext cx="83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1">
              <p14:nvContentPartPr>
                <p14:cNvPr id="44472" name="Ink 44471">
                  <a:extLst>
                    <a:ext uri="{FF2B5EF4-FFF2-40B4-BE49-F238E27FC236}">
                      <a16:creationId xmlns:a16="http://schemas.microsoft.com/office/drawing/2014/main" id="{2169952C-DBBF-3E4B-B5E7-6BC8032C7810}"/>
                    </a:ext>
                  </a:extLst>
                </p14:cNvPr>
                <p14:cNvContentPartPr/>
                <p14:nvPr/>
              </p14:nvContentPartPr>
              <p14:xfrm>
                <a:off x="6731197" y="1529705"/>
                <a:ext cx="77400" cy="82440"/>
              </p14:xfrm>
            </p:contentPart>
          </mc:Choice>
          <mc:Fallback>
            <p:pic>
              <p:nvPicPr>
                <p:cNvPr id="44472" name="Ink 44471">
                  <a:extLst>
                    <a:ext uri="{FF2B5EF4-FFF2-40B4-BE49-F238E27FC236}">
                      <a16:creationId xmlns:a16="http://schemas.microsoft.com/office/drawing/2014/main" id="{2169952C-DBBF-3E4B-B5E7-6BC8032C7810}"/>
                    </a:ext>
                  </a:extLst>
                </p:cNvPr>
                <p:cNvPicPr/>
                <p:nvPr/>
              </p:nvPicPr>
              <p:blipFill>
                <a:blip r:embed="rId882"/>
                <a:stretch>
                  <a:fillRect/>
                </a:stretch>
              </p:blipFill>
              <p:spPr>
                <a:xfrm>
                  <a:off x="6716077" y="1514225"/>
                  <a:ext cx="107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3">
              <p14:nvContentPartPr>
                <p14:cNvPr id="44473" name="Ink 44472">
                  <a:extLst>
                    <a:ext uri="{FF2B5EF4-FFF2-40B4-BE49-F238E27FC236}">
                      <a16:creationId xmlns:a16="http://schemas.microsoft.com/office/drawing/2014/main" id="{CFA508C6-13D4-F346-B9FF-124ACCA626BE}"/>
                    </a:ext>
                  </a:extLst>
                </p14:cNvPr>
                <p14:cNvContentPartPr/>
                <p14:nvPr/>
              </p14:nvContentPartPr>
              <p14:xfrm>
                <a:off x="6846037" y="1453385"/>
                <a:ext cx="41400" cy="141120"/>
              </p14:xfrm>
            </p:contentPart>
          </mc:Choice>
          <mc:Fallback>
            <p:pic>
              <p:nvPicPr>
                <p:cNvPr id="44473" name="Ink 44472">
                  <a:extLst>
                    <a:ext uri="{FF2B5EF4-FFF2-40B4-BE49-F238E27FC236}">
                      <a16:creationId xmlns:a16="http://schemas.microsoft.com/office/drawing/2014/main" id="{CFA508C6-13D4-F346-B9FF-124ACCA626BE}"/>
                    </a:ext>
                  </a:extLst>
                </p:cNvPr>
                <p:cNvPicPr/>
                <p:nvPr/>
              </p:nvPicPr>
              <p:blipFill>
                <a:blip r:embed="rId884"/>
                <a:stretch>
                  <a:fillRect/>
                </a:stretch>
              </p:blipFill>
              <p:spPr>
                <a:xfrm>
                  <a:off x="6830557" y="1438265"/>
                  <a:ext cx="72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5">
              <p14:nvContentPartPr>
                <p14:cNvPr id="44474" name="Ink 44473">
                  <a:extLst>
                    <a:ext uri="{FF2B5EF4-FFF2-40B4-BE49-F238E27FC236}">
                      <a16:creationId xmlns:a16="http://schemas.microsoft.com/office/drawing/2014/main" id="{927EF9E3-6534-8447-B5D3-769CF7419675}"/>
                    </a:ext>
                  </a:extLst>
                </p14:cNvPr>
                <p14:cNvContentPartPr/>
                <p14:nvPr/>
              </p14:nvContentPartPr>
              <p14:xfrm>
                <a:off x="6799237" y="1606025"/>
                <a:ext cx="100080" cy="38520"/>
              </p14:xfrm>
            </p:contentPart>
          </mc:Choice>
          <mc:Fallback>
            <p:pic>
              <p:nvPicPr>
                <p:cNvPr id="44474" name="Ink 44473">
                  <a:extLst>
                    <a:ext uri="{FF2B5EF4-FFF2-40B4-BE49-F238E27FC236}">
                      <a16:creationId xmlns:a16="http://schemas.microsoft.com/office/drawing/2014/main" id="{927EF9E3-6534-8447-B5D3-769CF7419675}"/>
                    </a:ext>
                  </a:extLst>
                </p:cNvPr>
                <p:cNvPicPr/>
                <p:nvPr/>
              </p:nvPicPr>
              <p:blipFill>
                <a:blip r:embed="rId886"/>
                <a:stretch>
                  <a:fillRect/>
                </a:stretch>
              </p:blipFill>
              <p:spPr>
                <a:xfrm>
                  <a:off x="6784117" y="1590545"/>
                  <a:ext cx="1303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7">
              <p14:nvContentPartPr>
                <p14:cNvPr id="44475" name="Ink 44474">
                  <a:extLst>
                    <a:ext uri="{FF2B5EF4-FFF2-40B4-BE49-F238E27FC236}">
                      <a16:creationId xmlns:a16="http://schemas.microsoft.com/office/drawing/2014/main" id="{66B0D7D6-9720-8445-A008-22821AC6EA69}"/>
                    </a:ext>
                  </a:extLst>
                </p14:cNvPr>
                <p14:cNvContentPartPr/>
                <p14:nvPr/>
              </p14:nvContentPartPr>
              <p14:xfrm>
                <a:off x="6928117" y="1500545"/>
                <a:ext cx="41760" cy="117360"/>
              </p14:xfrm>
            </p:contentPart>
          </mc:Choice>
          <mc:Fallback>
            <p:pic>
              <p:nvPicPr>
                <p:cNvPr id="44475" name="Ink 44474">
                  <a:extLst>
                    <a:ext uri="{FF2B5EF4-FFF2-40B4-BE49-F238E27FC236}">
                      <a16:creationId xmlns:a16="http://schemas.microsoft.com/office/drawing/2014/main" id="{66B0D7D6-9720-8445-A008-22821AC6EA69}"/>
                    </a:ext>
                  </a:extLst>
                </p:cNvPr>
                <p:cNvPicPr/>
                <p:nvPr/>
              </p:nvPicPr>
              <p:blipFill>
                <a:blip r:embed="rId888"/>
                <a:stretch>
                  <a:fillRect/>
                </a:stretch>
              </p:blipFill>
              <p:spPr>
                <a:xfrm>
                  <a:off x="6912637" y="1485065"/>
                  <a:ext cx="72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9">
              <p14:nvContentPartPr>
                <p14:cNvPr id="44476" name="Ink 44475">
                  <a:extLst>
                    <a:ext uri="{FF2B5EF4-FFF2-40B4-BE49-F238E27FC236}">
                      <a16:creationId xmlns:a16="http://schemas.microsoft.com/office/drawing/2014/main" id="{1A78071D-96E0-614C-852B-DB1C13DE1773}"/>
                    </a:ext>
                  </a:extLst>
                </p14:cNvPr>
                <p14:cNvContentPartPr/>
                <p14:nvPr/>
              </p14:nvContentPartPr>
              <p14:xfrm>
                <a:off x="6981037" y="1447625"/>
                <a:ext cx="64800" cy="199440"/>
              </p14:xfrm>
            </p:contentPart>
          </mc:Choice>
          <mc:Fallback>
            <p:pic>
              <p:nvPicPr>
                <p:cNvPr id="44476" name="Ink 44475">
                  <a:extLst>
                    <a:ext uri="{FF2B5EF4-FFF2-40B4-BE49-F238E27FC236}">
                      <a16:creationId xmlns:a16="http://schemas.microsoft.com/office/drawing/2014/main" id="{1A78071D-96E0-614C-852B-DB1C13DE1773}"/>
                    </a:ext>
                  </a:extLst>
                </p:cNvPr>
                <p:cNvPicPr/>
                <p:nvPr/>
              </p:nvPicPr>
              <p:blipFill>
                <a:blip r:embed="rId890"/>
                <a:stretch>
                  <a:fillRect/>
                </a:stretch>
              </p:blipFill>
              <p:spPr>
                <a:xfrm>
                  <a:off x="6965557" y="1432505"/>
                  <a:ext cx="95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1">
              <p14:nvContentPartPr>
                <p14:cNvPr id="44477" name="Ink 44476">
                  <a:extLst>
                    <a:ext uri="{FF2B5EF4-FFF2-40B4-BE49-F238E27FC236}">
                      <a16:creationId xmlns:a16="http://schemas.microsoft.com/office/drawing/2014/main" id="{DF8FE975-E6E6-3445-94DF-582454BAA396}"/>
                    </a:ext>
                  </a:extLst>
                </p14:cNvPr>
                <p14:cNvContentPartPr/>
                <p14:nvPr/>
              </p14:nvContentPartPr>
              <p14:xfrm>
                <a:off x="7092277" y="1582265"/>
                <a:ext cx="11880" cy="24120"/>
              </p14:xfrm>
            </p:contentPart>
          </mc:Choice>
          <mc:Fallback>
            <p:pic>
              <p:nvPicPr>
                <p:cNvPr id="44477" name="Ink 44476">
                  <a:extLst>
                    <a:ext uri="{FF2B5EF4-FFF2-40B4-BE49-F238E27FC236}">
                      <a16:creationId xmlns:a16="http://schemas.microsoft.com/office/drawing/2014/main" id="{DF8FE975-E6E6-3445-94DF-582454BAA396}"/>
                    </a:ext>
                  </a:extLst>
                </p:cNvPr>
                <p:cNvPicPr/>
                <p:nvPr/>
              </p:nvPicPr>
              <p:blipFill>
                <a:blip r:embed="rId892"/>
                <a:stretch>
                  <a:fillRect/>
                </a:stretch>
              </p:blipFill>
              <p:spPr>
                <a:xfrm>
                  <a:off x="7076797" y="1567145"/>
                  <a:ext cx="424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3">
              <p14:nvContentPartPr>
                <p14:cNvPr id="44479" name="Ink 44478">
                  <a:extLst>
                    <a:ext uri="{FF2B5EF4-FFF2-40B4-BE49-F238E27FC236}">
                      <a16:creationId xmlns:a16="http://schemas.microsoft.com/office/drawing/2014/main" id="{E0445961-4671-6B49-8527-1F69153D68E1}"/>
                    </a:ext>
                  </a:extLst>
                </p14:cNvPr>
                <p14:cNvContentPartPr/>
                <p14:nvPr/>
              </p14:nvContentPartPr>
              <p14:xfrm>
                <a:off x="7256437" y="1453385"/>
                <a:ext cx="47520" cy="158400"/>
              </p14:xfrm>
            </p:contentPart>
          </mc:Choice>
          <mc:Fallback>
            <p:pic>
              <p:nvPicPr>
                <p:cNvPr id="44479" name="Ink 44478">
                  <a:extLst>
                    <a:ext uri="{FF2B5EF4-FFF2-40B4-BE49-F238E27FC236}">
                      <a16:creationId xmlns:a16="http://schemas.microsoft.com/office/drawing/2014/main" id="{E0445961-4671-6B49-8527-1F69153D68E1}"/>
                    </a:ext>
                  </a:extLst>
                </p:cNvPr>
                <p:cNvPicPr/>
                <p:nvPr/>
              </p:nvPicPr>
              <p:blipFill>
                <a:blip r:embed="rId894"/>
                <a:stretch>
                  <a:fillRect/>
                </a:stretch>
              </p:blipFill>
              <p:spPr>
                <a:xfrm>
                  <a:off x="7240957" y="1438265"/>
                  <a:ext cx="77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5">
              <p14:nvContentPartPr>
                <p14:cNvPr id="44480" name="Ink 44479">
                  <a:extLst>
                    <a:ext uri="{FF2B5EF4-FFF2-40B4-BE49-F238E27FC236}">
                      <a16:creationId xmlns:a16="http://schemas.microsoft.com/office/drawing/2014/main" id="{888EE267-FEB7-DE41-B249-8111EE36A194}"/>
                    </a:ext>
                  </a:extLst>
                </p14:cNvPr>
                <p14:cNvContentPartPr/>
                <p14:nvPr/>
              </p14:nvContentPartPr>
              <p14:xfrm>
                <a:off x="7332757" y="1500545"/>
                <a:ext cx="76680" cy="70560"/>
              </p14:xfrm>
            </p:contentPart>
          </mc:Choice>
          <mc:Fallback>
            <p:pic>
              <p:nvPicPr>
                <p:cNvPr id="44480" name="Ink 44479">
                  <a:extLst>
                    <a:ext uri="{FF2B5EF4-FFF2-40B4-BE49-F238E27FC236}">
                      <a16:creationId xmlns:a16="http://schemas.microsoft.com/office/drawing/2014/main" id="{888EE267-FEB7-DE41-B249-8111EE36A194}"/>
                    </a:ext>
                  </a:extLst>
                </p:cNvPr>
                <p:cNvPicPr/>
                <p:nvPr/>
              </p:nvPicPr>
              <p:blipFill>
                <a:blip r:embed="rId896"/>
                <a:stretch>
                  <a:fillRect/>
                </a:stretch>
              </p:blipFill>
              <p:spPr>
                <a:xfrm>
                  <a:off x="7317277" y="1485065"/>
                  <a:ext cx="1072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7">
              <p14:nvContentPartPr>
                <p14:cNvPr id="44481" name="Ink 44480">
                  <a:extLst>
                    <a:ext uri="{FF2B5EF4-FFF2-40B4-BE49-F238E27FC236}">
                      <a16:creationId xmlns:a16="http://schemas.microsoft.com/office/drawing/2014/main" id="{F9B0E6F1-E633-4146-A364-590743F41241}"/>
                    </a:ext>
                  </a:extLst>
                </p14:cNvPr>
                <p14:cNvContentPartPr/>
                <p14:nvPr/>
              </p14:nvContentPartPr>
              <p14:xfrm>
                <a:off x="7361917" y="1500545"/>
                <a:ext cx="6120" cy="105840"/>
              </p14:xfrm>
            </p:contentPart>
          </mc:Choice>
          <mc:Fallback>
            <p:pic>
              <p:nvPicPr>
                <p:cNvPr id="44481" name="Ink 44480">
                  <a:extLst>
                    <a:ext uri="{FF2B5EF4-FFF2-40B4-BE49-F238E27FC236}">
                      <a16:creationId xmlns:a16="http://schemas.microsoft.com/office/drawing/2014/main" id="{F9B0E6F1-E633-4146-A364-590743F41241}"/>
                    </a:ext>
                  </a:extLst>
                </p:cNvPr>
                <p:cNvPicPr/>
                <p:nvPr/>
              </p:nvPicPr>
              <p:blipFill>
                <a:blip r:embed="rId898"/>
                <a:stretch>
                  <a:fillRect/>
                </a:stretch>
              </p:blipFill>
              <p:spPr>
                <a:xfrm>
                  <a:off x="7346437" y="1485065"/>
                  <a:ext cx="36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9">
              <p14:nvContentPartPr>
                <p14:cNvPr id="44482" name="Ink 44481">
                  <a:extLst>
                    <a:ext uri="{FF2B5EF4-FFF2-40B4-BE49-F238E27FC236}">
                      <a16:creationId xmlns:a16="http://schemas.microsoft.com/office/drawing/2014/main" id="{9B67F7A3-9CDA-774A-BB86-EB33AD397040}"/>
                    </a:ext>
                  </a:extLst>
                </p14:cNvPr>
                <p14:cNvContentPartPr/>
                <p14:nvPr/>
              </p14:nvContentPartPr>
              <p14:xfrm>
                <a:off x="7391437" y="1512065"/>
                <a:ext cx="64440" cy="76680"/>
              </p14:xfrm>
            </p:contentPart>
          </mc:Choice>
          <mc:Fallback>
            <p:pic>
              <p:nvPicPr>
                <p:cNvPr id="44482" name="Ink 44481">
                  <a:extLst>
                    <a:ext uri="{FF2B5EF4-FFF2-40B4-BE49-F238E27FC236}">
                      <a16:creationId xmlns:a16="http://schemas.microsoft.com/office/drawing/2014/main" id="{9B67F7A3-9CDA-774A-BB86-EB33AD397040}"/>
                    </a:ext>
                  </a:extLst>
                </p:cNvPr>
                <p:cNvPicPr/>
                <p:nvPr/>
              </p:nvPicPr>
              <p:blipFill>
                <a:blip r:embed="rId900"/>
                <a:stretch>
                  <a:fillRect/>
                </a:stretch>
              </p:blipFill>
              <p:spPr>
                <a:xfrm>
                  <a:off x="7375957" y="1496585"/>
                  <a:ext cx="950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1">
              <p14:nvContentPartPr>
                <p14:cNvPr id="44483" name="Ink 44482">
                  <a:extLst>
                    <a:ext uri="{FF2B5EF4-FFF2-40B4-BE49-F238E27FC236}">
                      <a16:creationId xmlns:a16="http://schemas.microsoft.com/office/drawing/2014/main" id="{D23BBC05-2CC2-2441-B46A-9593D20390A6}"/>
                    </a:ext>
                  </a:extLst>
                </p14:cNvPr>
                <p14:cNvContentPartPr/>
                <p14:nvPr/>
              </p14:nvContentPartPr>
              <p14:xfrm>
                <a:off x="7473517" y="1500545"/>
                <a:ext cx="70200" cy="123480"/>
              </p14:xfrm>
            </p:contentPart>
          </mc:Choice>
          <mc:Fallback>
            <p:pic>
              <p:nvPicPr>
                <p:cNvPr id="44483" name="Ink 44482">
                  <a:extLst>
                    <a:ext uri="{FF2B5EF4-FFF2-40B4-BE49-F238E27FC236}">
                      <a16:creationId xmlns:a16="http://schemas.microsoft.com/office/drawing/2014/main" id="{D23BBC05-2CC2-2441-B46A-9593D20390A6}"/>
                    </a:ext>
                  </a:extLst>
                </p:cNvPr>
                <p:cNvPicPr/>
                <p:nvPr/>
              </p:nvPicPr>
              <p:blipFill>
                <a:blip r:embed="rId902"/>
                <a:stretch>
                  <a:fillRect/>
                </a:stretch>
              </p:blipFill>
              <p:spPr>
                <a:xfrm>
                  <a:off x="7458037" y="1485065"/>
                  <a:ext cx="100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44485" name="Ink 44484">
                  <a:extLst>
                    <a:ext uri="{FF2B5EF4-FFF2-40B4-BE49-F238E27FC236}">
                      <a16:creationId xmlns:a16="http://schemas.microsoft.com/office/drawing/2014/main" id="{1DC6F527-B226-474A-823A-CDD9C11EF29C}"/>
                    </a:ext>
                  </a:extLst>
                </p14:cNvPr>
                <p14:cNvContentPartPr/>
                <p14:nvPr/>
              </p14:nvContentPartPr>
              <p14:xfrm>
                <a:off x="7555237" y="1500545"/>
                <a:ext cx="135360" cy="211320"/>
              </p14:xfrm>
            </p:contentPart>
          </mc:Choice>
          <mc:Fallback>
            <p:pic>
              <p:nvPicPr>
                <p:cNvPr id="44485" name="Ink 44484">
                  <a:extLst>
                    <a:ext uri="{FF2B5EF4-FFF2-40B4-BE49-F238E27FC236}">
                      <a16:creationId xmlns:a16="http://schemas.microsoft.com/office/drawing/2014/main" id="{1DC6F527-B226-474A-823A-CDD9C11EF29C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7539757" y="1485065"/>
                  <a:ext cx="1659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44486" name="Ink 44485">
                  <a:extLst>
                    <a:ext uri="{FF2B5EF4-FFF2-40B4-BE49-F238E27FC236}">
                      <a16:creationId xmlns:a16="http://schemas.microsoft.com/office/drawing/2014/main" id="{396A85C7-C8AE-C544-BA8A-158C7CAD78A7}"/>
                    </a:ext>
                  </a:extLst>
                </p14:cNvPr>
                <p14:cNvContentPartPr/>
                <p14:nvPr/>
              </p14:nvContentPartPr>
              <p14:xfrm>
                <a:off x="7707517" y="1564625"/>
                <a:ext cx="18000" cy="105840"/>
              </p14:xfrm>
            </p:contentPart>
          </mc:Choice>
          <mc:Fallback>
            <p:pic>
              <p:nvPicPr>
                <p:cNvPr id="44486" name="Ink 44485">
                  <a:extLst>
                    <a:ext uri="{FF2B5EF4-FFF2-40B4-BE49-F238E27FC236}">
                      <a16:creationId xmlns:a16="http://schemas.microsoft.com/office/drawing/2014/main" id="{396A85C7-C8AE-C544-BA8A-158C7CAD78A7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7692397" y="1549505"/>
                  <a:ext cx="4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44487" name="Ink 44486">
                  <a:extLst>
                    <a:ext uri="{FF2B5EF4-FFF2-40B4-BE49-F238E27FC236}">
                      <a16:creationId xmlns:a16="http://schemas.microsoft.com/office/drawing/2014/main" id="{A6903F3B-1254-F24B-906C-024158BDD884}"/>
                    </a:ext>
                  </a:extLst>
                </p14:cNvPr>
                <p14:cNvContentPartPr/>
                <p14:nvPr/>
              </p14:nvContentPartPr>
              <p14:xfrm>
                <a:off x="7754677" y="1523945"/>
                <a:ext cx="64440" cy="135360"/>
              </p14:xfrm>
            </p:contentPart>
          </mc:Choice>
          <mc:Fallback>
            <p:pic>
              <p:nvPicPr>
                <p:cNvPr id="44487" name="Ink 44486">
                  <a:extLst>
                    <a:ext uri="{FF2B5EF4-FFF2-40B4-BE49-F238E27FC236}">
                      <a16:creationId xmlns:a16="http://schemas.microsoft.com/office/drawing/2014/main" id="{A6903F3B-1254-F24B-906C-024158BDD884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7739557" y="1508465"/>
                  <a:ext cx="950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44488" name="Ink 44487">
                  <a:extLst>
                    <a:ext uri="{FF2B5EF4-FFF2-40B4-BE49-F238E27FC236}">
                      <a16:creationId xmlns:a16="http://schemas.microsoft.com/office/drawing/2014/main" id="{29DA986B-4E17-A74B-B37A-E02106F2507E}"/>
                    </a:ext>
                  </a:extLst>
                </p14:cNvPr>
                <p14:cNvContentPartPr/>
                <p14:nvPr/>
              </p14:nvContentPartPr>
              <p14:xfrm>
                <a:off x="7766557" y="1570745"/>
                <a:ext cx="64800" cy="35640"/>
              </p14:xfrm>
            </p:contentPart>
          </mc:Choice>
          <mc:Fallback>
            <p:pic>
              <p:nvPicPr>
                <p:cNvPr id="44488" name="Ink 44487">
                  <a:extLst>
                    <a:ext uri="{FF2B5EF4-FFF2-40B4-BE49-F238E27FC236}">
                      <a16:creationId xmlns:a16="http://schemas.microsoft.com/office/drawing/2014/main" id="{29DA986B-4E17-A74B-B37A-E02106F2507E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7751077" y="1555625"/>
                  <a:ext cx="95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44489" name="Ink 44488">
                  <a:extLst>
                    <a:ext uri="{FF2B5EF4-FFF2-40B4-BE49-F238E27FC236}">
                      <a16:creationId xmlns:a16="http://schemas.microsoft.com/office/drawing/2014/main" id="{B802B98F-0360-6A46-9493-4414B2120019}"/>
                    </a:ext>
                  </a:extLst>
                </p14:cNvPr>
                <p14:cNvContentPartPr/>
                <p14:nvPr/>
              </p14:nvContentPartPr>
              <p14:xfrm>
                <a:off x="7830997" y="1546985"/>
                <a:ext cx="58680" cy="12240"/>
              </p14:xfrm>
            </p:contentPart>
          </mc:Choice>
          <mc:Fallback>
            <p:pic>
              <p:nvPicPr>
                <p:cNvPr id="44489" name="Ink 44488">
                  <a:extLst>
                    <a:ext uri="{FF2B5EF4-FFF2-40B4-BE49-F238E27FC236}">
                      <a16:creationId xmlns:a16="http://schemas.microsoft.com/office/drawing/2014/main" id="{B802B98F-0360-6A46-9493-4414B2120019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7815517" y="1531865"/>
                  <a:ext cx="89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44490" name="Ink 44489">
                  <a:extLst>
                    <a:ext uri="{FF2B5EF4-FFF2-40B4-BE49-F238E27FC236}">
                      <a16:creationId xmlns:a16="http://schemas.microsoft.com/office/drawing/2014/main" id="{F4387274-052B-5846-B0F3-2DF471B60747}"/>
                    </a:ext>
                  </a:extLst>
                </p14:cNvPr>
                <p14:cNvContentPartPr/>
                <p14:nvPr/>
              </p14:nvContentPartPr>
              <p14:xfrm>
                <a:off x="7842517" y="1570745"/>
                <a:ext cx="18000" cy="82080"/>
              </p14:xfrm>
            </p:contentPart>
          </mc:Choice>
          <mc:Fallback>
            <p:pic>
              <p:nvPicPr>
                <p:cNvPr id="44490" name="Ink 44489">
                  <a:extLst>
                    <a:ext uri="{FF2B5EF4-FFF2-40B4-BE49-F238E27FC236}">
                      <a16:creationId xmlns:a16="http://schemas.microsoft.com/office/drawing/2014/main" id="{F4387274-052B-5846-B0F3-2DF471B60747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7827397" y="1555625"/>
                  <a:ext cx="482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44491" name="Ink 44490">
                  <a:extLst>
                    <a:ext uri="{FF2B5EF4-FFF2-40B4-BE49-F238E27FC236}">
                      <a16:creationId xmlns:a16="http://schemas.microsoft.com/office/drawing/2014/main" id="{EB0D245F-643A-4941-9D76-89F7CB82FBC4}"/>
                    </a:ext>
                  </a:extLst>
                </p14:cNvPr>
                <p14:cNvContentPartPr/>
                <p14:nvPr/>
              </p14:nvContentPartPr>
              <p14:xfrm>
                <a:off x="7877797" y="1570745"/>
                <a:ext cx="153000" cy="93960"/>
              </p14:xfrm>
            </p:contentPart>
          </mc:Choice>
          <mc:Fallback>
            <p:pic>
              <p:nvPicPr>
                <p:cNvPr id="44491" name="Ink 44490">
                  <a:extLst>
                    <a:ext uri="{FF2B5EF4-FFF2-40B4-BE49-F238E27FC236}">
                      <a16:creationId xmlns:a16="http://schemas.microsoft.com/office/drawing/2014/main" id="{EB0D245F-643A-4941-9D76-89F7CB82FBC4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7862317" y="1555625"/>
                  <a:ext cx="183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44492" name="Ink 44491">
                  <a:extLst>
                    <a:ext uri="{FF2B5EF4-FFF2-40B4-BE49-F238E27FC236}">
                      <a16:creationId xmlns:a16="http://schemas.microsoft.com/office/drawing/2014/main" id="{CB82526E-9890-E942-9F47-3B3FB6FB88DE}"/>
                    </a:ext>
                  </a:extLst>
                </p14:cNvPr>
                <p14:cNvContentPartPr/>
                <p14:nvPr/>
              </p14:nvContentPartPr>
              <p14:xfrm>
                <a:off x="8041957" y="1617545"/>
                <a:ext cx="6120" cy="9720"/>
              </p14:xfrm>
            </p:contentPart>
          </mc:Choice>
          <mc:Fallback>
            <p:pic>
              <p:nvPicPr>
                <p:cNvPr id="44492" name="Ink 44491">
                  <a:extLst>
                    <a:ext uri="{FF2B5EF4-FFF2-40B4-BE49-F238E27FC236}">
                      <a16:creationId xmlns:a16="http://schemas.microsoft.com/office/drawing/2014/main" id="{CB82526E-9890-E942-9F47-3B3FB6FB88DE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8026477" y="1602065"/>
                  <a:ext cx="367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44494" name="Ink 44493">
                  <a:extLst>
                    <a:ext uri="{FF2B5EF4-FFF2-40B4-BE49-F238E27FC236}">
                      <a16:creationId xmlns:a16="http://schemas.microsoft.com/office/drawing/2014/main" id="{BCAFF022-B80C-144F-BAF1-AABAA4B05FFD}"/>
                    </a:ext>
                  </a:extLst>
                </p14:cNvPr>
                <p14:cNvContentPartPr/>
                <p14:nvPr/>
              </p14:nvContentPartPr>
              <p14:xfrm>
                <a:off x="7567117" y="1717265"/>
                <a:ext cx="11880" cy="205560"/>
              </p14:xfrm>
            </p:contentPart>
          </mc:Choice>
          <mc:Fallback>
            <p:pic>
              <p:nvPicPr>
                <p:cNvPr id="44494" name="Ink 44493">
                  <a:extLst>
                    <a:ext uri="{FF2B5EF4-FFF2-40B4-BE49-F238E27FC236}">
                      <a16:creationId xmlns:a16="http://schemas.microsoft.com/office/drawing/2014/main" id="{BCAFF022-B80C-144F-BAF1-AABAA4B05FFD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7551997" y="1701785"/>
                  <a:ext cx="424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44495" name="Ink 44494">
                  <a:extLst>
                    <a:ext uri="{FF2B5EF4-FFF2-40B4-BE49-F238E27FC236}">
                      <a16:creationId xmlns:a16="http://schemas.microsoft.com/office/drawing/2014/main" id="{F9DF5796-6FE0-5F41-9477-6C8FBFB0BF84}"/>
                    </a:ext>
                  </a:extLst>
                </p14:cNvPr>
                <p14:cNvContentPartPr/>
                <p14:nvPr/>
              </p14:nvContentPartPr>
              <p14:xfrm>
                <a:off x="7602397" y="1723025"/>
                <a:ext cx="11880" cy="187920"/>
              </p14:xfrm>
            </p:contentPart>
          </mc:Choice>
          <mc:Fallback>
            <p:pic>
              <p:nvPicPr>
                <p:cNvPr id="44495" name="Ink 44494">
                  <a:extLst>
                    <a:ext uri="{FF2B5EF4-FFF2-40B4-BE49-F238E27FC236}">
                      <a16:creationId xmlns:a16="http://schemas.microsoft.com/office/drawing/2014/main" id="{F9DF5796-6FE0-5F41-9477-6C8FBFB0BF84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7586917" y="1707905"/>
                  <a:ext cx="42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44496" name="Ink 44495">
                  <a:extLst>
                    <a:ext uri="{FF2B5EF4-FFF2-40B4-BE49-F238E27FC236}">
                      <a16:creationId xmlns:a16="http://schemas.microsoft.com/office/drawing/2014/main" id="{5F2E6209-F3A0-3A47-B641-51F767367519}"/>
                    </a:ext>
                  </a:extLst>
                </p14:cNvPr>
                <p14:cNvContentPartPr/>
                <p14:nvPr/>
              </p14:nvContentPartPr>
              <p14:xfrm>
                <a:off x="7508437" y="1737425"/>
                <a:ext cx="94320" cy="79920"/>
              </p14:xfrm>
            </p:contentPart>
          </mc:Choice>
          <mc:Fallback>
            <p:pic>
              <p:nvPicPr>
                <p:cNvPr id="44496" name="Ink 44495">
                  <a:extLst>
                    <a:ext uri="{FF2B5EF4-FFF2-40B4-BE49-F238E27FC236}">
                      <a16:creationId xmlns:a16="http://schemas.microsoft.com/office/drawing/2014/main" id="{5F2E6209-F3A0-3A47-B641-51F767367519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7493317" y="1722305"/>
                  <a:ext cx="1245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44497" name="Ink 44496">
                  <a:extLst>
                    <a:ext uri="{FF2B5EF4-FFF2-40B4-BE49-F238E27FC236}">
                      <a16:creationId xmlns:a16="http://schemas.microsoft.com/office/drawing/2014/main" id="{1C9E6235-F83B-284A-B2D1-FA699948B8F4}"/>
                    </a:ext>
                  </a:extLst>
                </p14:cNvPr>
                <p14:cNvContentPartPr/>
                <p14:nvPr/>
              </p14:nvContentPartPr>
              <p14:xfrm>
                <a:off x="7590517" y="1740665"/>
                <a:ext cx="52920" cy="29880"/>
              </p14:xfrm>
            </p:contentPart>
          </mc:Choice>
          <mc:Fallback>
            <p:pic>
              <p:nvPicPr>
                <p:cNvPr id="44497" name="Ink 44496">
                  <a:extLst>
                    <a:ext uri="{FF2B5EF4-FFF2-40B4-BE49-F238E27FC236}">
                      <a16:creationId xmlns:a16="http://schemas.microsoft.com/office/drawing/2014/main" id="{1C9E6235-F83B-284A-B2D1-FA699948B8F4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7575397" y="1725185"/>
                  <a:ext cx="835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44499" name="Ink 44498">
                  <a:extLst>
                    <a:ext uri="{FF2B5EF4-FFF2-40B4-BE49-F238E27FC236}">
                      <a16:creationId xmlns:a16="http://schemas.microsoft.com/office/drawing/2014/main" id="{52599BC9-31E3-F748-AA3C-37E7C92ED24B}"/>
                    </a:ext>
                  </a:extLst>
                </p14:cNvPr>
                <p14:cNvContentPartPr/>
                <p14:nvPr/>
              </p14:nvContentPartPr>
              <p14:xfrm>
                <a:off x="7543357" y="1887185"/>
                <a:ext cx="170280" cy="41400"/>
              </p14:xfrm>
            </p:contentPart>
          </mc:Choice>
          <mc:Fallback>
            <p:pic>
              <p:nvPicPr>
                <p:cNvPr id="44499" name="Ink 44498">
                  <a:extLst>
                    <a:ext uri="{FF2B5EF4-FFF2-40B4-BE49-F238E27FC236}">
                      <a16:creationId xmlns:a16="http://schemas.microsoft.com/office/drawing/2014/main" id="{52599BC9-31E3-F748-AA3C-37E7C92ED24B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7528237" y="1872065"/>
                  <a:ext cx="2008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44500" name="Ink 44499">
                  <a:extLst>
                    <a:ext uri="{FF2B5EF4-FFF2-40B4-BE49-F238E27FC236}">
                      <a16:creationId xmlns:a16="http://schemas.microsoft.com/office/drawing/2014/main" id="{31AE0FF9-698A-2447-BF5B-7950CDFD743C}"/>
                    </a:ext>
                  </a:extLst>
                </p14:cNvPr>
                <p14:cNvContentPartPr/>
                <p14:nvPr/>
              </p14:nvContentPartPr>
              <p14:xfrm>
                <a:off x="7783837" y="1834625"/>
                <a:ext cx="111600" cy="152640"/>
              </p14:xfrm>
            </p:contentPart>
          </mc:Choice>
          <mc:Fallback>
            <p:pic>
              <p:nvPicPr>
                <p:cNvPr id="44500" name="Ink 44499">
                  <a:extLst>
                    <a:ext uri="{FF2B5EF4-FFF2-40B4-BE49-F238E27FC236}">
                      <a16:creationId xmlns:a16="http://schemas.microsoft.com/office/drawing/2014/main" id="{31AE0FF9-698A-2447-BF5B-7950CDFD743C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7768717" y="1819145"/>
                  <a:ext cx="142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44501" name="Ink 44500">
                  <a:extLst>
                    <a:ext uri="{FF2B5EF4-FFF2-40B4-BE49-F238E27FC236}">
                      <a16:creationId xmlns:a16="http://schemas.microsoft.com/office/drawing/2014/main" id="{1D64BF43-C753-1C49-BDBA-9202A187C2D7}"/>
                    </a:ext>
                  </a:extLst>
                </p14:cNvPr>
                <p14:cNvContentPartPr/>
                <p14:nvPr/>
              </p14:nvContentPartPr>
              <p14:xfrm>
                <a:off x="7989037" y="1810865"/>
                <a:ext cx="35640" cy="105840"/>
              </p14:xfrm>
            </p:contentPart>
          </mc:Choice>
          <mc:Fallback>
            <p:pic>
              <p:nvPicPr>
                <p:cNvPr id="44501" name="Ink 44500">
                  <a:extLst>
                    <a:ext uri="{FF2B5EF4-FFF2-40B4-BE49-F238E27FC236}">
                      <a16:creationId xmlns:a16="http://schemas.microsoft.com/office/drawing/2014/main" id="{1D64BF43-C753-1C49-BDBA-9202A187C2D7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7973557" y="1795745"/>
                  <a:ext cx="66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44502" name="Ink 44501">
                  <a:extLst>
                    <a:ext uri="{FF2B5EF4-FFF2-40B4-BE49-F238E27FC236}">
                      <a16:creationId xmlns:a16="http://schemas.microsoft.com/office/drawing/2014/main" id="{266253B0-D2CB-4B4F-8B1F-531C568C688A}"/>
                    </a:ext>
                  </a:extLst>
                </p14:cNvPr>
                <p14:cNvContentPartPr/>
                <p14:nvPr/>
              </p14:nvContentPartPr>
              <p14:xfrm>
                <a:off x="8041957" y="1799345"/>
                <a:ext cx="35280" cy="111600"/>
              </p14:xfrm>
            </p:contentPart>
          </mc:Choice>
          <mc:Fallback>
            <p:pic>
              <p:nvPicPr>
                <p:cNvPr id="44502" name="Ink 44501">
                  <a:extLst>
                    <a:ext uri="{FF2B5EF4-FFF2-40B4-BE49-F238E27FC236}">
                      <a16:creationId xmlns:a16="http://schemas.microsoft.com/office/drawing/2014/main" id="{266253B0-D2CB-4B4F-8B1F-531C568C688A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8026477" y="1784225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44503" name="Ink 44502">
                  <a:extLst>
                    <a:ext uri="{FF2B5EF4-FFF2-40B4-BE49-F238E27FC236}">
                      <a16:creationId xmlns:a16="http://schemas.microsoft.com/office/drawing/2014/main" id="{F190C0FC-4F7C-7A43-B57E-9D7782E39A82}"/>
                    </a:ext>
                  </a:extLst>
                </p14:cNvPr>
                <p14:cNvContentPartPr/>
                <p14:nvPr/>
              </p14:nvContentPartPr>
              <p14:xfrm>
                <a:off x="8006677" y="1933985"/>
                <a:ext cx="58680" cy="54000"/>
              </p14:xfrm>
            </p:contentPart>
          </mc:Choice>
          <mc:Fallback>
            <p:pic>
              <p:nvPicPr>
                <p:cNvPr id="44503" name="Ink 44502">
                  <a:extLst>
                    <a:ext uri="{FF2B5EF4-FFF2-40B4-BE49-F238E27FC236}">
                      <a16:creationId xmlns:a16="http://schemas.microsoft.com/office/drawing/2014/main" id="{F190C0FC-4F7C-7A43-B57E-9D7782E39A82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7991557" y="1918865"/>
                  <a:ext cx="8928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44504" name="Ink 44503">
                  <a:extLst>
                    <a:ext uri="{FF2B5EF4-FFF2-40B4-BE49-F238E27FC236}">
                      <a16:creationId xmlns:a16="http://schemas.microsoft.com/office/drawing/2014/main" id="{46B8EA1C-CBD2-EA48-A5AF-AB68F56F6152}"/>
                    </a:ext>
                  </a:extLst>
                </p14:cNvPr>
                <p14:cNvContentPartPr/>
                <p14:nvPr/>
              </p14:nvContentPartPr>
              <p14:xfrm>
                <a:off x="8053477" y="1881065"/>
                <a:ext cx="23760" cy="18000"/>
              </p14:xfrm>
            </p:contentPart>
          </mc:Choice>
          <mc:Fallback>
            <p:pic>
              <p:nvPicPr>
                <p:cNvPr id="44504" name="Ink 44503">
                  <a:extLst>
                    <a:ext uri="{FF2B5EF4-FFF2-40B4-BE49-F238E27FC236}">
                      <a16:creationId xmlns:a16="http://schemas.microsoft.com/office/drawing/2014/main" id="{46B8EA1C-CBD2-EA48-A5AF-AB68F56F6152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8038357" y="1865945"/>
                  <a:ext cx="5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44505" name="Ink 44504">
                  <a:extLst>
                    <a:ext uri="{FF2B5EF4-FFF2-40B4-BE49-F238E27FC236}">
                      <a16:creationId xmlns:a16="http://schemas.microsoft.com/office/drawing/2014/main" id="{C4231197-2856-EF4F-AF09-4F96619C0F08}"/>
                    </a:ext>
                  </a:extLst>
                </p14:cNvPr>
                <p14:cNvContentPartPr/>
                <p14:nvPr/>
              </p14:nvContentPartPr>
              <p14:xfrm>
                <a:off x="8062117" y="1904825"/>
                <a:ext cx="50760" cy="70560"/>
              </p14:xfrm>
            </p:contentPart>
          </mc:Choice>
          <mc:Fallback>
            <p:pic>
              <p:nvPicPr>
                <p:cNvPr id="44505" name="Ink 44504">
                  <a:extLst>
                    <a:ext uri="{FF2B5EF4-FFF2-40B4-BE49-F238E27FC236}">
                      <a16:creationId xmlns:a16="http://schemas.microsoft.com/office/drawing/2014/main" id="{C4231197-2856-EF4F-AF09-4F96619C0F08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8046637" y="1889705"/>
                  <a:ext cx="810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44506" name="Ink 44505">
                  <a:extLst>
                    <a:ext uri="{FF2B5EF4-FFF2-40B4-BE49-F238E27FC236}">
                      <a16:creationId xmlns:a16="http://schemas.microsoft.com/office/drawing/2014/main" id="{DB003480-E196-8B48-9784-84634BD81C56}"/>
                    </a:ext>
                  </a:extLst>
                </p14:cNvPr>
                <p14:cNvContentPartPr/>
                <p14:nvPr/>
              </p14:nvContentPartPr>
              <p14:xfrm>
                <a:off x="8094877" y="1852265"/>
                <a:ext cx="70200" cy="83160"/>
              </p14:xfrm>
            </p:contentPart>
          </mc:Choice>
          <mc:Fallback>
            <p:pic>
              <p:nvPicPr>
                <p:cNvPr id="44506" name="Ink 44505">
                  <a:extLst>
                    <a:ext uri="{FF2B5EF4-FFF2-40B4-BE49-F238E27FC236}">
                      <a16:creationId xmlns:a16="http://schemas.microsoft.com/office/drawing/2014/main" id="{DB003480-E196-8B48-9784-84634BD81C56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8079397" y="1836785"/>
                  <a:ext cx="1008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3">
              <p14:nvContentPartPr>
                <p14:cNvPr id="44507" name="Ink 44506">
                  <a:extLst>
                    <a:ext uri="{FF2B5EF4-FFF2-40B4-BE49-F238E27FC236}">
                      <a16:creationId xmlns:a16="http://schemas.microsoft.com/office/drawing/2014/main" id="{BA888E28-D3BC-4549-B511-92F324391F7C}"/>
                    </a:ext>
                  </a:extLst>
                </p14:cNvPr>
                <p14:cNvContentPartPr/>
                <p14:nvPr/>
              </p14:nvContentPartPr>
              <p14:xfrm>
                <a:off x="8188477" y="1787465"/>
                <a:ext cx="6120" cy="211320"/>
              </p14:xfrm>
            </p:contentPart>
          </mc:Choice>
          <mc:Fallback>
            <p:pic>
              <p:nvPicPr>
                <p:cNvPr id="44507" name="Ink 44506">
                  <a:extLst>
                    <a:ext uri="{FF2B5EF4-FFF2-40B4-BE49-F238E27FC236}">
                      <a16:creationId xmlns:a16="http://schemas.microsoft.com/office/drawing/2014/main" id="{BA888E28-D3BC-4549-B511-92F324391F7C}"/>
                    </a:ext>
                  </a:extLst>
                </p:cNvPr>
                <p:cNvPicPr/>
                <p:nvPr/>
              </p:nvPicPr>
              <p:blipFill>
                <a:blip r:embed="rId944"/>
                <a:stretch>
                  <a:fillRect/>
                </a:stretch>
              </p:blipFill>
              <p:spPr>
                <a:xfrm>
                  <a:off x="8173357" y="1772345"/>
                  <a:ext cx="367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44508" name="Ink 44507">
                  <a:extLst>
                    <a:ext uri="{FF2B5EF4-FFF2-40B4-BE49-F238E27FC236}">
                      <a16:creationId xmlns:a16="http://schemas.microsoft.com/office/drawing/2014/main" id="{C20EF03E-741D-9B45-951B-B11BD3D7F535}"/>
                    </a:ext>
                  </a:extLst>
                </p14:cNvPr>
                <p14:cNvContentPartPr/>
                <p14:nvPr/>
              </p14:nvContentPartPr>
              <p14:xfrm>
                <a:off x="8264437" y="1805105"/>
                <a:ext cx="24120" cy="47520"/>
              </p14:xfrm>
            </p:contentPart>
          </mc:Choice>
          <mc:Fallback>
            <p:pic>
              <p:nvPicPr>
                <p:cNvPr id="44508" name="Ink 44507">
                  <a:extLst>
                    <a:ext uri="{FF2B5EF4-FFF2-40B4-BE49-F238E27FC236}">
                      <a16:creationId xmlns:a16="http://schemas.microsoft.com/office/drawing/2014/main" id="{C20EF03E-741D-9B45-951B-B11BD3D7F535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8249317" y="1789985"/>
                  <a:ext cx="54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44509" name="Ink 44508">
                  <a:extLst>
                    <a:ext uri="{FF2B5EF4-FFF2-40B4-BE49-F238E27FC236}">
                      <a16:creationId xmlns:a16="http://schemas.microsoft.com/office/drawing/2014/main" id="{16D37DDC-EF6F-0F4F-8140-27AE2515A24B}"/>
                    </a:ext>
                  </a:extLst>
                </p14:cNvPr>
                <p14:cNvContentPartPr/>
                <p14:nvPr/>
              </p14:nvContentPartPr>
              <p14:xfrm>
                <a:off x="8267317" y="1844345"/>
                <a:ext cx="50400" cy="72360"/>
              </p14:xfrm>
            </p:contentPart>
          </mc:Choice>
          <mc:Fallback>
            <p:pic>
              <p:nvPicPr>
                <p:cNvPr id="44509" name="Ink 44508">
                  <a:extLst>
                    <a:ext uri="{FF2B5EF4-FFF2-40B4-BE49-F238E27FC236}">
                      <a16:creationId xmlns:a16="http://schemas.microsoft.com/office/drawing/2014/main" id="{16D37DDC-EF6F-0F4F-8140-27AE2515A24B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8251837" y="1829225"/>
                  <a:ext cx="8100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44510" name="Ink 44509">
                  <a:extLst>
                    <a:ext uri="{FF2B5EF4-FFF2-40B4-BE49-F238E27FC236}">
                      <a16:creationId xmlns:a16="http://schemas.microsoft.com/office/drawing/2014/main" id="{249BDE54-48A7-424B-94A7-775D01B6F6A3}"/>
                    </a:ext>
                  </a:extLst>
                </p14:cNvPr>
                <p14:cNvContentPartPr/>
                <p14:nvPr/>
              </p14:nvContentPartPr>
              <p14:xfrm>
                <a:off x="8323117" y="1758305"/>
                <a:ext cx="41760" cy="199800"/>
              </p14:xfrm>
            </p:contentPart>
          </mc:Choice>
          <mc:Fallback>
            <p:pic>
              <p:nvPicPr>
                <p:cNvPr id="44510" name="Ink 44509">
                  <a:extLst>
                    <a:ext uri="{FF2B5EF4-FFF2-40B4-BE49-F238E27FC236}">
                      <a16:creationId xmlns:a16="http://schemas.microsoft.com/office/drawing/2014/main" id="{249BDE54-48A7-424B-94A7-775D01B6F6A3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8307997" y="1742825"/>
                  <a:ext cx="72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44511" name="Ink 44510">
                  <a:extLst>
                    <a:ext uri="{FF2B5EF4-FFF2-40B4-BE49-F238E27FC236}">
                      <a16:creationId xmlns:a16="http://schemas.microsoft.com/office/drawing/2014/main" id="{BFD784DE-A1E6-4645-A2A0-E3F6B59F88D9}"/>
                    </a:ext>
                  </a:extLst>
                </p14:cNvPr>
                <p14:cNvContentPartPr/>
                <p14:nvPr/>
              </p14:nvContentPartPr>
              <p14:xfrm>
                <a:off x="8358037" y="1828505"/>
                <a:ext cx="82440" cy="88200"/>
              </p14:xfrm>
            </p:contentPart>
          </mc:Choice>
          <mc:Fallback>
            <p:pic>
              <p:nvPicPr>
                <p:cNvPr id="44511" name="Ink 44510">
                  <a:extLst>
                    <a:ext uri="{FF2B5EF4-FFF2-40B4-BE49-F238E27FC236}">
                      <a16:creationId xmlns:a16="http://schemas.microsoft.com/office/drawing/2014/main" id="{BFD784DE-A1E6-4645-A2A0-E3F6B59F88D9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8342917" y="1813385"/>
                  <a:ext cx="113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44512" name="Ink 44511">
                  <a:extLst>
                    <a:ext uri="{FF2B5EF4-FFF2-40B4-BE49-F238E27FC236}">
                      <a16:creationId xmlns:a16="http://schemas.microsoft.com/office/drawing/2014/main" id="{3A0565BD-7ADE-3B41-9EF3-D32B0B97EA09}"/>
                    </a:ext>
                  </a:extLst>
                </p14:cNvPr>
                <p14:cNvContentPartPr/>
                <p14:nvPr/>
              </p14:nvContentPartPr>
              <p14:xfrm>
                <a:off x="8440117" y="1787465"/>
                <a:ext cx="88200" cy="123480"/>
              </p14:xfrm>
            </p:contentPart>
          </mc:Choice>
          <mc:Fallback>
            <p:pic>
              <p:nvPicPr>
                <p:cNvPr id="44512" name="Ink 44511">
                  <a:extLst>
                    <a:ext uri="{FF2B5EF4-FFF2-40B4-BE49-F238E27FC236}">
                      <a16:creationId xmlns:a16="http://schemas.microsoft.com/office/drawing/2014/main" id="{3A0565BD-7ADE-3B41-9EF3-D32B0B97EA09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8424997" y="1772345"/>
                  <a:ext cx="118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44513" name="Ink 44512">
                  <a:extLst>
                    <a:ext uri="{FF2B5EF4-FFF2-40B4-BE49-F238E27FC236}">
                      <a16:creationId xmlns:a16="http://schemas.microsoft.com/office/drawing/2014/main" id="{FA36AED9-E7BB-5645-87FE-D48A06A7A2EF}"/>
                    </a:ext>
                  </a:extLst>
                </p14:cNvPr>
                <p14:cNvContentPartPr/>
                <p14:nvPr/>
              </p14:nvContentPartPr>
              <p14:xfrm>
                <a:off x="8534077" y="1734905"/>
                <a:ext cx="59040" cy="181800"/>
              </p14:xfrm>
            </p:contentPart>
          </mc:Choice>
          <mc:Fallback>
            <p:pic>
              <p:nvPicPr>
                <p:cNvPr id="44513" name="Ink 44512">
                  <a:extLst>
                    <a:ext uri="{FF2B5EF4-FFF2-40B4-BE49-F238E27FC236}">
                      <a16:creationId xmlns:a16="http://schemas.microsoft.com/office/drawing/2014/main" id="{FA36AED9-E7BB-5645-87FE-D48A06A7A2EF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8518597" y="1719425"/>
                  <a:ext cx="896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44514" name="Ink 44513">
                  <a:extLst>
                    <a:ext uri="{FF2B5EF4-FFF2-40B4-BE49-F238E27FC236}">
                      <a16:creationId xmlns:a16="http://schemas.microsoft.com/office/drawing/2014/main" id="{C28DF529-A109-B84D-B6FC-657627BCD5E0}"/>
                    </a:ext>
                  </a:extLst>
                </p14:cNvPr>
                <p14:cNvContentPartPr/>
                <p14:nvPr/>
              </p14:nvContentPartPr>
              <p14:xfrm>
                <a:off x="8604277" y="1752545"/>
                <a:ext cx="68040" cy="64800"/>
              </p14:xfrm>
            </p:contentPart>
          </mc:Choice>
          <mc:Fallback>
            <p:pic>
              <p:nvPicPr>
                <p:cNvPr id="44514" name="Ink 44513">
                  <a:extLst>
                    <a:ext uri="{FF2B5EF4-FFF2-40B4-BE49-F238E27FC236}">
                      <a16:creationId xmlns:a16="http://schemas.microsoft.com/office/drawing/2014/main" id="{C28DF529-A109-B84D-B6FC-657627BCD5E0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8589157" y="1737065"/>
                  <a:ext cx="986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44515" name="Ink 44514">
                  <a:extLst>
                    <a:ext uri="{FF2B5EF4-FFF2-40B4-BE49-F238E27FC236}">
                      <a16:creationId xmlns:a16="http://schemas.microsoft.com/office/drawing/2014/main" id="{B5CBB441-D39E-6D42-8CA8-34D316D55161}"/>
                    </a:ext>
                  </a:extLst>
                </p14:cNvPr>
                <p14:cNvContentPartPr/>
                <p14:nvPr/>
              </p14:nvContentPartPr>
              <p14:xfrm>
                <a:off x="8592757" y="1840385"/>
                <a:ext cx="111600" cy="82440"/>
              </p14:xfrm>
            </p:contentPart>
          </mc:Choice>
          <mc:Fallback>
            <p:pic>
              <p:nvPicPr>
                <p:cNvPr id="44515" name="Ink 44514">
                  <a:extLst>
                    <a:ext uri="{FF2B5EF4-FFF2-40B4-BE49-F238E27FC236}">
                      <a16:creationId xmlns:a16="http://schemas.microsoft.com/office/drawing/2014/main" id="{B5CBB441-D39E-6D42-8CA8-34D316D55161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8577637" y="1825265"/>
                  <a:ext cx="1422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44516" name="Ink 44515">
                  <a:extLst>
                    <a:ext uri="{FF2B5EF4-FFF2-40B4-BE49-F238E27FC236}">
                      <a16:creationId xmlns:a16="http://schemas.microsoft.com/office/drawing/2014/main" id="{07ECC96F-33B9-D545-B770-9848EBD1B82F}"/>
                    </a:ext>
                  </a:extLst>
                </p14:cNvPr>
                <p14:cNvContentPartPr/>
                <p14:nvPr/>
              </p14:nvContentPartPr>
              <p14:xfrm>
                <a:off x="7754677" y="2168705"/>
                <a:ext cx="76680" cy="70560"/>
              </p14:xfrm>
            </p:contentPart>
          </mc:Choice>
          <mc:Fallback>
            <p:pic>
              <p:nvPicPr>
                <p:cNvPr id="44516" name="Ink 44515">
                  <a:extLst>
                    <a:ext uri="{FF2B5EF4-FFF2-40B4-BE49-F238E27FC236}">
                      <a16:creationId xmlns:a16="http://schemas.microsoft.com/office/drawing/2014/main" id="{07ECC96F-33B9-D545-B770-9848EBD1B82F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7739557" y="2153585"/>
                  <a:ext cx="106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44517" name="Ink 44516">
                  <a:extLst>
                    <a:ext uri="{FF2B5EF4-FFF2-40B4-BE49-F238E27FC236}">
                      <a16:creationId xmlns:a16="http://schemas.microsoft.com/office/drawing/2014/main" id="{BF2208E0-CFF1-D941-877E-1E84ADAE1F29}"/>
                    </a:ext>
                  </a:extLst>
                </p14:cNvPr>
                <p14:cNvContentPartPr/>
                <p14:nvPr/>
              </p14:nvContentPartPr>
              <p14:xfrm>
                <a:off x="7842517" y="2127305"/>
                <a:ext cx="41040" cy="88200"/>
              </p14:xfrm>
            </p:contentPart>
          </mc:Choice>
          <mc:Fallback>
            <p:pic>
              <p:nvPicPr>
                <p:cNvPr id="44517" name="Ink 44516">
                  <a:extLst>
                    <a:ext uri="{FF2B5EF4-FFF2-40B4-BE49-F238E27FC236}">
                      <a16:creationId xmlns:a16="http://schemas.microsoft.com/office/drawing/2014/main" id="{BF2208E0-CFF1-D941-877E-1E84ADAE1F29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7827397" y="2112185"/>
                  <a:ext cx="71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44518" name="Ink 44517">
                  <a:extLst>
                    <a:ext uri="{FF2B5EF4-FFF2-40B4-BE49-F238E27FC236}">
                      <a16:creationId xmlns:a16="http://schemas.microsoft.com/office/drawing/2014/main" id="{E5134C3E-FD13-6E4D-8650-EE1D8D3AB81B}"/>
                    </a:ext>
                  </a:extLst>
                </p14:cNvPr>
                <p14:cNvContentPartPr/>
                <p14:nvPr/>
              </p14:nvContentPartPr>
              <p14:xfrm>
                <a:off x="7889317" y="2098145"/>
                <a:ext cx="11880" cy="11880"/>
              </p14:xfrm>
            </p:contentPart>
          </mc:Choice>
          <mc:Fallback>
            <p:pic>
              <p:nvPicPr>
                <p:cNvPr id="44518" name="Ink 44517">
                  <a:extLst>
                    <a:ext uri="{FF2B5EF4-FFF2-40B4-BE49-F238E27FC236}">
                      <a16:creationId xmlns:a16="http://schemas.microsoft.com/office/drawing/2014/main" id="{E5134C3E-FD13-6E4D-8650-EE1D8D3AB81B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7874197" y="2083025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44519" name="Ink 44518">
                  <a:extLst>
                    <a:ext uri="{FF2B5EF4-FFF2-40B4-BE49-F238E27FC236}">
                      <a16:creationId xmlns:a16="http://schemas.microsoft.com/office/drawing/2014/main" id="{05B0F1FF-EBFC-CA4C-B8C5-FFB7442F986D}"/>
                    </a:ext>
                  </a:extLst>
                </p14:cNvPr>
                <p14:cNvContentPartPr/>
                <p14:nvPr/>
              </p14:nvContentPartPr>
              <p14:xfrm>
                <a:off x="7906957" y="2074745"/>
                <a:ext cx="59040" cy="153000"/>
              </p14:xfrm>
            </p:contentPart>
          </mc:Choice>
          <mc:Fallback>
            <p:pic>
              <p:nvPicPr>
                <p:cNvPr id="44519" name="Ink 44518">
                  <a:extLst>
                    <a:ext uri="{FF2B5EF4-FFF2-40B4-BE49-F238E27FC236}">
                      <a16:creationId xmlns:a16="http://schemas.microsoft.com/office/drawing/2014/main" id="{05B0F1FF-EBFC-CA4C-B8C5-FFB7442F986D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7891477" y="2059265"/>
                  <a:ext cx="89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44520" name="Ink 44519">
                  <a:extLst>
                    <a:ext uri="{FF2B5EF4-FFF2-40B4-BE49-F238E27FC236}">
                      <a16:creationId xmlns:a16="http://schemas.microsoft.com/office/drawing/2014/main" id="{C0FD3115-DEA5-4540-9724-3A71C5040D3C}"/>
                    </a:ext>
                  </a:extLst>
                </p14:cNvPr>
                <p14:cNvContentPartPr/>
                <p14:nvPr/>
              </p14:nvContentPartPr>
              <p14:xfrm>
                <a:off x="7906957" y="2162585"/>
                <a:ext cx="147240" cy="59040"/>
              </p14:xfrm>
            </p:contentPart>
          </mc:Choice>
          <mc:Fallback>
            <p:pic>
              <p:nvPicPr>
                <p:cNvPr id="44520" name="Ink 44519">
                  <a:extLst>
                    <a:ext uri="{FF2B5EF4-FFF2-40B4-BE49-F238E27FC236}">
                      <a16:creationId xmlns:a16="http://schemas.microsoft.com/office/drawing/2014/main" id="{C0FD3115-DEA5-4540-9724-3A71C5040D3C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7891477" y="2147465"/>
                  <a:ext cx="177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1">
              <p14:nvContentPartPr>
                <p14:cNvPr id="44521" name="Ink 44520">
                  <a:extLst>
                    <a:ext uri="{FF2B5EF4-FFF2-40B4-BE49-F238E27FC236}">
                      <a16:creationId xmlns:a16="http://schemas.microsoft.com/office/drawing/2014/main" id="{B97C6069-DBEE-934E-B01A-8301E935AF0B}"/>
                    </a:ext>
                  </a:extLst>
                </p14:cNvPr>
                <p14:cNvContentPartPr/>
                <p14:nvPr/>
              </p14:nvContentPartPr>
              <p14:xfrm>
                <a:off x="8059237" y="2080865"/>
                <a:ext cx="82440" cy="146880"/>
              </p14:xfrm>
            </p:contentPart>
          </mc:Choice>
          <mc:Fallback>
            <p:pic>
              <p:nvPicPr>
                <p:cNvPr id="44521" name="Ink 44520">
                  <a:extLst>
                    <a:ext uri="{FF2B5EF4-FFF2-40B4-BE49-F238E27FC236}">
                      <a16:creationId xmlns:a16="http://schemas.microsoft.com/office/drawing/2014/main" id="{B97C6069-DBEE-934E-B01A-8301E935AF0B}"/>
                    </a:ext>
                  </a:extLst>
                </p:cNvPr>
                <p:cNvPicPr/>
                <p:nvPr/>
              </p:nvPicPr>
              <p:blipFill>
                <a:blip r:embed="rId972"/>
                <a:stretch>
                  <a:fillRect/>
                </a:stretch>
              </p:blipFill>
              <p:spPr>
                <a:xfrm>
                  <a:off x="8044117" y="2065385"/>
                  <a:ext cx="1130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3">
              <p14:nvContentPartPr>
                <p14:cNvPr id="44522" name="Ink 44521">
                  <a:extLst>
                    <a:ext uri="{FF2B5EF4-FFF2-40B4-BE49-F238E27FC236}">
                      <a16:creationId xmlns:a16="http://schemas.microsoft.com/office/drawing/2014/main" id="{ED5399B9-8C5E-B046-8392-B0FE3E4BA568}"/>
                    </a:ext>
                  </a:extLst>
                </p14:cNvPr>
                <p14:cNvContentPartPr/>
                <p14:nvPr/>
              </p14:nvContentPartPr>
              <p14:xfrm>
                <a:off x="8182717" y="2045585"/>
                <a:ext cx="100080" cy="158760"/>
              </p14:xfrm>
            </p:contentPart>
          </mc:Choice>
          <mc:Fallback>
            <p:pic>
              <p:nvPicPr>
                <p:cNvPr id="44522" name="Ink 44521">
                  <a:extLst>
                    <a:ext uri="{FF2B5EF4-FFF2-40B4-BE49-F238E27FC236}">
                      <a16:creationId xmlns:a16="http://schemas.microsoft.com/office/drawing/2014/main" id="{ED5399B9-8C5E-B046-8392-B0FE3E4BA568}"/>
                    </a:ext>
                  </a:extLst>
                </p:cNvPr>
                <p:cNvPicPr/>
                <p:nvPr/>
              </p:nvPicPr>
              <p:blipFill>
                <a:blip r:embed="rId974"/>
                <a:stretch>
                  <a:fillRect/>
                </a:stretch>
              </p:blipFill>
              <p:spPr>
                <a:xfrm>
                  <a:off x="8167237" y="2030465"/>
                  <a:ext cx="13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5">
              <p14:nvContentPartPr>
                <p14:cNvPr id="44523" name="Ink 44522">
                  <a:extLst>
                    <a:ext uri="{FF2B5EF4-FFF2-40B4-BE49-F238E27FC236}">
                      <a16:creationId xmlns:a16="http://schemas.microsoft.com/office/drawing/2014/main" id="{5E9F19D3-7DA9-1640-9705-E7BB8EFD2952}"/>
                    </a:ext>
                  </a:extLst>
                </p14:cNvPr>
                <p14:cNvContentPartPr/>
                <p14:nvPr/>
              </p14:nvContentPartPr>
              <p14:xfrm>
                <a:off x="8326357" y="2086625"/>
                <a:ext cx="32040" cy="93960"/>
              </p14:xfrm>
            </p:contentPart>
          </mc:Choice>
          <mc:Fallback>
            <p:pic>
              <p:nvPicPr>
                <p:cNvPr id="44523" name="Ink 44522">
                  <a:extLst>
                    <a:ext uri="{FF2B5EF4-FFF2-40B4-BE49-F238E27FC236}">
                      <a16:creationId xmlns:a16="http://schemas.microsoft.com/office/drawing/2014/main" id="{5E9F19D3-7DA9-1640-9705-E7BB8EFD2952}"/>
                    </a:ext>
                  </a:extLst>
                </p:cNvPr>
                <p:cNvPicPr/>
                <p:nvPr/>
              </p:nvPicPr>
              <p:blipFill>
                <a:blip r:embed="rId976"/>
                <a:stretch>
                  <a:fillRect/>
                </a:stretch>
              </p:blipFill>
              <p:spPr>
                <a:xfrm>
                  <a:off x="8311237" y="2071145"/>
                  <a:ext cx="62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44524" name="Ink 44523">
                  <a:extLst>
                    <a:ext uri="{FF2B5EF4-FFF2-40B4-BE49-F238E27FC236}">
                      <a16:creationId xmlns:a16="http://schemas.microsoft.com/office/drawing/2014/main" id="{638A3A80-22B0-5C4A-A92D-A0F21FEAE775}"/>
                    </a:ext>
                  </a:extLst>
                </p14:cNvPr>
                <p14:cNvContentPartPr/>
                <p14:nvPr/>
              </p14:nvContentPartPr>
              <p14:xfrm>
                <a:off x="8381797" y="2063225"/>
                <a:ext cx="58680" cy="93960"/>
              </p14:xfrm>
            </p:contentPart>
          </mc:Choice>
          <mc:Fallback>
            <p:pic>
              <p:nvPicPr>
                <p:cNvPr id="44524" name="Ink 44523">
                  <a:extLst>
                    <a:ext uri="{FF2B5EF4-FFF2-40B4-BE49-F238E27FC236}">
                      <a16:creationId xmlns:a16="http://schemas.microsoft.com/office/drawing/2014/main" id="{638A3A80-22B0-5C4A-A92D-A0F21FEAE775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8366677" y="2047745"/>
                  <a:ext cx="89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44525" name="Ink 44524">
                  <a:extLst>
                    <a:ext uri="{FF2B5EF4-FFF2-40B4-BE49-F238E27FC236}">
                      <a16:creationId xmlns:a16="http://schemas.microsoft.com/office/drawing/2014/main" id="{0FA8944C-1006-FF4C-B7D3-8382FBD1A880}"/>
                    </a:ext>
                  </a:extLst>
                </p14:cNvPr>
                <p14:cNvContentPartPr/>
                <p14:nvPr/>
              </p14:nvContentPartPr>
              <p14:xfrm>
                <a:off x="8440117" y="1992665"/>
                <a:ext cx="6120" cy="217080"/>
              </p14:xfrm>
            </p:contentPart>
          </mc:Choice>
          <mc:Fallback>
            <p:pic>
              <p:nvPicPr>
                <p:cNvPr id="44525" name="Ink 44524">
                  <a:extLst>
                    <a:ext uri="{FF2B5EF4-FFF2-40B4-BE49-F238E27FC236}">
                      <a16:creationId xmlns:a16="http://schemas.microsoft.com/office/drawing/2014/main" id="{0FA8944C-1006-FF4C-B7D3-8382FBD1A880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8424997" y="1977545"/>
                  <a:ext cx="367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44526" name="Ink 44525">
                  <a:extLst>
                    <a:ext uri="{FF2B5EF4-FFF2-40B4-BE49-F238E27FC236}">
                      <a16:creationId xmlns:a16="http://schemas.microsoft.com/office/drawing/2014/main" id="{6564973B-CD46-C542-8F84-136BBE6D6D27}"/>
                    </a:ext>
                  </a:extLst>
                </p14:cNvPr>
                <p14:cNvContentPartPr/>
                <p14:nvPr/>
              </p14:nvContentPartPr>
              <p14:xfrm>
                <a:off x="8475757" y="2027945"/>
                <a:ext cx="59040" cy="59040"/>
              </p14:xfrm>
            </p:contentPart>
          </mc:Choice>
          <mc:Fallback>
            <p:pic>
              <p:nvPicPr>
                <p:cNvPr id="44526" name="Ink 44525">
                  <a:extLst>
                    <a:ext uri="{FF2B5EF4-FFF2-40B4-BE49-F238E27FC236}">
                      <a16:creationId xmlns:a16="http://schemas.microsoft.com/office/drawing/2014/main" id="{6564973B-CD46-C542-8F84-136BBE6D6D27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8460277" y="2012825"/>
                  <a:ext cx="89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44527" name="Ink 44526">
                  <a:extLst>
                    <a:ext uri="{FF2B5EF4-FFF2-40B4-BE49-F238E27FC236}">
                      <a16:creationId xmlns:a16="http://schemas.microsoft.com/office/drawing/2014/main" id="{C38C47A6-8AC5-284A-8224-B53C354CB8B0}"/>
                    </a:ext>
                  </a:extLst>
                </p14:cNvPr>
                <p14:cNvContentPartPr/>
                <p14:nvPr/>
              </p14:nvContentPartPr>
              <p14:xfrm>
                <a:off x="8463877" y="2104265"/>
                <a:ext cx="117360" cy="38160"/>
              </p14:xfrm>
            </p:contentPart>
          </mc:Choice>
          <mc:Fallback>
            <p:pic>
              <p:nvPicPr>
                <p:cNvPr id="44527" name="Ink 44526">
                  <a:extLst>
                    <a:ext uri="{FF2B5EF4-FFF2-40B4-BE49-F238E27FC236}">
                      <a16:creationId xmlns:a16="http://schemas.microsoft.com/office/drawing/2014/main" id="{C38C47A6-8AC5-284A-8224-B53C354CB8B0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8448757" y="2088785"/>
                  <a:ext cx="147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44528" name="Ink 44527">
                  <a:extLst>
                    <a:ext uri="{FF2B5EF4-FFF2-40B4-BE49-F238E27FC236}">
                      <a16:creationId xmlns:a16="http://schemas.microsoft.com/office/drawing/2014/main" id="{FCA26C7F-A50E-CA44-9696-114C5D49EC49}"/>
                    </a:ext>
                  </a:extLst>
                </p14:cNvPr>
                <p14:cNvContentPartPr/>
                <p14:nvPr/>
              </p14:nvContentPartPr>
              <p14:xfrm>
                <a:off x="8481517" y="2156825"/>
                <a:ext cx="129240" cy="41400"/>
              </p14:xfrm>
            </p:contentPart>
          </mc:Choice>
          <mc:Fallback>
            <p:pic>
              <p:nvPicPr>
                <p:cNvPr id="44528" name="Ink 44527">
                  <a:extLst>
                    <a:ext uri="{FF2B5EF4-FFF2-40B4-BE49-F238E27FC236}">
                      <a16:creationId xmlns:a16="http://schemas.microsoft.com/office/drawing/2014/main" id="{FCA26C7F-A50E-CA44-9696-114C5D49EC49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8466397" y="2141705"/>
                  <a:ext cx="1594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44529" name="Ink 44528">
                  <a:extLst>
                    <a:ext uri="{FF2B5EF4-FFF2-40B4-BE49-F238E27FC236}">
                      <a16:creationId xmlns:a16="http://schemas.microsoft.com/office/drawing/2014/main" id="{DD6A32A2-1130-AD42-9D18-144F88D9784B}"/>
                    </a:ext>
                  </a:extLst>
                </p14:cNvPr>
                <p14:cNvContentPartPr/>
                <p14:nvPr/>
              </p14:nvContentPartPr>
              <p14:xfrm>
                <a:off x="8669077" y="2010305"/>
                <a:ext cx="18000" cy="59040"/>
              </p14:xfrm>
            </p:contentPart>
          </mc:Choice>
          <mc:Fallback>
            <p:pic>
              <p:nvPicPr>
                <p:cNvPr id="44529" name="Ink 44528">
                  <a:extLst>
                    <a:ext uri="{FF2B5EF4-FFF2-40B4-BE49-F238E27FC236}">
                      <a16:creationId xmlns:a16="http://schemas.microsoft.com/office/drawing/2014/main" id="{DD6A32A2-1130-AD42-9D18-144F88D9784B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8653597" y="1995185"/>
                  <a:ext cx="48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44530" name="Ink 44529">
                  <a:extLst>
                    <a:ext uri="{FF2B5EF4-FFF2-40B4-BE49-F238E27FC236}">
                      <a16:creationId xmlns:a16="http://schemas.microsoft.com/office/drawing/2014/main" id="{1F649B66-97BE-0448-BE07-221EF697AAFC}"/>
                    </a:ext>
                  </a:extLst>
                </p14:cNvPr>
                <p14:cNvContentPartPr/>
                <p14:nvPr/>
              </p14:nvContentPartPr>
              <p14:xfrm>
                <a:off x="8651437" y="2039465"/>
                <a:ext cx="158760" cy="153000"/>
              </p14:xfrm>
            </p:contentPart>
          </mc:Choice>
          <mc:Fallback>
            <p:pic>
              <p:nvPicPr>
                <p:cNvPr id="44530" name="Ink 44529">
                  <a:extLst>
                    <a:ext uri="{FF2B5EF4-FFF2-40B4-BE49-F238E27FC236}">
                      <a16:creationId xmlns:a16="http://schemas.microsoft.com/office/drawing/2014/main" id="{1F649B66-97BE-0448-BE07-221EF697AAFC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8636317" y="2024345"/>
                  <a:ext cx="1893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44531" name="Ink 44530">
                  <a:extLst>
                    <a:ext uri="{FF2B5EF4-FFF2-40B4-BE49-F238E27FC236}">
                      <a16:creationId xmlns:a16="http://schemas.microsoft.com/office/drawing/2014/main" id="{39069799-7572-3F4F-A149-D0DE859417D8}"/>
                    </a:ext>
                  </a:extLst>
                </p14:cNvPr>
                <p14:cNvContentPartPr/>
                <p14:nvPr/>
              </p14:nvContentPartPr>
              <p14:xfrm>
                <a:off x="8674837" y="2027945"/>
                <a:ext cx="70920" cy="29520"/>
              </p14:xfrm>
            </p:contentPart>
          </mc:Choice>
          <mc:Fallback>
            <p:pic>
              <p:nvPicPr>
                <p:cNvPr id="44531" name="Ink 44530">
                  <a:extLst>
                    <a:ext uri="{FF2B5EF4-FFF2-40B4-BE49-F238E27FC236}">
                      <a16:creationId xmlns:a16="http://schemas.microsoft.com/office/drawing/2014/main" id="{39069799-7572-3F4F-A149-D0DE859417D8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8659717" y="2012825"/>
                  <a:ext cx="1011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44532" name="Ink 44531">
                  <a:extLst>
                    <a:ext uri="{FF2B5EF4-FFF2-40B4-BE49-F238E27FC236}">
                      <a16:creationId xmlns:a16="http://schemas.microsoft.com/office/drawing/2014/main" id="{DE1B43DC-1760-7B41-ABA3-2C8EDD1FE2BD}"/>
                    </a:ext>
                  </a:extLst>
                </p14:cNvPr>
                <p14:cNvContentPartPr/>
                <p14:nvPr/>
              </p14:nvContentPartPr>
              <p14:xfrm>
                <a:off x="8786077" y="2021825"/>
                <a:ext cx="76680" cy="105840"/>
              </p14:xfrm>
            </p:contentPart>
          </mc:Choice>
          <mc:Fallback>
            <p:pic>
              <p:nvPicPr>
                <p:cNvPr id="44532" name="Ink 44531">
                  <a:extLst>
                    <a:ext uri="{FF2B5EF4-FFF2-40B4-BE49-F238E27FC236}">
                      <a16:creationId xmlns:a16="http://schemas.microsoft.com/office/drawing/2014/main" id="{DE1B43DC-1760-7B41-ABA3-2C8EDD1FE2BD}"/>
                    </a:ext>
                  </a:extLst>
                </p:cNvPr>
                <p:cNvPicPr/>
                <p:nvPr/>
              </p:nvPicPr>
              <p:blipFill>
                <a:blip r:embed="rId994"/>
                <a:stretch>
                  <a:fillRect/>
                </a:stretch>
              </p:blipFill>
              <p:spPr>
                <a:xfrm>
                  <a:off x="8770957" y="2006705"/>
                  <a:ext cx="107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5">
              <p14:nvContentPartPr>
                <p14:cNvPr id="44533" name="Ink 44532">
                  <a:extLst>
                    <a:ext uri="{FF2B5EF4-FFF2-40B4-BE49-F238E27FC236}">
                      <a16:creationId xmlns:a16="http://schemas.microsoft.com/office/drawing/2014/main" id="{CEF5149D-0A0E-A747-B656-50A5ABEBD794}"/>
                    </a:ext>
                  </a:extLst>
                </p14:cNvPr>
                <p14:cNvContentPartPr/>
                <p14:nvPr/>
              </p14:nvContentPartPr>
              <p14:xfrm>
                <a:off x="8850877" y="2010305"/>
                <a:ext cx="47520" cy="123480"/>
              </p14:xfrm>
            </p:contentPart>
          </mc:Choice>
          <mc:Fallback>
            <p:pic>
              <p:nvPicPr>
                <p:cNvPr id="44533" name="Ink 44532">
                  <a:extLst>
                    <a:ext uri="{FF2B5EF4-FFF2-40B4-BE49-F238E27FC236}">
                      <a16:creationId xmlns:a16="http://schemas.microsoft.com/office/drawing/2014/main" id="{CEF5149D-0A0E-A747-B656-50A5ABEBD794}"/>
                    </a:ext>
                  </a:extLst>
                </p:cNvPr>
                <p:cNvPicPr/>
                <p:nvPr/>
              </p:nvPicPr>
              <p:blipFill>
                <a:blip r:embed="rId996"/>
                <a:stretch>
                  <a:fillRect/>
                </a:stretch>
              </p:blipFill>
              <p:spPr>
                <a:xfrm>
                  <a:off x="8835397" y="1995185"/>
                  <a:ext cx="77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7">
              <p14:nvContentPartPr>
                <p14:cNvPr id="44534" name="Ink 44533">
                  <a:extLst>
                    <a:ext uri="{FF2B5EF4-FFF2-40B4-BE49-F238E27FC236}">
                      <a16:creationId xmlns:a16="http://schemas.microsoft.com/office/drawing/2014/main" id="{740109D2-BBF4-154A-8255-3CECF70CBAB5}"/>
                    </a:ext>
                  </a:extLst>
                </p14:cNvPr>
                <p14:cNvContentPartPr/>
                <p14:nvPr/>
              </p14:nvContentPartPr>
              <p14:xfrm>
                <a:off x="8827477" y="2115785"/>
                <a:ext cx="58680" cy="59040"/>
              </p14:xfrm>
            </p:contentPart>
          </mc:Choice>
          <mc:Fallback>
            <p:pic>
              <p:nvPicPr>
                <p:cNvPr id="44534" name="Ink 44533">
                  <a:extLst>
                    <a:ext uri="{FF2B5EF4-FFF2-40B4-BE49-F238E27FC236}">
                      <a16:creationId xmlns:a16="http://schemas.microsoft.com/office/drawing/2014/main" id="{740109D2-BBF4-154A-8255-3CECF70CBAB5}"/>
                    </a:ext>
                  </a:extLst>
                </p:cNvPr>
                <p:cNvPicPr/>
                <p:nvPr/>
              </p:nvPicPr>
              <p:blipFill>
                <a:blip r:embed="rId998"/>
                <a:stretch>
                  <a:fillRect/>
                </a:stretch>
              </p:blipFill>
              <p:spPr>
                <a:xfrm>
                  <a:off x="8811997" y="2100665"/>
                  <a:ext cx="89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9">
              <p14:nvContentPartPr>
                <p14:cNvPr id="44535" name="Ink 44534">
                  <a:extLst>
                    <a:ext uri="{FF2B5EF4-FFF2-40B4-BE49-F238E27FC236}">
                      <a16:creationId xmlns:a16="http://schemas.microsoft.com/office/drawing/2014/main" id="{E57F9416-DEF4-CC49-889F-E092FB2EC782}"/>
                    </a:ext>
                  </a:extLst>
                </p14:cNvPr>
                <p14:cNvContentPartPr/>
                <p14:nvPr/>
              </p14:nvContentPartPr>
              <p14:xfrm>
                <a:off x="8938717" y="2051345"/>
                <a:ext cx="47520" cy="76320"/>
              </p14:xfrm>
            </p:contentPart>
          </mc:Choice>
          <mc:Fallback>
            <p:pic>
              <p:nvPicPr>
                <p:cNvPr id="44535" name="Ink 44534">
                  <a:extLst>
                    <a:ext uri="{FF2B5EF4-FFF2-40B4-BE49-F238E27FC236}">
                      <a16:creationId xmlns:a16="http://schemas.microsoft.com/office/drawing/2014/main" id="{E57F9416-DEF4-CC49-889F-E092FB2EC782}"/>
                    </a:ext>
                  </a:extLst>
                </p:cNvPr>
                <p:cNvPicPr/>
                <p:nvPr/>
              </p:nvPicPr>
              <p:blipFill>
                <a:blip r:embed="rId1000"/>
                <a:stretch>
                  <a:fillRect/>
                </a:stretch>
              </p:blipFill>
              <p:spPr>
                <a:xfrm>
                  <a:off x="8923237" y="2036225"/>
                  <a:ext cx="78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1">
              <p14:nvContentPartPr>
                <p14:cNvPr id="44536" name="Ink 44535">
                  <a:extLst>
                    <a:ext uri="{FF2B5EF4-FFF2-40B4-BE49-F238E27FC236}">
                      <a16:creationId xmlns:a16="http://schemas.microsoft.com/office/drawing/2014/main" id="{6E219D57-65CB-3045-85C4-41F33D1D2E11}"/>
                    </a:ext>
                  </a:extLst>
                </p14:cNvPr>
                <p14:cNvContentPartPr/>
                <p14:nvPr/>
              </p14:nvContentPartPr>
              <p14:xfrm>
                <a:off x="8997397" y="1981145"/>
                <a:ext cx="47160" cy="141840"/>
              </p14:xfrm>
            </p:contentPart>
          </mc:Choice>
          <mc:Fallback>
            <p:pic>
              <p:nvPicPr>
                <p:cNvPr id="44536" name="Ink 44535">
                  <a:extLst>
                    <a:ext uri="{FF2B5EF4-FFF2-40B4-BE49-F238E27FC236}">
                      <a16:creationId xmlns:a16="http://schemas.microsoft.com/office/drawing/2014/main" id="{6E219D57-65CB-3045-85C4-41F33D1D2E11}"/>
                    </a:ext>
                  </a:extLst>
                </p:cNvPr>
                <p:cNvPicPr/>
                <p:nvPr/>
              </p:nvPicPr>
              <p:blipFill>
                <a:blip r:embed="rId1002"/>
                <a:stretch>
                  <a:fillRect/>
                </a:stretch>
              </p:blipFill>
              <p:spPr>
                <a:xfrm>
                  <a:off x="8982277" y="1965665"/>
                  <a:ext cx="77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3">
              <p14:nvContentPartPr>
                <p14:cNvPr id="44537" name="Ink 44536">
                  <a:extLst>
                    <a:ext uri="{FF2B5EF4-FFF2-40B4-BE49-F238E27FC236}">
                      <a16:creationId xmlns:a16="http://schemas.microsoft.com/office/drawing/2014/main" id="{3175E36E-468D-8947-95C8-5B170887AA43}"/>
                    </a:ext>
                  </a:extLst>
                </p14:cNvPr>
                <p14:cNvContentPartPr/>
                <p14:nvPr/>
              </p14:nvContentPartPr>
              <p14:xfrm>
                <a:off x="9073717" y="2092385"/>
                <a:ext cx="11880" cy="6480"/>
              </p14:xfrm>
            </p:contentPart>
          </mc:Choice>
          <mc:Fallback>
            <p:pic>
              <p:nvPicPr>
                <p:cNvPr id="44537" name="Ink 44536">
                  <a:extLst>
                    <a:ext uri="{FF2B5EF4-FFF2-40B4-BE49-F238E27FC236}">
                      <a16:creationId xmlns:a16="http://schemas.microsoft.com/office/drawing/2014/main" id="{3175E36E-468D-8947-95C8-5B170887AA43}"/>
                    </a:ext>
                  </a:extLst>
                </p:cNvPr>
                <p:cNvPicPr/>
                <p:nvPr/>
              </p:nvPicPr>
              <p:blipFill>
                <a:blip r:embed="rId1004"/>
                <a:stretch>
                  <a:fillRect/>
                </a:stretch>
              </p:blipFill>
              <p:spPr>
                <a:xfrm>
                  <a:off x="9058237" y="2076905"/>
                  <a:ext cx="42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5">
              <p14:nvContentPartPr>
                <p14:cNvPr id="44539" name="Ink 44538">
                  <a:extLst>
                    <a:ext uri="{FF2B5EF4-FFF2-40B4-BE49-F238E27FC236}">
                      <a16:creationId xmlns:a16="http://schemas.microsoft.com/office/drawing/2014/main" id="{75FF5329-2C05-F844-8808-FE018AAE136A}"/>
                    </a:ext>
                  </a:extLst>
                </p14:cNvPr>
                <p14:cNvContentPartPr/>
                <p14:nvPr/>
              </p14:nvContentPartPr>
              <p14:xfrm>
                <a:off x="7631557" y="2467505"/>
                <a:ext cx="6120" cy="6120"/>
              </p14:xfrm>
            </p:contentPart>
          </mc:Choice>
          <mc:Fallback>
            <p:pic>
              <p:nvPicPr>
                <p:cNvPr id="44539" name="Ink 44538">
                  <a:extLst>
                    <a:ext uri="{FF2B5EF4-FFF2-40B4-BE49-F238E27FC236}">
                      <a16:creationId xmlns:a16="http://schemas.microsoft.com/office/drawing/2014/main" id="{75FF5329-2C05-F844-8808-FE018AAE136A}"/>
                    </a:ext>
                  </a:extLst>
                </p:cNvPr>
                <p:cNvPicPr/>
                <p:nvPr/>
              </p:nvPicPr>
              <p:blipFill>
                <a:blip r:embed="rId1006"/>
                <a:stretch>
                  <a:fillRect/>
                </a:stretch>
              </p:blipFill>
              <p:spPr>
                <a:xfrm>
                  <a:off x="7616077" y="2452385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7">
              <p14:nvContentPartPr>
                <p14:cNvPr id="44540" name="Ink 44539">
                  <a:extLst>
                    <a:ext uri="{FF2B5EF4-FFF2-40B4-BE49-F238E27FC236}">
                      <a16:creationId xmlns:a16="http://schemas.microsoft.com/office/drawing/2014/main" id="{0F3C705A-9933-EE40-A924-9841CD67D0EB}"/>
                    </a:ext>
                  </a:extLst>
                </p14:cNvPr>
                <p14:cNvContentPartPr/>
                <p14:nvPr/>
              </p14:nvContentPartPr>
              <p14:xfrm>
                <a:off x="7643077" y="2526185"/>
                <a:ext cx="18360" cy="12240"/>
              </p14:xfrm>
            </p:contentPart>
          </mc:Choice>
          <mc:Fallback>
            <p:pic>
              <p:nvPicPr>
                <p:cNvPr id="44540" name="Ink 44539">
                  <a:extLst>
                    <a:ext uri="{FF2B5EF4-FFF2-40B4-BE49-F238E27FC236}">
                      <a16:creationId xmlns:a16="http://schemas.microsoft.com/office/drawing/2014/main" id="{0F3C705A-9933-EE40-A924-9841CD67D0EB}"/>
                    </a:ext>
                  </a:extLst>
                </p:cNvPr>
                <p:cNvPicPr/>
                <p:nvPr/>
              </p:nvPicPr>
              <p:blipFill>
                <a:blip r:embed="rId1008"/>
                <a:stretch>
                  <a:fillRect/>
                </a:stretch>
              </p:blipFill>
              <p:spPr>
                <a:xfrm>
                  <a:off x="7627957" y="2511065"/>
                  <a:ext cx="48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9">
              <p14:nvContentPartPr>
                <p14:cNvPr id="44541" name="Ink 44540">
                  <a:extLst>
                    <a:ext uri="{FF2B5EF4-FFF2-40B4-BE49-F238E27FC236}">
                      <a16:creationId xmlns:a16="http://schemas.microsoft.com/office/drawing/2014/main" id="{E393994A-3744-2148-8491-40AC7616D38E}"/>
                    </a:ext>
                  </a:extLst>
                </p14:cNvPr>
                <p14:cNvContentPartPr/>
                <p14:nvPr/>
              </p14:nvContentPartPr>
              <p14:xfrm>
                <a:off x="7690237" y="2485145"/>
                <a:ext cx="360" cy="11880"/>
              </p14:xfrm>
            </p:contentPart>
          </mc:Choice>
          <mc:Fallback>
            <p:pic>
              <p:nvPicPr>
                <p:cNvPr id="44541" name="Ink 44540">
                  <a:extLst>
                    <a:ext uri="{FF2B5EF4-FFF2-40B4-BE49-F238E27FC236}">
                      <a16:creationId xmlns:a16="http://schemas.microsoft.com/office/drawing/2014/main" id="{E393994A-3744-2148-8491-40AC7616D38E}"/>
                    </a:ext>
                  </a:extLst>
                </p:cNvPr>
                <p:cNvPicPr/>
                <p:nvPr/>
              </p:nvPicPr>
              <p:blipFill>
                <a:blip r:embed="rId1010"/>
                <a:stretch>
                  <a:fillRect/>
                </a:stretch>
              </p:blipFill>
              <p:spPr>
                <a:xfrm>
                  <a:off x="7674757" y="2470025"/>
                  <a:ext cx="30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1">
              <p14:nvContentPartPr>
                <p14:cNvPr id="44542" name="Ink 44541">
                  <a:extLst>
                    <a:ext uri="{FF2B5EF4-FFF2-40B4-BE49-F238E27FC236}">
                      <a16:creationId xmlns:a16="http://schemas.microsoft.com/office/drawing/2014/main" id="{D44B17C1-BD5B-004C-8F43-7A8FDE7179F9}"/>
                    </a:ext>
                  </a:extLst>
                </p14:cNvPr>
                <p14:cNvContentPartPr/>
                <p14:nvPr/>
              </p14:nvContentPartPr>
              <p14:xfrm>
                <a:off x="7748917" y="2449865"/>
                <a:ext cx="41040" cy="76320"/>
              </p14:xfrm>
            </p:contentPart>
          </mc:Choice>
          <mc:Fallback>
            <p:pic>
              <p:nvPicPr>
                <p:cNvPr id="44542" name="Ink 44541">
                  <a:extLst>
                    <a:ext uri="{FF2B5EF4-FFF2-40B4-BE49-F238E27FC236}">
                      <a16:creationId xmlns:a16="http://schemas.microsoft.com/office/drawing/2014/main" id="{D44B17C1-BD5B-004C-8F43-7A8FDE7179F9}"/>
                    </a:ext>
                  </a:extLst>
                </p:cNvPr>
                <p:cNvPicPr/>
                <p:nvPr/>
              </p:nvPicPr>
              <p:blipFill>
                <a:blip r:embed="rId1012"/>
                <a:stretch>
                  <a:fillRect/>
                </a:stretch>
              </p:blipFill>
              <p:spPr>
                <a:xfrm>
                  <a:off x="7733797" y="2434745"/>
                  <a:ext cx="71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3">
              <p14:nvContentPartPr>
                <p14:cNvPr id="44543" name="Ink 44542">
                  <a:extLst>
                    <a:ext uri="{FF2B5EF4-FFF2-40B4-BE49-F238E27FC236}">
                      <a16:creationId xmlns:a16="http://schemas.microsoft.com/office/drawing/2014/main" id="{75669B51-B03B-4A4D-AB13-17B992190901}"/>
                    </a:ext>
                  </a:extLst>
                </p14:cNvPr>
                <p14:cNvContentPartPr/>
                <p14:nvPr/>
              </p14:nvContentPartPr>
              <p14:xfrm>
                <a:off x="7807237" y="2397305"/>
                <a:ext cx="53280" cy="158760"/>
              </p14:xfrm>
            </p:contentPart>
          </mc:Choice>
          <mc:Fallback>
            <p:pic>
              <p:nvPicPr>
                <p:cNvPr id="44543" name="Ink 44542">
                  <a:extLst>
                    <a:ext uri="{FF2B5EF4-FFF2-40B4-BE49-F238E27FC236}">
                      <a16:creationId xmlns:a16="http://schemas.microsoft.com/office/drawing/2014/main" id="{75669B51-B03B-4A4D-AB13-17B992190901}"/>
                    </a:ext>
                  </a:extLst>
                </p:cNvPr>
                <p:cNvPicPr/>
                <p:nvPr/>
              </p:nvPicPr>
              <p:blipFill>
                <a:blip r:embed="rId1014"/>
                <a:stretch>
                  <a:fillRect/>
                </a:stretch>
              </p:blipFill>
              <p:spPr>
                <a:xfrm>
                  <a:off x="7792117" y="2382185"/>
                  <a:ext cx="838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5">
              <p14:nvContentPartPr>
                <p14:cNvPr id="44544" name="Ink 44543">
                  <a:extLst>
                    <a:ext uri="{FF2B5EF4-FFF2-40B4-BE49-F238E27FC236}">
                      <a16:creationId xmlns:a16="http://schemas.microsoft.com/office/drawing/2014/main" id="{05D254B7-CD5C-4F45-80D8-E7DCC728BC92}"/>
                    </a:ext>
                  </a:extLst>
                </p14:cNvPr>
                <p14:cNvContentPartPr/>
                <p14:nvPr/>
              </p14:nvContentPartPr>
              <p14:xfrm>
                <a:off x="7871677" y="2432585"/>
                <a:ext cx="35280" cy="76320"/>
              </p14:xfrm>
            </p:contentPart>
          </mc:Choice>
          <mc:Fallback>
            <p:pic>
              <p:nvPicPr>
                <p:cNvPr id="44544" name="Ink 44543">
                  <a:extLst>
                    <a:ext uri="{FF2B5EF4-FFF2-40B4-BE49-F238E27FC236}">
                      <a16:creationId xmlns:a16="http://schemas.microsoft.com/office/drawing/2014/main" id="{05D254B7-CD5C-4F45-80D8-E7DCC728BC92}"/>
                    </a:ext>
                  </a:extLst>
                </p:cNvPr>
                <p:cNvPicPr/>
                <p:nvPr/>
              </p:nvPicPr>
              <p:blipFill>
                <a:blip r:embed="rId1016"/>
                <a:stretch>
                  <a:fillRect/>
                </a:stretch>
              </p:blipFill>
              <p:spPr>
                <a:xfrm>
                  <a:off x="7856557" y="2417105"/>
                  <a:ext cx="658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7">
              <p14:nvContentPartPr>
                <p14:cNvPr id="44545" name="Ink 44544">
                  <a:extLst>
                    <a:ext uri="{FF2B5EF4-FFF2-40B4-BE49-F238E27FC236}">
                      <a16:creationId xmlns:a16="http://schemas.microsoft.com/office/drawing/2014/main" id="{1010B3FE-4B91-FB48-8C1E-B90B3348E37F}"/>
                    </a:ext>
                  </a:extLst>
                </p14:cNvPr>
                <p14:cNvContentPartPr/>
                <p14:nvPr/>
              </p14:nvContentPartPr>
              <p14:xfrm>
                <a:off x="7930717" y="2385425"/>
                <a:ext cx="35280" cy="129240"/>
              </p14:xfrm>
            </p:contentPart>
          </mc:Choice>
          <mc:Fallback>
            <p:pic>
              <p:nvPicPr>
                <p:cNvPr id="44545" name="Ink 44544">
                  <a:extLst>
                    <a:ext uri="{FF2B5EF4-FFF2-40B4-BE49-F238E27FC236}">
                      <a16:creationId xmlns:a16="http://schemas.microsoft.com/office/drawing/2014/main" id="{1010B3FE-4B91-FB48-8C1E-B90B3348E37F}"/>
                    </a:ext>
                  </a:extLst>
                </p:cNvPr>
                <p:cNvPicPr/>
                <p:nvPr/>
              </p:nvPicPr>
              <p:blipFill>
                <a:blip r:embed="rId1018"/>
                <a:stretch>
                  <a:fillRect/>
                </a:stretch>
              </p:blipFill>
              <p:spPr>
                <a:xfrm>
                  <a:off x="7915237" y="2370305"/>
                  <a:ext cx="65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9">
              <p14:nvContentPartPr>
                <p14:cNvPr id="44546" name="Ink 44545">
                  <a:extLst>
                    <a:ext uri="{FF2B5EF4-FFF2-40B4-BE49-F238E27FC236}">
                      <a16:creationId xmlns:a16="http://schemas.microsoft.com/office/drawing/2014/main" id="{3C984348-186F-2F45-BD54-7A66C02BDE4A}"/>
                    </a:ext>
                  </a:extLst>
                </p14:cNvPr>
                <p14:cNvContentPartPr/>
                <p14:nvPr/>
              </p14:nvContentPartPr>
              <p14:xfrm>
                <a:off x="7900837" y="2496665"/>
                <a:ext cx="82440" cy="70560"/>
              </p14:xfrm>
            </p:contentPart>
          </mc:Choice>
          <mc:Fallback>
            <p:pic>
              <p:nvPicPr>
                <p:cNvPr id="44546" name="Ink 44545">
                  <a:extLst>
                    <a:ext uri="{FF2B5EF4-FFF2-40B4-BE49-F238E27FC236}">
                      <a16:creationId xmlns:a16="http://schemas.microsoft.com/office/drawing/2014/main" id="{3C984348-186F-2F45-BD54-7A66C02BDE4A}"/>
                    </a:ext>
                  </a:extLst>
                </p:cNvPr>
                <p:cNvPicPr/>
                <p:nvPr/>
              </p:nvPicPr>
              <p:blipFill>
                <a:blip r:embed="rId1020"/>
                <a:stretch>
                  <a:fillRect/>
                </a:stretch>
              </p:blipFill>
              <p:spPr>
                <a:xfrm>
                  <a:off x="7885717" y="2481545"/>
                  <a:ext cx="113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1">
              <p14:nvContentPartPr>
                <p14:cNvPr id="44547" name="Ink 44546">
                  <a:extLst>
                    <a:ext uri="{FF2B5EF4-FFF2-40B4-BE49-F238E27FC236}">
                      <a16:creationId xmlns:a16="http://schemas.microsoft.com/office/drawing/2014/main" id="{F873B41E-A866-1E42-8455-690D9EBC9103}"/>
                    </a:ext>
                  </a:extLst>
                </p14:cNvPr>
                <p14:cNvContentPartPr/>
                <p14:nvPr/>
              </p14:nvContentPartPr>
              <p14:xfrm>
                <a:off x="7977157" y="2408825"/>
                <a:ext cx="64800" cy="105840"/>
              </p14:xfrm>
            </p:contentPart>
          </mc:Choice>
          <mc:Fallback>
            <p:pic>
              <p:nvPicPr>
                <p:cNvPr id="44547" name="Ink 44546">
                  <a:extLst>
                    <a:ext uri="{FF2B5EF4-FFF2-40B4-BE49-F238E27FC236}">
                      <a16:creationId xmlns:a16="http://schemas.microsoft.com/office/drawing/2014/main" id="{F873B41E-A866-1E42-8455-690D9EBC9103}"/>
                    </a:ext>
                  </a:extLst>
                </p:cNvPr>
                <p:cNvPicPr/>
                <p:nvPr/>
              </p:nvPicPr>
              <p:blipFill>
                <a:blip r:embed="rId1022"/>
                <a:stretch>
                  <a:fillRect/>
                </a:stretch>
              </p:blipFill>
              <p:spPr>
                <a:xfrm>
                  <a:off x="7962037" y="2393705"/>
                  <a:ext cx="9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3">
              <p14:nvContentPartPr>
                <p14:cNvPr id="44548" name="Ink 44547">
                  <a:extLst>
                    <a:ext uri="{FF2B5EF4-FFF2-40B4-BE49-F238E27FC236}">
                      <a16:creationId xmlns:a16="http://schemas.microsoft.com/office/drawing/2014/main" id="{6BA2504A-2DB7-B04B-9263-6D37D26FFFF3}"/>
                    </a:ext>
                  </a:extLst>
                </p14:cNvPr>
                <p14:cNvContentPartPr/>
                <p14:nvPr/>
              </p14:nvContentPartPr>
              <p14:xfrm>
                <a:off x="8047717" y="2362025"/>
                <a:ext cx="23760" cy="193680"/>
              </p14:xfrm>
            </p:contentPart>
          </mc:Choice>
          <mc:Fallback>
            <p:pic>
              <p:nvPicPr>
                <p:cNvPr id="44548" name="Ink 44547">
                  <a:extLst>
                    <a:ext uri="{FF2B5EF4-FFF2-40B4-BE49-F238E27FC236}">
                      <a16:creationId xmlns:a16="http://schemas.microsoft.com/office/drawing/2014/main" id="{6BA2504A-2DB7-B04B-9263-6D37D26FFFF3}"/>
                    </a:ext>
                  </a:extLst>
                </p:cNvPr>
                <p:cNvPicPr/>
                <p:nvPr/>
              </p:nvPicPr>
              <p:blipFill>
                <a:blip r:embed="rId1024"/>
                <a:stretch>
                  <a:fillRect/>
                </a:stretch>
              </p:blipFill>
              <p:spPr>
                <a:xfrm>
                  <a:off x="8032597" y="2346905"/>
                  <a:ext cx="540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44549" name="Ink 44548">
                  <a:extLst>
                    <a:ext uri="{FF2B5EF4-FFF2-40B4-BE49-F238E27FC236}">
                      <a16:creationId xmlns:a16="http://schemas.microsoft.com/office/drawing/2014/main" id="{790FC798-0813-D642-BBD8-488E94301BE0}"/>
                    </a:ext>
                  </a:extLst>
                </p14:cNvPr>
                <p14:cNvContentPartPr/>
                <p14:nvPr/>
              </p14:nvContentPartPr>
              <p14:xfrm>
                <a:off x="8135557" y="2414945"/>
                <a:ext cx="88200" cy="99720"/>
              </p14:xfrm>
            </p:contentPart>
          </mc:Choice>
          <mc:Fallback>
            <p:pic>
              <p:nvPicPr>
                <p:cNvPr id="44549" name="Ink 44548">
                  <a:extLst>
                    <a:ext uri="{FF2B5EF4-FFF2-40B4-BE49-F238E27FC236}">
                      <a16:creationId xmlns:a16="http://schemas.microsoft.com/office/drawing/2014/main" id="{790FC798-0813-D642-BBD8-488E94301BE0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8120437" y="2399465"/>
                  <a:ext cx="1188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44550" name="Ink 44549">
                  <a:extLst>
                    <a:ext uri="{FF2B5EF4-FFF2-40B4-BE49-F238E27FC236}">
                      <a16:creationId xmlns:a16="http://schemas.microsoft.com/office/drawing/2014/main" id="{B1D27B24-EFE5-F34F-A7DE-FAC29A87901F}"/>
                    </a:ext>
                  </a:extLst>
                </p14:cNvPr>
                <p14:cNvContentPartPr/>
                <p14:nvPr/>
              </p14:nvContentPartPr>
              <p14:xfrm>
                <a:off x="8229517" y="2362025"/>
                <a:ext cx="29520" cy="164520"/>
              </p14:xfrm>
            </p:contentPart>
          </mc:Choice>
          <mc:Fallback>
            <p:pic>
              <p:nvPicPr>
                <p:cNvPr id="44550" name="Ink 44549">
                  <a:extLst>
                    <a:ext uri="{FF2B5EF4-FFF2-40B4-BE49-F238E27FC236}">
                      <a16:creationId xmlns:a16="http://schemas.microsoft.com/office/drawing/2014/main" id="{B1D27B24-EFE5-F34F-A7DE-FAC29A87901F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8214037" y="2346905"/>
                  <a:ext cx="601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44551" name="Ink 44550">
                  <a:extLst>
                    <a:ext uri="{FF2B5EF4-FFF2-40B4-BE49-F238E27FC236}">
                      <a16:creationId xmlns:a16="http://schemas.microsoft.com/office/drawing/2014/main" id="{5C6B7AD6-7FF3-4746-A4C4-A616741F5C80}"/>
                    </a:ext>
                  </a:extLst>
                </p14:cNvPr>
                <p14:cNvContentPartPr/>
                <p14:nvPr/>
              </p14:nvContentPartPr>
              <p14:xfrm>
                <a:off x="8258677" y="2391185"/>
                <a:ext cx="64800" cy="105840"/>
              </p14:xfrm>
            </p:contentPart>
          </mc:Choice>
          <mc:Fallback>
            <p:pic>
              <p:nvPicPr>
                <p:cNvPr id="44551" name="Ink 44550">
                  <a:extLst>
                    <a:ext uri="{FF2B5EF4-FFF2-40B4-BE49-F238E27FC236}">
                      <a16:creationId xmlns:a16="http://schemas.microsoft.com/office/drawing/2014/main" id="{5C6B7AD6-7FF3-4746-A4C4-A616741F5C80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8243197" y="2376065"/>
                  <a:ext cx="95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44552" name="Ink 44551">
                  <a:extLst>
                    <a:ext uri="{FF2B5EF4-FFF2-40B4-BE49-F238E27FC236}">
                      <a16:creationId xmlns:a16="http://schemas.microsoft.com/office/drawing/2014/main" id="{69A2CDC6-40ED-A447-B771-E07C175F2606}"/>
                    </a:ext>
                  </a:extLst>
                </p14:cNvPr>
                <p14:cNvContentPartPr/>
                <p14:nvPr/>
              </p14:nvContentPartPr>
              <p14:xfrm>
                <a:off x="8299717" y="2479025"/>
                <a:ext cx="11880" cy="47520"/>
              </p14:xfrm>
            </p:contentPart>
          </mc:Choice>
          <mc:Fallback>
            <p:pic>
              <p:nvPicPr>
                <p:cNvPr id="44552" name="Ink 44551">
                  <a:extLst>
                    <a:ext uri="{FF2B5EF4-FFF2-40B4-BE49-F238E27FC236}">
                      <a16:creationId xmlns:a16="http://schemas.microsoft.com/office/drawing/2014/main" id="{69A2CDC6-40ED-A447-B771-E07C175F2606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8284597" y="2463905"/>
                  <a:ext cx="42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44553" name="Ink 44552">
                  <a:extLst>
                    <a:ext uri="{FF2B5EF4-FFF2-40B4-BE49-F238E27FC236}">
                      <a16:creationId xmlns:a16="http://schemas.microsoft.com/office/drawing/2014/main" id="{4F8CF4AE-7726-9544-AA51-E3E47F2F8FB8}"/>
                    </a:ext>
                  </a:extLst>
                </p14:cNvPr>
                <p14:cNvContentPartPr/>
                <p14:nvPr/>
              </p14:nvContentPartPr>
              <p14:xfrm>
                <a:off x="8305477" y="2449865"/>
                <a:ext cx="64800" cy="53280"/>
              </p14:xfrm>
            </p:contentPart>
          </mc:Choice>
          <mc:Fallback>
            <p:pic>
              <p:nvPicPr>
                <p:cNvPr id="44553" name="Ink 44552">
                  <a:extLst>
                    <a:ext uri="{FF2B5EF4-FFF2-40B4-BE49-F238E27FC236}">
                      <a16:creationId xmlns:a16="http://schemas.microsoft.com/office/drawing/2014/main" id="{4F8CF4AE-7726-9544-AA51-E3E47F2F8FB8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8290357" y="2434745"/>
                  <a:ext cx="95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44554" name="Ink 44553">
                  <a:extLst>
                    <a:ext uri="{FF2B5EF4-FFF2-40B4-BE49-F238E27FC236}">
                      <a16:creationId xmlns:a16="http://schemas.microsoft.com/office/drawing/2014/main" id="{D180D10E-6757-034A-BF44-CBBDE22F777A}"/>
                    </a:ext>
                  </a:extLst>
                </p14:cNvPr>
                <p14:cNvContentPartPr/>
                <p14:nvPr/>
              </p14:nvContentPartPr>
              <p14:xfrm>
                <a:off x="8364517" y="2373545"/>
                <a:ext cx="6120" cy="149760"/>
              </p14:xfrm>
            </p:contentPart>
          </mc:Choice>
          <mc:Fallback>
            <p:pic>
              <p:nvPicPr>
                <p:cNvPr id="44554" name="Ink 44553">
                  <a:extLst>
                    <a:ext uri="{FF2B5EF4-FFF2-40B4-BE49-F238E27FC236}">
                      <a16:creationId xmlns:a16="http://schemas.microsoft.com/office/drawing/2014/main" id="{D180D10E-6757-034A-BF44-CBBDE22F777A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8349037" y="2358425"/>
                  <a:ext cx="36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44555" name="Ink 44554">
                  <a:extLst>
                    <a:ext uri="{FF2B5EF4-FFF2-40B4-BE49-F238E27FC236}">
                      <a16:creationId xmlns:a16="http://schemas.microsoft.com/office/drawing/2014/main" id="{C4AA0914-A42C-D94B-B124-3E99FAAB1682}"/>
                    </a:ext>
                  </a:extLst>
                </p14:cNvPr>
                <p14:cNvContentPartPr/>
                <p14:nvPr/>
              </p14:nvContentPartPr>
              <p14:xfrm>
                <a:off x="8376037" y="2397305"/>
                <a:ext cx="146520" cy="135000"/>
              </p14:xfrm>
            </p:contentPart>
          </mc:Choice>
          <mc:Fallback>
            <p:pic>
              <p:nvPicPr>
                <p:cNvPr id="44555" name="Ink 44554">
                  <a:extLst>
                    <a:ext uri="{FF2B5EF4-FFF2-40B4-BE49-F238E27FC236}">
                      <a16:creationId xmlns:a16="http://schemas.microsoft.com/office/drawing/2014/main" id="{C4AA0914-A42C-D94B-B124-3E99FAAB1682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8360917" y="2382185"/>
                  <a:ext cx="1771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44557" name="Ink 44556">
                  <a:extLst>
                    <a:ext uri="{FF2B5EF4-FFF2-40B4-BE49-F238E27FC236}">
                      <a16:creationId xmlns:a16="http://schemas.microsoft.com/office/drawing/2014/main" id="{479E8AA3-384A-A54C-8DCD-622BC863821D}"/>
                    </a:ext>
                  </a:extLst>
                </p14:cNvPr>
                <p14:cNvContentPartPr/>
                <p14:nvPr/>
              </p14:nvContentPartPr>
              <p14:xfrm>
                <a:off x="8592757" y="2332865"/>
                <a:ext cx="64800" cy="146880"/>
              </p14:xfrm>
            </p:contentPart>
          </mc:Choice>
          <mc:Fallback>
            <p:pic>
              <p:nvPicPr>
                <p:cNvPr id="44557" name="Ink 44556">
                  <a:extLst>
                    <a:ext uri="{FF2B5EF4-FFF2-40B4-BE49-F238E27FC236}">
                      <a16:creationId xmlns:a16="http://schemas.microsoft.com/office/drawing/2014/main" id="{479E8AA3-384A-A54C-8DCD-622BC863821D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8577637" y="2317385"/>
                  <a:ext cx="95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44558" name="Ink 44557">
                  <a:extLst>
                    <a:ext uri="{FF2B5EF4-FFF2-40B4-BE49-F238E27FC236}">
                      <a16:creationId xmlns:a16="http://schemas.microsoft.com/office/drawing/2014/main" id="{4BFD78BD-F4E8-A543-B233-DB503F188C89}"/>
                    </a:ext>
                  </a:extLst>
                </p14:cNvPr>
                <p14:cNvContentPartPr/>
                <p14:nvPr/>
              </p14:nvContentPartPr>
              <p14:xfrm>
                <a:off x="8662957" y="2332865"/>
                <a:ext cx="111600" cy="146880"/>
              </p14:xfrm>
            </p:contentPart>
          </mc:Choice>
          <mc:Fallback>
            <p:pic>
              <p:nvPicPr>
                <p:cNvPr id="44558" name="Ink 44557">
                  <a:extLst>
                    <a:ext uri="{FF2B5EF4-FFF2-40B4-BE49-F238E27FC236}">
                      <a16:creationId xmlns:a16="http://schemas.microsoft.com/office/drawing/2014/main" id="{4BFD78BD-F4E8-A543-B233-DB503F188C89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8647837" y="2317385"/>
                  <a:ext cx="1422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44559" name="Ink 44558">
                  <a:extLst>
                    <a:ext uri="{FF2B5EF4-FFF2-40B4-BE49-F238E27FC236}">
                      <a16:creationId xmlns:a16="http://schemas.microsoft.com/office/drawing/2014/main" id="{0630351F-7C8E-2042-891B-E873EB742B50}"/>
                    </a:ext>
                  </a:extLst>
                </p14:cNvPr>
                <p14:cNvContentPartPr/>
                <p14:nvPr/>
              </p14:nvContentPartPr>
              <p14:xfrm>
                <a:off x="8692477" y="2397305"/>
                <a:ext cx="88200" cy="23760"/>
              </p14:xfrm>
            </p:contentPart>
          </mc:Choice>
          <mc:Fallback>
            <p:pic>
              <p:nvPicPr>
                <p:cNvPr id="44559" name="Ink 44558">
                  <a:extLst>
                    <a:ext uri="{FF2B5EF4-FFF2-40B4-BE49-F238E27FC236}">
                      <a16:creationId xmlns:a16="http://schemas.microsoft.com/office/drawing/2014/main" id="{0630351F-7C8E-2042-891B-E873EB742B50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8676997" y="2382185"/>
                  <a:ext cx="1188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44560" name="Ink 44559">
                  <a:extLst>
                    <a:ext uri="{FF2B5EF4-FFF2-40B4-BE49-F238E27FC236}">
                      <a16:creationId xmlns:a16="http://schemas.microsoft.com/office/drawing/2014/main" id="{3D611022-F7E7-4D4C-9C41-74ACB51654BD}"/>
                    </a:ext>
                  </a:extLst>
                </p14:cNvPr>
                <p14:cNvContentPartPr/>
                <p14:nvPr/>
              </p14:nvContentPartPr>
              <p14:xfrm>
                <a:off x="8774557" y="2385425"/>
                <a:ext cx="82440" cy="64800"/>
              </p14:xfrm>
            </p:contentPart>
          </mc:Choice>
          <mc:Fallback>
            <p:pic>
              <p:nvPicPr>
                <p:cNvPr id="44560" name="Ink 44559">
                  <a:extLst>
                    <a:ext uri="{FF2B5EF4-FFF2-40B4-BE49-F238E27FC236}">
                      <a16:creationId xmlns:a16="http://schemas.microsoft.com/office/drawing/2014/main" id="{3D611022-F7E7-4D4C-9C41-74ACB51654BD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8759077" y="2370305"/>
                  <a:ext cx="113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44561" name="Ink 44560">
                  <a:extLst>
                    <a:ext uri="{FF2B5EF4-FFF2-40B4-BE49-F238E27FC236}">
                      <a16:creationId xmlns:a16="http://schemas.microsoft.com/office/drawing/2014/main" id="{C5E59EE3-7AB8-6A4A-9EE8-0FD3E8B27542}"/>
                    </a:ext>
                  </a:extLst>
                </p14:cNvPr>
                <p14:cNvContentPartPr/>
                <p14:nvPr/>
              </p14:nvContentPartPr>
              <p14:xfrm>
                <a:off x="8856637" y="2344385"/>
                <a:ext cx="105840" cy="176040"/>
              </p14:xfrm>
            </p:contentPart>
          </mc:Choice>
          <mc:Fallback>
            <p:pic>
              <p:nvPicPr>
                <p:cNvPr id="44561" name="Ink 44560">
                  <a:extLst>
                    <a:ext uri="{FF2B5EF4-FFF2-40B4-BE49-F238E27FC236}">
                      <a16:creationId xmlns:a16="http://schemas.microsoft.com/office/drawing/2014/main" id="{C5E59EE3-7AB8-6A4A-9EE8-0FD3E8B27542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8841157" y="2329265"/>
                  <a:ext cx="13644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44562" name="Ink 44561">
                  <a:extLst>
                    <a:ext uri="{FF2B5EF4-FFF2-40B4-BE49-F238E27FC236}">
                      <a16:creationId xmlns:a16="http://schemas.microsoft.com/office/drawing/2014/main" id="{0007C28E-4F52-0840-9E55-A537A015DBC9}"/>
                    </a:ext>
                  </a:extLst>
                </p14:cNvPr>
                <p14:cNvContentPartPr/>
                <p14:nvPr/>
              </p14:nvContentPartPr>
              <p14:xfrm>
                <a:off x="8967877" y="2373185"/>
                <a:ext cx="64800" cy="77400"/>
              </p14:xfrm>
            </p:contentPart>
          </mc:Choice>
          <mc:Fallback>
            <p:pic>
              <p:nvPicPr>
                <p:cNvPr id="44562" name="Ink 44561">
                  <a:extLst>
                    <a:ext uri="{FF2B5EF4-FFF2-40B4-BE49-F238E27FC236}">
                      <a16:creationId xmlns:a16="http://schemas.microsoft.com/office/drawing/2014/main" id="{0007C28E-4F52-0840-9E55-A537A015DBC9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8952397" y="2357705"/>
                  <a:ext cx="95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44563" name="Ink 44562">
                  <a:extLst>
                    <a:ext uri="{FF2B5EF4-FFF2-40B4-BE49-F238E27FC236}">
                      <a16:creationId xmlns:a16="http://schemas.microsoft.com/office/drawing/2014/main" id="{8CD7ACC9-5B16-474F-B7DA-3089A05C315A}"/>
                    </a:ext>
                  </a:extLst>
                </p14:cNvPr>
                <p14:cNvContentPartPr/>
                <p14:nvPr/>
              </p14:nvContentPartPr>
              <p14:xfrm>
                <a:off x="9032317" y="2297585"/>
                <a:ext cx="76680" cy="153000"/>
              </p14:xfrm>
            </p:contentPart>
          </mc:Choice>
          <mc:Fallback>
            <p:pic>
              <p:nvPicPr>
                <p:cNvPr id="44563" name="Ink 44562">
                  <a:extLst>
                    <a:ext uri="{FF2B5EF4-FFF2-40B4-BE49-F238E27FC236}">
                      <a16:creationId xmlns:a16="http://schemas.microsoft.com/office/drawing/2014/main" id="{8CD7ACC9-5B16-474F-B7DA-3089A05C315A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9017197" y="2282465"/>
                  <a:ext cx="10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44564" name="Ink 44563">
                  <a:extLst>
                    <a:ext uri="{FF2B5EF4-FFF2-40B4-BE49-F238E27FC236}">
                      <a16:creationId xmlns:a16="http://schemas.microsoft.com/office/drawing/2014/main" id="{9F59D152-D8C3-924F-B7A0-3F457BCD7673}"/>
                    </a:ext>
                  </a:extLst>
                </p14:cNvPr>
                <p14:cNvContentPartPr/>
                <p14:nvPr/>
              </p14:nvContentPartPr>
              <p14:xfrm>
                <a:off x="7818757" y="2637425"/>
                <a:ext cx="18360" cy="18000"/>
              </p14:xfrm>
            </p:contentPart>
          </mc:Choice>
          <mc:Fallback>
            <p:pic>
              <p:nvPicPr>
                <p:cNvPr id="44564" name="Ink 44563">
                  <a:extLst>
                    <a:ext uri="{FF2B5EF4-FFF2-40B4-BE49-F238E27FC236}">
                      <a16:creationId xmlns:a16="http://schemas.microsoft.com/office/drawing/2014/main" id="{9F59D152-D8C3-924F-B7A0-3F457BCD7673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7803637" y="2622305"/>
                  <a:ext cx="48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44565" name="Ink 44564">
                  <a:extLst>
                    <a:ext uri="{FF2B5EF4-FFF2-40B4-BE49-F238E27FC236}">
                      <a16:creationId xmlns:a16="http://schemas.microsoft.com/office/drawing/2014/main" id="{D51EDE25-7992-304E-A3C7-F5EC6ED641DA}"/>
                    </a:ext>
                  </a:extLst>
                </p14:cNvPr>
                <p14:cNvContentPartPr/>
                <p14:nvPr/>
              </p14:nvContentPartPr>
              <p14:xfrm>
                <a:off x="7719397" y="2666945"/>
                <a:ext cx="82440" cy="82440"/>
              </p14:xfrm>
            </p:contentPart>
          </mc:Choice>
          <mc:Fallback>
            <p:pic>
              <p:nvPicPr>
                <p:cNvPr id="44565" name="Ink 44564">
                  <a:extLst>
                    <a:ext uri="{FF2B5EF4-FFF2-40B4-BE49-F238E27FC236}">
                      <a16:creationId xmlns:a16="http://schemas.microsoft.com/office/drawing/2014/main" id="{D51EDE25-7992-304E-A3C7-F5EC6ED641DA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7703917" y="2651465"/>
                  <a:ext cx="113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44566" name="Ink 44565">
                  <a:extLst>
                    <a:ext uri="{FF2B5EF4-FFF2-40B4-BE49-F238E27FC236}">
                      <a16:creationId xmlns:a16="http://schemas.microsoft.com/office/drawing/2014/main" id="{59E20F46-1618-AD47-8E67-23D9CC2002DC}"/>
                    </a:ext>
                  </a:extLst>
                </p14:cNvPr>
                <p14:cNvContentPartPr/>
                <p14:nvPr/>
              </p14:nvContentPartPr>
              <p14:xfrm>
                <a:off x="7807237" y="2649305"/>
                <a:ext cx="41400" cy="82440"/>
              </p14:xfrm>
            </p:contentPart>
          </mc:Choice>
          <mc:Fallback>
            <p:pic>
              <p:nvPicPr>
                <p:cNvPr id="44566" name="Ink 44565">
                  <a:extLst>
                    <a:ext uri="{FF2B5EF4-FFF2-40B4-BE49-F238E27FC236}">
                      <a16:creationId xmlns:a16="http://schemas.microsoft.com/office/drawing/2014/main" id="{59E20F46-1618-AD47-8E67-23D9CC2002DC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7792117" y="2633825"/>
                  <a:ext cx="72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44567" name="Ink 44566">
                  <a:extLst>
                    <a:ext uri="{FF2B5EF4-FFF2-40B4-BE49-F238E27FC236}">
                      <a16:creationId xmlns:a16="http://schemas.microsoft.com/office/drawing/2014/main" id="{8A3F1226-C70E-084A-83A4-BDE639B0E149}"/>
                    </a:ext>
                  </a:extLst>
                </p14:cNvPr>
                <p14:cNvContentPartPr/>
                <p14:nvPr/>
              </p14:nvContentPartPr>
              <p14:xfrm>
                <a:off x="7766557" y="2749025"/>
                <a:ext cx="88200" cy="59040"/>
              </p14:xfrm>
            </p:contentPart>
          </mc:Choice>
          <mc:Fallback>
            <p:pic>
              <p:nvPicPr>
                <p:cNvPr id="44567" name="Ink 44566">
                  <a:extLst>
                    <a:ext uri="{FF2B5EF4-FFF2-40B4-BE49-F238E27FC236}">
                      <a16:creationId xmlns:a16="http://schemas.microsoft.com/office/drawing/2014/main" id="{8A3F1226-C70E-084A-83A4-BDE639B0E149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7751077" y="2733545"/>
                  <a:ext cx="1188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44568" name="Ink 44567">
                  <a:extLst>
                    <a:ext uri="{FF2B5EF4-FFF2-40B4-BE49-F238E27FC236}">
                      <a16:creationId xmlns:a16="http://schemas.microsoft.com/office/drawing/2014/main" id="{38F9E570-9979-E341-9DF6-900BCCB2182E}"/>
                    </a:ext>
                  </a:extLst>
                </p14:cNvPr>
                <p14:cNvContentPartPr/>
                <p14:nvPr/>
              </p14:nvContentPartPr>
              <p14:xfrm>
                <a:off x="7842517" y="2725265"/>
                <a:ext cx="70560" cy="70560"/>
              </p14:xfrm>
            </p:contentPart>
          </mc:Choice>
          <mc:Fallback>
            <p:pic>
              <p:nvPicPr>
                <p:cNvPr id="44568" name="Ink 44567">
                  <a:extLst>
                    <a:ext uri="{FF2B5EF4-FFF2-40B4-BE49-F238E27FC236}">
                      <a16:creationId xmlns:a16="http://schemas.microsoft.com/office/drawing/2014/main" id="{38F9E570-9979-E341-9DF6-900BCCB2182E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7827397" y="2710145"/>
                  <a:ext cx="1008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44569" name="Ink 44568">
                  <a:extLst>
                    <a:ext uri="{FF2B5EF4-FFF2-40B4-BE49-F238E27FC236}">
                      <a16:creationId xmlns:a16="http://schemas.microsoft.com/office/drawing/2014/main" id="{5FC60241-65E7-D34F-A28C-C753CCC8067B}"/>
                    </a:ext>
                  </a:extLst>
                </p14:cNvPr>
                <p14:cNvContentPartPr/>
                <p14:nvPr/>
              </p14:nvContentPartPr>
              <p14:xfrm>
                <a:off x="7921357" y="2643545"/>
                <a:ext cx="126720" cy="135000"/>
              </p14:xfrm>
            </p:contentPart>
          </mc:Choice>
          <mc:Fallback>
            <p:pic>
              <p:nvPicPr>
                <p:cNvPr id="44569" name="Ink 44568">
                  <a:extLst>
                    <a:ext uri="{FF2B5EF4-FFF2-40B4-BE49-F238E27FC236}">
                      <a16:creationId xmlns:a16="http://schemas.microsoft.com/office/drawing/2014/main" id="{5FC60241-65E7-D34F-A28C-C753CCC8067B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7906237" y="2628065"/>
                  <a:ext cx="156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44570" name="Ink 44569">
                  <a:extLst>
                    <a:ext uri="{FF2B5EF4-FFF2-40B4-BE49-F238E27FC236}">
                      <a16:creationId xmlns:a16="http://schemas.microsoft.com/office/drawing/2014/main" id="{51A28871-C338-794D-91EA-FEF0EB1FCE21}"/>
                    </a:ext>
                  </a:extLst>
                </p14:cNvPr>
                <p14:cNvContentPartPr/>
                <p14:nvPr/>
              </p14:nvContentPartPr>
              <p14:xfrm>
                <a:off x="8141317" y="2678465"/>
                <a:ext cx="70920" cy="64440"/>
              </p14:xfrm>
            </p:contentPart>
          </mc:Choice>
          <mc:Fallback>
            <p:pic>
              <p:nvPicPr>
                <p:cNvPr id="44570" name="Ink 44569">
                  <a:extLst>
                    <a:ext uri="{FF2B5EF4-FFF2-40B4-BE49-F238E27FC236}">
                      <a16:creationId xmlns:a16="http://schemas.microsoft.com/office/drawing/2014/main" id="{51A28871-C338-794D-91EA-FEF0EB1FCE21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8126197" y="2663345"/>
                  <a:ext cx="101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44571" name="Ink 44570">
                  <a:extLst>
                    <a:ext uri="{FF2B5EF4-FFF2-40B4-BE49-F238E27FC236}">
                      <a16:creationId xmlns:a16="http://schemas.microsoft.com/office/drawing/2014/main" id="{54267D8F-0128-8945-AE84-524CC157E00C}"/>
                    </a:ext>
                  </a:extLst>
                </p14:cNvPr>
                <p14:cNvContentPartPr/>
                <p14:nvPr/>
              </p14:nvContentPartPr>
              <p14:xfrm>
                <a:off x="8211877" y="2643545"/>
                <a:ext cx="41040" cy="152640"/>
              </p14:xfrm>
            </p:contentPart>
          </mc:Choice>
          <mc:Fallback>
            <p:pic>
              <p:nvPicPr>
                <p:cNvPr id="44571" name="Ink 44570">
                  <a:extLst>
                    <a:ext uri="{FF2B5EF4-FFF2-40B4-BE49-F238E27FC236}">
                      <a16:creationId xmlns:a16="http://schemas.microsoft.com/office/drawing/2014/main" id="{54267D8F-0128-8945-AE84-524CC157E00C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8196757" y="2628065"/>
                  <a:ext cx="71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44572" name="Ink 44571">
                  <a:extLst>
                    <a:ext uri="{FF2B5EF4-FFF2-40B4-BE49-F238E27FC236}">
                      <a16:creationId xmlns:a16="http://schemas.microsoft.com/office/drawing/2014/main" id="{30C6A3E8-0517-3B4B-88F6-9E87738625B3}"/>
                    </a:ext>
                  </a:extLst>
                </p14:cNvPr>
                <p14:cNvContentPartPr/>
                <p14:nvPr/>
              </p14:nvContentPartPr>
              <p14:xfrm>
                <a:off x="8258677" y="2643545"/>
                <a:ext cx="18360" cy="360"/>
              </p14:xfrm>
            </p:contentPart>
          </mc:Choice>
          <mc:Fallback>
            <p:pic>
              <p:nvPicPr>
                <p:cNvPr id="44572" name="Ink 44571">
                  <a:extLst>
                    <a:ext uri="{FF2B5EF4-FFF2-40B4-BE49-F238E27FC236}">
                      <a16:creationId xmlns:a16="http://schemas.microsoft.com/office/drawing/2014/main" id="{30C6A3E8-0517-3B4B-88F6-9E87738625B3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8243197" y="2628065"/>
                  <a:ext cx="48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44573" name="Ink 44572">
                  <a:extLst>
                    <a:ext uri="{FF2B5EF4-FFF2-40B4-BE49-F238E27FC236}">
                      <a16:creationId xmlns:a16="http://schemas.microsoft.com/office/drawing/2014/main" id="{614BF9D8-7F46-BA46-9673-9D835AE4D09E}"/>
                    </a:ext>
                  </a:extLst>
                </p14:cNvPr>
                <p14:cNvContentPartPr/>
                <p14:nvPr/>
              </p14:nvContentPartPr>
              <p14:xfrm>
                <a:off x="8270557" y="2713745"/>
                <a:ext cx="6120" cy="41400"/>
              </p14:xfrm>
            </p:contentPart>
          </mc:Choice>
          <mc:Fallback>
            <p:pic>
              <p:nvPicPr>
                <p:cNvPr id="44573" name="Ink 44572">
                  <a:extLst>
                    <a:ext uri="{FF2B5EF4-FFF2-40B4-BE49-F238E27FC236}">
                      <a16:creationId xmlns:a16="http://schemas.microsoft.com/office/drawing/2014/main" id="{614BF9D8-7F46-BA46-9673-9D835AE4D09E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8255437" y="2698625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44574" name="Ink 44573">
                  <a:extLst>
                    <a:ext uri="{FF2B5EF4-FFF2-40B4-BE49-F238E27FC236}">
                      <a16:creationId xmlns:a16="http://schemas.microsoft.com/office/drawing/2014/main" id="{12A0F950-489D-DD49-83FF-C9D493F7D3C4}"/>
                    </a:ext>
                  </a:extLst>
                </p14:cNvPr>
                <p14:cNvContentPartPr/>
                <p14:nvPr/>
              </p14:nvContentPartPr>
              <p14:xfrm>
                <a:off x="8270557" y="2614025"/>
                <a:ext cx="70200" cy="176400"/>
              </p14:xfrm>
            </p:contentPart>
          </mc:Choice>
          <mc:Fallback>
            <p:pic>
              <p:nvPicPr>
                <p:cNvPr id="44574" name="Ink 44573">
                  <a:extLst>
                    <a:ext uri="{FF2B5EF4-FFF2-40B4-BE49-F238E27FC236}">
                      <a16:creationId xmlns:a16="http://schemas.microsoft.com/office/drawing/2014/main" id="{12A0F950-489D-DD49-83FF-C9D493F7D3C4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8255437" y="2598905"/>
                  <a:ext cx="1008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44575" name="Ink 44574">
                  <a:extLst>
                    <a:ext uri="{FF2B5EF4-FFF2-40B4-BE49-F238E27FC236}">
                      <a16:creationId xmlns:a16="http://schemas.microsoft.com/office/drawing/2014/main" id="{3C71B024-7B78-A949-8ADD-D7777B99FE5D}"/>
                    </a:ext>
                  </a:extLst>
                </p14:cNvPr>
                <p14:cNvContentPartPr/>
                <p14:nvPr/>
              </p14:nvContentPartPr>
              <p14:xfrm>
                <a:off x="8288197" y="2678465"/>
                <a:ext cx="41040" cy="53280"/>
              </p14:xfrm>
            </p:contentPart>
          </mc:Choice>
          <mc:Fallback>
            <p:pic>
              <p:nvPicPr>
                <p:cNvPr id="44575" name="Ink 44574">
                  <a:extLst>
                    <a:ext uri="{FF2B5EF4-FFF2-40B4-BE49-F238E27FC236}">
                      <a16:creationId xmlns:a16="http://schemas.microsoft.com/office/drawing/2014/main" id="{3C71B024-7B78-A949-8ADD-D7777B99FE5D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8272717" y="2663345"/>
                  <a:ext cx="716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44576" name="Ink 44575">
                  <a:extLst>
                    <a:ext uri="{FF2B5EF4-FFF2-40B4-BE49-F238E27FC236}">
                      <a16:creationId xmlns:a16="http://schemas.microsoft.com/office/drawing/2014/main" id="{CBB37E74-E546-6049-A06A-C32A3F6AC3A7}"/>
                    </a:ext>
                  </a:extLst>
                </p14:cNvPr>
                <p14:cNvContentPartPr/>
                <p14:nvPr/>
              </p14:nvContentPartPr>
              <p14:xfrm>
                <a:off x="8346517" y="2637425"/>
                <a:ext cx="47520" cy="12240"/>
              </p14:xfrm>
            </p:contentPart>
          </mc:Choice>
          <mc:Fallback>
            <p:pic>
              <p:nvPicPr>
                <p:cNvPr id="44576" name="Ink 44575">
                  <a:extLst>
                    <a:ext uri="{FF2B5EF4-FFF2-40B4-BE49-F238E27FC236}">
                      <a16:creationId xmlns:a16="http://schemas.microsoft.com/office/drawing/2014/main" id="{CBB37E74-E546-6049-A06A-C32A3F6AC3A7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8331397" y="2622305"/>
                  <a:ext cx="777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44577" name="Ink 44576">
                  <a:extLst>
                    <a:ext uri="{FF2B5EF4-FFF2-40B4-BE49-F238E27FC236}">
                      <a16:creationId xmlns:a16="http://schemas.microsoft.com/office/drawing/2014/main" id="{4644B1AB-9F4B-2942-BCFA-52006BFFA067}"/>
                    </a:ext>
                  </a:extLst>
                </p14:cNvPr>
                <p14:cNvContentPartPr/>
                <p14:nvPr/>
              </p14:nvContentPartPr>
              <p14:xfrm>
                <a:off x="8358037" y="2672705"/>
                <a:ext cx="360" cy="88200"/>
              </p14:xfrm>
            </p:contentPart>
          </mc:Choice>
          <mc:Fallback>
            <p:pic>
              <p:nvPicPr>
                <p:cNvPr id="44577" name="Ink 44576">
                  <a:extLst>
                    <a:ext uri="{FF2B5EF4-FFF2-40B4-BE49-F238E27FC236}">
                      <a16:creationId xmlns:a16="http://schemas.microsoft.com/office/drawing/2014/main" id="{4644B1AB-9F4B-2942-BCFA-52006BFFA067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8342917" y="2657225"/>
                  <a:ext cx="309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44578" name="Ink 44577">
                  <a:extLst>
                    <a:ext uri="{FF2B5EF4-FFF2-40B4-BE49-F238E27FC236}">
                      <a16:creationId xmlns:a16="http://schemas.microsoft.com/office/drawing/2014/main" id="{26008848-3E85-854C-93A4-B153C2095C30}"/>
                    </a:ext>
                  </a:extLst>
                </p14:cNvPr>
                <p14:cNvContentPartPr/>
                <p14:nvPr/>
              </p14:nvContentPartPr>
              <p14:xfrm>
                <a:off x="8399437" y="2666945"/>
                <a:ext cx="41040" cy="76320"/>
              </p14:xfrm>
            </p:contentPart>
          </mc:Choice>
          <mc:Fallback>
            <p:pic>
              <p:nvPicPr>
                <p:cNvPr id="44578" name="Ink 44577">
                  <a:extLst>
                    <a:ext uri="{FF2B5EF4-FFF2-40B4-BE49-F238E27FC236}">
                      <a16:creationId xmlns:a16="http://schemas.microsoft.com/office/drawing/2014/main" id="{26008848-3E85-854C-93A4-B153C2095C30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8384317" y="2651465"/>
                  <a:ext cx="71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44579" name="Ink 44578">
                  <a:extLst>
                    <a:ext uri="{FF2B5EF4-FFF2-40B4-BE49-F238E27FC236}">
                      <a16:creationId xmlns:a16="http://schemas.microsoft.com/office/drawing/2014/main" id="{52C5F4C7-1A39-2D45-B1D8-4AF2A033C0ED}"/>
                    </a:ext>
                  </a:extLst>
                </p14:cNvPr>
                <p14:cNvContentPartPr/>
                <p14:nvPr/>
              </p14:nvContentPartPr>
              <p14:xfrm>
                <a:off x="8440117" y="2596385"/>
                <a:ext cx="76680" cy="153000"/>
              </p14:xfrm>
            </p:contentPart>
          </mc:Choice>
          <mc:Fallback>
            <p:pic>
              <p:nvPicPr>
                <p:cNvPr id="44579" name="Ink 44578">
                  <a:extLst>
                    <a:ext uri="{FF2B5EF4-FFF2-40B4-BE49-F238E27FC236}">
                      <a16:creationId xmlns:a16="http://schemas.microsoft.com/office/drawing/2014/main" id="{52C5F4C7-1A39-2D45-B1D8-4AF2A033C0ED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8424997" y="2581265"/>
                  <a:ext cx="1069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44580" name="Ink 44579">
                  <a:extLst>
                    <a:ext uri="{FF2B5EF4-FFF2-40B4-BE49-F238E27FC236}">
                      <a16:creationId xmlns:a16="http://schemas.microsoft.com/office/drawing/2014/main" id="{0BAD834C-E36C-194A-B9EF-EF41E858BDD5}"/>
                    </a:ext>
                  </a:extLst>
                </p14:cNvPr>
                <p14:cNvContentPartPr/>
                <p14:nvPr/>
              </p14:nvContentPartPr>
              <p14:xfrm>
                <a:off x="8545957" y="2625905"/>
                <a:ext cx="29520" cy="11880"/>
              </p14:xfrm>
            </p:contentPart>
          </mc:Choice>
          <mc:Fallback>
            <p:pic>
              <p:nvPicPr>
                <p:cNvPr id="44580" name="Ink 44579">
                  <a:extLst>
                    <a:ext uri="{FF2B5EF4-FFF2-40B4-BE49-F238E27FC236}">
                      <a16:creationId xmlns:a16="http://schemas.microsoft.com/office/drawing/2014/main" id="{0BAD834C-E36C-194A-B9EF-EF41E858BDD5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8530837" y="2610785"/>
                  <a:ext cx="60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44581" name="Ink 44580">
                  <a:extLst>
                    <a:ext uri="{FF2B5EF4-FFF2-40B4-BE49-F238E27FC236}">
                      <a16:creationId xmlns:a16="http://schemas.microsoft.com/office/drawing/2014/main" id="{B2986F2F-25BA-9449-8A7A-10312B2B0B97}"/>
                    </a:ext>
                  </a:extLst>
                </p14:cNvPr>
                <p14:cNvContentPartPr/>
                <p14:nvPr/>
              </p14:nvContentPartPr>
              <p14:xfrm>
                <a:off x="8540197" y="2655065"/>
                <a:ext cx="49680" cy="76680"/>
              </p14:xfrm>
            </p:contentPart>
          </mc:Choice>
          <mc:Fallback>
            <p:pic>
              <p:nvPicPr>
                <p:cNvPr id="44581" name="Ink 44580">
                  <a:extLst>
                    <a:ext uri="{FF2B5EF4-FFF2-40B4-BE49-F238E27FC236}">
                      <a16:creationId xmlns:a16="http://schemas.microsoft.com/office/drawing/2014/main" id="{B2986F2F-25BA-9449-8A7A-10312B2B0B97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8525077" y="2639585"/>
                  <a:ext cx="802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44582" name="Ink 44581">
                  <a:extLst>
                    <a:ext uri="{FF2B5EF4-FFF2-40B4-BE49-F238E27FC236}">
                      <a16:creationId xmlns:a16="http://schemas.microsoft.com/office/drawing/2014/main" id="{4D42905C-059F-D749-916F-6650E7956B0C}"/>
                    </a:ext>
                  </a:extLst>
                </p14:cNvPr>
                <p14:cNvContentPartPr/>
                <p14:nvPr/>
              </p14:nvContentPartPr>
              <p14:xfrm>
                <a:off x="8592757" y="2625905"/>
                <a:ext cx="59040" cy="76320"/>
              </p14:xfrm>
            </p:contentPart>
          </mc:Choice>
          <mc:Fallback>
            <p:pic>
              <p:nvPicPr>
                <p:cNvPr id="44582" name="Ink 44581">
                  <a:extLst>
                    <a:ext uri="{FF2B5EF4-FFF2-40B4-BE49-F238E27FC236}">
                      <a16:creationId xmlns:a16="http://schemas.microsoft.com/office/drawing/2014/main" id="{4D42905C-059F-D749-916F-6650E7956B0C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8577637" y="2610785"/>
                  <a:ext cx="896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44583" name="Ink 44582">
                  <a:extLst>
                    <a:ext uri="{FF2B5EF4-FFF2-40B4-BE49-F238E27FC236}">
                      <a16:creationId xmlns:a16="http://schemas.microsoft.com/office/drawing/2014/main" id="{8546AC94-AFC5-A642-9476-6A0AA274EDF8}"/>
                    </a:ext>
                  </a:extLst>
                </p14:cNvPr>
                <p14:cNvContentPartPr/>
                <p14:nvPr/>
              </p14:nvContentPartPr>
              <p14:xfrm>
                <a:off x="8598517" y="2725265"/>
                <a:ext cx="59040" cy="12960"/>
              </p14:xfrm>
            </p:contentPart>
          </mc:Choice>
          <mc:Fallback>
            <p:pic>
              <p:nvPicPr>
                <p:cNvPr id="44583" name="Ink 44582">
                  <a:extLst>
                    <a:ext uri="{FF2B5EF4-FFF2-40B4-BE49-F238E27FC236}">
                      <a16:creationId xmlns:a16="http://schemas.microsoft.com/office/drawing/2014/main" id="{8546AC94-AFC5-A642-9476-6A0AA274EDF8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8583397" y="2710145"/>
                  <a:ext cx="89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44584" name="Ink 44583">
                  <a:extLst>
                    <a:ext uri="{FF2B5EF4-FFF2-40B4-BE49-F238E27FC236}">
                      <a16:creationId xmlns:a16="http://schemas.microsoft.com/office/drawing/2014/main" id="{15B56E1E-4971-A846-9C86-EF961917A95E}"/>
                    </a:ext>
                  </a:extLst>
                </p14:cNvPr>
                <p14:cNvContentPartPr/>
                <p14:nvPr/>
              </p14:nvContentPartPr>
              <p14:xfrm>
                <a:off x="8716237" y="2631665"/>
                <a:ext cx="76320" cy="23760"/>
              </p14:xfrm>
            </p:contentPart>
          </mc:Choice>
          <mc:Fallback>
            <p:pic>
              <p:nvPicPr>
                <p:cNvPr id="44584" name="Ink 44583">
                  <a:extLst>
                    <a:ext uri="{FF2B5EF4-FFF2-40B4-BE49-F238E27FC236}">
                      <a16:creationId xmlns:a16="http://schemas.microsoft.com/office/drawing/2014/main" id="{15B56E1E-4971-A846-9C86-EF961917A95E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8700757" y="2616545"/>
                  <a:ext cx="1065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44585" name="Ink 44584">
                  <a:extLst>
                    <a:ext uri="{FF2B5EF4-FFF2-40B4-BE49-F238E27FC236}">
                      <a16:creationId xmlns:a16="http://schemas.microsoft.com/office/drawing/2014/main" id="{3A9A1D69-C04C-9B48-A695-8D5076863A32}"/>
                    </a:ext>
                  </a:extLst>
                </p14:cNvPr>
                <p14:cNvContentPartPr/>
                <p14:nvPr/>
              </p14:nvContentPartPr>
              <p14:xfrm>
                <a:off x="8804077" y="2578745"/>
                <a:ext cx="11880" cy="135360"/>
              </p14:xfrm>
            </p:contentPart>
          </mc:Choice>
          <mc:Fallback>
            <p:pic>
              <p:nvPicPr>
                <p:cNvPr id="44585" name="Ink 44584">
                  <a:extLst>
                    <a:ext uri="{FF2B5EF4-FFF2-40B4-BE49-F238E27FC236}">
                      <a16:creationId xmlns:a16="http://schemas.microsoft.com/office/drawing/2014/main" id="{3A9A1D69-C04C-9B48-A695-8D5076863A32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8788597" y="2563625"/>
                  <a:ext cx="424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44586" name="Ink 44585">
                  <a:extLst>
                    <a:ext uri="{FF2B5EF4-FFF2-40B4-BE49-F238E27FC236}">
                      <a16:creationId xmlns:a16="http://schemas.microsoft.com/office/drawing/2014/main" id="{A2FB68F5-EC5B-2B42-A608-7AE13D033A07}"/>
                    </a:ext>
                  </a:extLst>
                </p14:cNvPr>
                <p14:cNvContentPartPr/>
                <p14:nvPr/>
              </p14:nvContentPartPr>
              <p14:xfrm>
                <a:off x="8794357" y="2578745"/>
                <a:ext cx="132840" cy="100800"/>
              </p14:xfrm>
            </p:contentPart>
          </mc:Choice>
          <mc:Fallback>
            <p:pic>
              <p:nvPicPr>
                <p:cNvPr id="44586" name="Ink 44585">
                  <a:extLst>
                    <a:ext uri="{FF2B5EF4-FFF2-40B4-BE49-F238E27FC236}">
                      <a16:creationId xmlns:a16="http://schemas.microsoft.com/office/drawing/2014/main" id="{A2FB68F5-EC5B-2B42-A608-7AE13D033A07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8779237" y="2563625"/>
                  <a:ext cx="1634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44587" name="Ink 44586">
                  <a:extLst>
                    <a:ext uri="{FF2B5EF4-FFF2-40B4-BE49-F238E27FC236}">
                      <a16:creationId xmlns:a16="http://schemas.microsoft.com/office/drawing/2014/main" id="{076CC8C7-14AE-A449-B03F-FB7449324D9A}"/>
                    </a:ext>
                  </a:extLst>
                </p14:cNvPr>
                <p14:cNvContentPartPr/>
                <p14:nvPr/>
              </p14:nvContentPartPr>
              <p14:xfrm>
                <a:off x="8862397" y="2690345"/>
                <a:ext cx="6120" cy="59040"/>
              </p14:xfrm>
            </p:contentPart>
          </mc:Choice>
          <mc:Fallback>
            <p:pic>
              <p:nvPicPr>
                <p:cNvPr id="44587" name="Ink 44586">
                  <a:extLst>
                    <a:ext uri="{FF2B5EF4-FFF2-40B4-BE49-F238E27FC236}">
                      <a16:creationId xmlns:a16="http://schemas.microsoft.com/office/drawing/2014/main" id="{076CC8C7-14AE-A449-B03F-FB7449324D9A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8847277" y="2674865"/>
                  <a:ext cx="36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1">
              <p14:nvContentPartPr>
                <p14:cNvPr id="44588" name="Ink 44587">
                  <a:extLst>
                    <a:ext uri="{FF2B5EF4-FFF2-40B4-BE49-F238E27FC236}">
                      <a16:creationId xmlns:a16="http://schemas.microsoft.com/office/drawing/2014/main" id="{CD5DD62F-C6B8-7340-943B-64BF1EB1ECB9}"/>
                    </a:ext>
                  </a:extLst>
                </p14:cNvPr>
                <p14:cNvContentPartPr/>
                <p14:nvPr/>
              </p14:nvContentPartPr>
              <p14:xfrm>
                <a:off x="8903437" y="2655065"/>
                <a:ext cx="6120" cy="170640"/>
              </p14:xfrm>
            </p:contentPart>
          </mc:Choice>
          <mc:Fallback>
            <p:pic>
              <p:nvPicPr>
                <p:cNvPr id="44588" name="Ink 44587">
                  <a:extLst>
                    <a:ext uri="{FF2B5EF4-FFF2-40B4-BE49-F238E27FC236}">
                      <a16:creationId xmlns:a16="http://schemas.microsoft.com/office/drawing/2014/main" id="{CD5DD62F-C6B8-7340-943B-64BF1EB1ECB9}"/>
                    </a:ext>
                  </a:extLst>
                </p:cNvPr>
                <p:cNvPicPr/>
                <p:nvPr/>
              </p:nvPicPr>
              <p:blipFill>
                <a:blip r:embed="rId1102"/>
                <a:stretch>
                  <a:fillRect/>
                </a:stretch>
              </p:blipFill>
              <p:spPr>
                <a:xfrm>
                  <a:off x="8888317" y="2639585"/>
                  <a:ext cx="367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3">
              <p14:nvContentPartPr>
                <p14:cNvPr id="44589" name="Ink 44588">
                  <a:extLst>
                    <a:ext uri="{FF2B5EF4-FFF2-40B4-BE49-F238E27FC236}">
                      <a16:creationId xmlns:a16="http://schemas.microsoft.com/office/drawing/2014/main" id="{F628F3A1-2650-CB42-B81A-A34EAA658A15}"/>
                    </a:ext>
                  </a:extLst>
                </p14:cNvPr>
                <p14:cNvContentPartPr/>
                <p14:nvPr/>
              </p14:nvContentPartPr>
              <p14:xfrm>
                <a:off x="9032317" y="2737145"/>
                <a:ext cx="360" cy="18000"/>
              </p14:xfrm>
            </p:contentPart>
          </mc:Choice>
          <mc:Fallback>
            <p:pic>
              <p:nvPicPr>
                <p:cNvPr id="44589" name="Ink 44588">
                  <a:extLst>
                    <a:ext uri="{FF2B5EF4-FFF2-40B4-BE49-F238E27FC236}">
                      <a16:creationId xmlns:a16="http://schemas.microsoft.com/office/drawing/2014/main" id="{F628F3A1-2650-CB42-B81A-A34EAA658A15}"/>
                    </a:ext>
                  </a:extLst>
                </p:cNvPr>
                <p:cNvPicPr/>
                <p:nvPr/>
              </p:nvPicPr>
              <p:blipFill>
                <a:blip r:embed="rId1104"/>
                <a:stretch>
                  <a:fillRect/>
                </a:stretch>
              </p:blipFill>
              <p:spPr>
                <a:xfrm>
                  <a:off x="9017197" y="2722025"/>
                  <a:ext cx="30960" cy="4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5">
            <p14:nvContentPartPr>
              <p14:cNvPr id="44591" name="Ink 44590">
                <a:extLst>
                  <a:ext uri="{FF2B5EF4-FFF2-40B4-BE49-F238E27FC236}">
                    <a16:creationId xmlns:a16="http://schemas.microsoft.com/office/drawing/2014/main" id="{C38EB652-8D65-C74E-9914-59F1913CA756}"/>
                  </a:ext>
                </a:extLst>
              </p14:cNvPr>
              <p14:cNvContentPartPr/>
              <p14:nvPr/>
            </p14:nvContentPartPr>
            <p14:xfrm>
              <a:off x="4293492" y="2827237"/>
              <a:ext cx="347040" cy="436320"/>
            </p14:xfrm>
          </p:contentPart>
        </mc:Choice>
        <mc:Fallback>
          <p:pic>
            <p:nvPicPr>
              <p:cNvPr id="44591" name="Ink 44590">
                <a:extLst>
                  <a:ext uri="{FF2B5EF4-FFF2-40B4-BE49-F238E27FC236}">
                    <a16:creationId xmlns:a16="http://schemas.microsoft.com/office/drawing/2014/main" id="{C38EB652-8D65-C74E-9914-59F1913CA756}"/>
                  </a:ext>
                </a:extLst>
              </p:cNvPr>
              <p:cNvPicPr/>
              <p:nvPr/>
            </p:nvPicPr>
            <p:blipFill>
              <a:blip r:embed="rId1106"/>
              <a:stretch>
                <a:fillRect/>
              </a:stretch>
            </p:blipFill>
            <p:spPr>
              <a:xfrm>
                <a:off x="4278012" y="2811757"/>
                <a:ext cx="377640" cy="46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51" name="Group 44650">
            <a:extLst>
              <a:ext uri="{FF2B5EF4-FFF2-40B4-BE49-F238E27FC236}">
                <a16:creationId xmlns:a16="http://schemas.microsoft.com/office/drawing/2014/main" id="{B7AE58CA-13BC-EE4B-98B7-1D4C1E59A350}"/>
              </a:ext>
            </a:extLst>
          </p:cNvPr>
          <p:cNvGrpSpPr/>
          <p:nvPr/>
        </p:nvGrpSpPr>
        <p:grpSpPr>
          <a:xfrm>
            <a:off x="4661052" y="2758837"/>
            <a:ext cx="941040" cy="641520"/>
            <a:chOff x="4661052" y="2758837"/>
            <a:chExt cx="941040" cy="64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7">
              <p14:nvContentPartPr>
                <p14:cNvPr id="44592" name="Ink 44591">
                  <a:extLst>
                    <a:ext uri="{FF2B5EF4-FFF2-40B4-BE49-F238E27FC236}">
                      <a16:creationId xmlns:a16="http://schemas.microsoft.com/office/drawing/2014/main" id="{DEE10F41-45A6-D345-8D3B-8706030DA759}"/>
                    </a:ext>
                  </a:extLst>
                </p14:cNvPr>
                <p14:cNvContentPartPr/>
                <p14:nvPr/>
              </p14:nvContentPartPr>
              <p14:xfrm>
                <a:off x="4708572" y="2934517"/>
                <a:ext cx="79200" cy="34920"/>
              </p14:xfrm>
            </p:contentPart>
          </mc:Choice>
          <mc:Fallback>
            <p:pic>
              <p:nvPicPr>
                <p:cNvPr id="44592" name="Ink 44591">
                  <a:extLst>
                    <a:ext uri="{FF2B5EF4-FFF2-40B4-BE49-F238E27FC236}">
                      <a16:creationId xmlns:a16="http://schemas.microsoft.com/office/drawing/2014/main" id="{DEE10F41-45A6-D345-8D3B-8706030DA759}"/>
                    </a:ext>
                  </a:extLst>
                </p:cNvPr>
                <p:cNvPicPr/>
                <p:nvPr/>
              </p:nvPicPr>
              <p:blipFill>
                <a:blip r:embed="rId1108"/>
                <a:stretch>
                  <a:fillRect/>
                </a:stretch>
              </p:blipFill>
              <p:spPr>
                <a:xfrm>
                  <a:off x="4701012" y="2926957"/>
                  <a:ext cx="94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9">
              <p14:nvContentPartPr>
                <p14:cNvPr id="44593" name="Ink 44592">
                  <a:extLst>
                    <a:ext uri="{FF2B5EF4-FFF2-40B4-BE49-F238E27FC236}">
                      <a16:creationId xmlns:a16="http://schemas.microsoft.com/office/drawing/2014/main" id="{F7D558F7-7523-C741-A461-6E238C9953DD}"/>
                    </a:ext>
                  </a:extLst>
                </p14:cNvPr>
                <p14:cNvContentPartPr/>
                <p14:nvPr/>
              </p14:nvContentPartPr>
              <p14:xfrm>
                <a:off x="4797852" y="2879797"/>
                <a:ext cx="21240" cy="110520"/>
              </p14:xfrm>
            </p:contentPart>
          </mc:Choice>
          <mc:Fallback>
            <p:pic>
              <p:nvPicPr>
                <p:cNvPr id="44593" name="Ink 44592">
                  <a:extLst>
                    <a:ext uri="{FF2B5EF4-FFF2-40B4-BE49-F238E27FC236}">
                      <a16:creationId xmlns:a16="http://schemas.microsoft.com/office/drawing/2014/main" id="{F7D558F7-7523-C741-A461-6E238C9953DD}"/>
                    </a:ext>
                  </a:extLst>
                </p:cNvPr>
                <p:cNvPicPr/>
                <p:nvPr/>
              </p:nvPicPr>
              <p:blipFill>
                <a:blip r:embed="rId1110"/>
                <a:stretch>
                  <a:fillRect/>
                </a:stretch>
              </p:blipFill>
              <p:spPr>
                <a:xfrm>
                  <a:off x="4790292" y="2872237"/>
                  <a:ext cx="363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1">
              <p14:nvContentPartPr>
                <p14:cNvPr id="44595" name="Ink 44594">
                  <a:extLst>
                    <a:ext uri="{FF2B5EF4-FFF2-40B4-BE49-F238E27FC236}">
                      <a16:creationId xmlns:a16="http://schemas.microsoft.com/office/drawing/2014/main" id="{DFB1889C-642C-BC46-9FB9-F044277BA8B5}"/>
                    </a:ext>
                  </a:extLst>
                </p14:cNvPr>
                <p14:cNvContentPartPr/>
                <p14:nvPr/>
              </p14:nvContentPartPr>
              <p14:xfrm>
                <a:off x="4708572" y="2900677"/>
                <a:ext cx="100080" cy="68760"/>
              </p14:xfrm>
            </p:contentPart>
          </mc:Choice>
          <mc:Fallback>
            <p:pic>
              <p:nvPicPr>
                <p:cNvPr id="44595" name="Ink 44594">
                  <a:extLst>
                    <a:ext uri="{FF2B5EF4-FFF2-40B4-BE49-F238E27FC236}">
                      <a16:creationId xmlns:a16="http://schemas.microsoft.com/office/drawing/2014/main" id="{DFB1889C-642C-BC46-9FB9-F044277BA8B5}"/>
                    </a:ext>
                  </a:extLst>
                </p:cNvPr>
                <p:cNvPicPr/>
                <p:nvPr/>
              </p:nvPicPr>
              <p:blipFill>
                <a:blip r:embed="rId1112"/>
                <a:stretch>
                  <a:fillRect/>
                </a:stretch>
              </p:blipFill>
              <p:spPr>
                <a:xfrm>
                  <a:off x="4701012" y="2893117"/>
                  <a:ext cx="1152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3">
              <p14:nvContentPartPr>
                <p14:cNvPr id="44597" name="Ink 44596">
                  <a:extLst>
                    <a:ext uri="{FF2B5EF4-FFF2-40B4-BE49-F238E27FC236}">
                      <a16:creationId xmlns:a16="http://schemas.microsoft.com/office/drawing/2014/main" id="{EF5FFAFB-E321-D74D-A76C-AE62D0D80148}"/>
                    </a:ext>
                  </a:extLst>
                </p14:cNvPr>
                <p14:cNvContentPartPr/>
                <p14:nvPr/>
              </p14:nvContentPartPr>
              <p14:xfrm>
                <a:off x="4818732" y="2889877"/>
                <a:ext cx="37440" cy="74160"/>
              </p14:xfrm>
            </p:contentPart>
          </mc:Choice>
          <mc:Fallback>
            <p:pic>
              <p:nvPicPr>
                <p:cNvPr id="44597" name="Ink 44596">
                  <a:extLst>
                    <a:ext uri="{FF2B5EF4-FFF2-40B4-BE49-F238E27FC236}">
                      <a16:creationId xmlns:a16="http://schemas.microsoft.com/office/drawing/2014/main" id="{EF5FFAFB-E321-D74D-A76C-AE62D0D80148}"/>
                    </a:ext>
                  </a:extLst>
                </p:cNvPr>
                <p:cNvPicPr/>
                <p:nvPr/>
              </p:nvPicPr>
              <p:blipFill>
                <a:blip r:embed="rId1114"/>
                <a:stretch>
                  <a:fillRect/>
                </a:stretch>
              </p:blipFill>
              <p:spPr>
                <a:xfrm>
                  <a:off x="4811172" y="2882317"/>
                  <a:ext cx="52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5">
              <p14:nvContentPartPr>
                <p14:cNvPr id="44598" name="Ink 44597">
                  <a:extLst>
                    <a:ext uri="{FF2B5EF4-FFF2-40B4-BE49-F238E27FC236}">
                      <a16:creationId xmlns:a16="http://schemas.microsoft.com/office/drawing/2014/main" id="{F38B5C15-05CA-8148-9CB5-107366CB0ED7}"/>
                    </a:ext>
                  </a:extLst>
                </p14:cNvPr>
                <p14:cNvContentPartPr/>
                <p14:nvPr/>
              </p14:nvContentPartPr>
              <p14:xfrm>
                <a:off x="4834572" y="2931997"/>
                <a:ext cx="63000" cy="11160"/>
              </p14:xfrm>
            </p:contentPart>
          </mc:Choice>
          <mc:Fallback>
            <p:pic>
              <p:nvPicPr>
                <p:cNvPr id="44598" name="Ink 44597">
                  <a:extLst>
                    <a:ext uri="{FF2B5EF4-FFF2-40B4-BE49-F238E27FC236}">
                      <a16:creationId xmlns:a16="http://schemas.microsoft.com/office/drawing/2014/main" id="{F38B5C15-05CA-8148-9CB5-107366CB0ED7}"/>
                    </a:ext>
                  </a:extLst>
                </p:cNvPr>
                <p:cNvPicPr/>
                <p:nvPr/>
              </p:nvPicPr>
              <p:blipFill>
                <a:blip r:embed="rId1116"/>
                <a:stretch>
                  <a:fillRect/>
                </a:stretch>
              </p:blipFill>
              <p:spPr>
                <a:xfrm>
                  <a:off x="4827012" y="2924437"/>
                  <a:ext cx="7812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7">
              <p14:nvContentPartPr>
                <p14:cNvPr id="44599" name="Ink 44598">
                  <a:extLst>
                    <a:ext uri="{FF2B5EF4-FFF2-40B4-BE49-F238E27FC236}">
                      <a16:creationId xmlns:a16="http://schemas.microsoft.com/office/drawing/2014/main" id="{21A1F8A9-AA8C-4143-A261-34AD8080B64E}"/>
                    </a:ext>
                  </a:extLst>
                </p14:cNvPr>
                <p14:cNvContentPartPr/>
                <p14:nvPr/>
              </p14:nvContentPartPr>
              <p14:xfrm>
                <a:off x="4913412" y="2837677"/>
                <a:ext cx="10800" cy="147600"/>
              </p14:xfrm>
            </p:contentPart>
          </mc:Choice>
          <mc:Fallback>
            <p:pic>
              <p:nvPicPr>
                <p:cNvPr id="44599" name="Ink 44598">
                  <a:extLst>
                    <a:ext uri="{FF2B5EF4-FFF2-40B4-BE49-F238E27FC236}">
                      <a16:creationId xmlns:a16="http://schemas.microsoft.com/office/drawing/2014/main" id="{21A1F8A9-AA8C-4143-A261-34AD8080B64E}"/>
                    </a:ext>
                  </a:extLst>
                </p:cNvPr>
                <p:cNvPicPr/>
                <p:nvPr/>
              </p:nvPicPr>
              <p:blipFill>
                <a:blip r:embed="rId1118"/>
                <a:stretch>
                  <a:fillRect/>
                </a:stretch>
              </p:blipFill>
              <p:spPr>
                <a:xfrm>
                  <a:off x="4905852" y="2830117"/>
                  <a:ext cx="2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9">
              <p14:nvContentPartPr>
                <p14:cNvPr id="44600" name="Ink 44599">
                  <a:extLst>
                    <a:ext uri="{FF2B5EF4-FFF2-40B4-BE49-F238E27FC236}">
                      <a16:creationId xmlns:a16="http://schemas.microsoft.com/office/drawing/2014/main" id="{26AF5BE1-360C-D040-A91D-F48E8C1FB512}"/>
                    </a:ext>
                  </a:extLst>
                </p14:cNvPr>
                <p14:cNvContentPartPr/>
                <p14:nvPr/>
              </p14:nvContentPartPr>
              <p14:xfrm>
                <a:off x="4992252" y="2858557"/>
                <a:ext cx="168480" cy="105480"/>
              </p14:xfrm>
            </p:contentPart>
          </mc:Choice>
          <mc:Fallback>
            <p:pic>
              <p:nvPicPr>
                <p:cNvPr id="44600" name="Ink 44599">
                  <a:extLst>
                    <a:ext uri="{FF2B5EF4-FFF2-40B4-BE49-F238E27FC236}">
                      <a16:creationId xmlns:a16="http://schemas.microsoft.com/office/drawing/2014/main" id="{26AF5BE1-360C-D040-A91D-F48E8C1FB512}"/>
                    </a:ext>
                  </a:extLst>
                </p:cNvPr>
                <p:cNvPicPr/>
                <p:nvPr/>
              </p:nvPicPr>
              <p:blipFill>
                <a:blip r:embed="rId1120"/>
                <a:stretch>
                  <a:fillRect/>
                </a:stretch>
              </p:blipFill>
              <p:spPr>
                <a:xfrm>
                  <a:off x="4984692" y="2850997"/>
                  <a:ext cx="183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1">
              <p14:nvContentPartPr>
                <p14:cNvPr id="44601" name="Ink 44600">
                  <a:extLst>
                    <a:ext uri="{FF2B5EF4-FFF2-40B4-BE49-F238E27FC236}">
                      <a16:creationId xmlns:a16="http://schemas.microsoft.com/office/drawing/2014/main" id="{3E232A43-74CA-A646-A6E3-8E464CBE8898}"/>
                    </a:ext>
                  </a:extLst>
                </p14:cNvPr>
                <p14:cNvContentPartPr/>
                <p14:nvPr/>
              </p14:nvContentPartPr>
              <p14:xfrm>
                <a:off x="5170812" y="2853157"/>
                <a:ext cx="47520" cy="63360"/>
              </p14:xfrm>
            </p:contentPart>
          </mc:Choice>
          <mc:Fallback>
            <p:pic>
              <p:nvPicPr>
                <p:cNvPr id="44601" name="Ink 44600">
                  <a:extLst>
                    <a:ext uri="{FF2B5EF4-FFF2-40B4-BE49-F238E27FC236}">
                      <a16:creationId xmlns:a16="http://schemas.microsoft.com/office/drawing/2014/main" id="{3E232A43-74CA-A646-A6E3-8E464CBE8898}"/>
                    </a:ext>
                  </a:extLst>
                </p:cNvPr>
                <p:cNvPicPr/>
                <p:nvPr/>
              </p:nvPicPr>
              <p:blipFill>
                <a:blip r:embed="rId1122"/>
                <a:stretch>
                  <a:fillRect/>
                </a:stretch>
              </p:blipFill>
              <p:spPr>
                <a:xfrm>
                  <a:off x="5163252" y="2845597"/>
                  <a:ext cx="62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3">
              <p14:nvContentPartPr>
                <p14:cNvPr id="44602" name="Ink 44601">
                  <a:extLst>
                    <a:ext uri="{FF2B5EF4-FFF2-40B4-BE49-F238E27FC236}">
                      <a16:creationId xmlns:a16="http://schemas.microsoft.com/office/drawing/2014/main" id="{2DEFC824-7BD1-0B45-BF69-090DBBBE3150}"/>
                    </a:ext>
                  </a:extLst>
                </p14:cNvPr>
                <p14:cNvContentPartPr/>
                <p14:nvPr/>
              </p14:nvContentPartPr>
              <p14:xfrm>
                <a:off x="5197092" y="2758837"/>
                <a:ext cx="21240" cy="194760"/>
              </p14:xfrm>
            </p:contentPart>
          </mc:Choice>
          <mc:Fallback>
            <p:pic>
              <p:nvPicPr>
                <p:cNvPr id="44602" name="Ink 44601">
                  <a:extLst>
                    <a:ext uri="{FF2B5EF4-FFF2-40B4-BE49-F238E27FC236}">
                      <a16:creationId xmlns:a16="http://schemas.microsoft.com/office/drawing/2014/main" id="{2DEFC824-7BD1-0B45-BF69-090DBBBE3150}"/>
                    </a:ext>
                  </a:extLst>
                </p:cNvPr>
                <p:cNvPicPr/>
                <p:nvPr/>
              </p:nvPicPr>
              <p:blipFill>
                <a:blip r:embed="rId1124"/>
                <a:stretch>
                  <a:fillRect/>
                </a:stretch>
              </p:blipFill>
              <p:spPr>
                <a:xfrm>
                  <a:off x="5189532" y="2751277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5">
              <p14:nvContentPartPr>
                <p14:cNvPr id="44603" name="Ink 44602">
                  <a:extLst>
                    <a:ext uri="{FF2B5EF4-FFF2-40B4-BE49-F238E27FC236}">
                      <a16:creationId xmlns:a16="http://schemas.microsoft.com/office/drawing/2014/main" id="{3A462F99-86E9-154B-89C1-126AB1A3FC3D}"/>
                    </a:ext>
                  </a:extLst>
                </p14:cNvPr>
                <p14:cNvContentPartPr/>
                <p14:nvPr/>
              </p14:nvContentPartPr>
              <p14:xfrm>
                <a:off x="5260092" y="2811037"/>
                <a:ext cx="47880" cy="100440"/>
              </p14:xfrm>
            </p:contentPart>
          </mc:Choice>
          <mc:Fallback>
            <p:pic>
              <p:nvPicPr>
                <p:cNvPr id="44603" name="Ink 44602">
                  <a:extLst>
                    <a:ext uri="{FF2B5EF4-FFF2-40B4-BE49-F238E27FC236}">
                      <a16:creationId xmlns:a16="http://schemas.microsoft.com/office/drawing/2014/main" id="{3A462F99-86E9-154B-89C1-126AB1A3FC3D}"/>
                    </a:ext>
                  </a:extLst>
                </p:cNvPr>
                <p:cNvPicPr/>
                <p:nvPr/>
              </p:nvPicPr>
              <p:blipFill>
                <a:blip r:embed="rId1126"/>
                <a:stretch>
                  <a:fillRect/>
                </a:stretch>
              </p:blipFill>
              <p:spPr>
                <a:xfrm>
                  <a:off x="5252892" y="2803477"/>
                  <a:ext cx="63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7">
              <p14:nvContentPartPr>
                <p14:cNvPr id="44604" name="Ink 44603">
                  <a:extLst>
                    <a:ext uri="{FF2B5EF4-FFF2-40B4-BE49-F238E27FC236}">
                      <a16:creationId xmlns:a16="http://schemas.microsoft.com/office/drawing/2014/main" id="{69361AF4-6F3D-E24C-86EC-BA1489AD32A7}"/>
                    </a:ext>
                  </a:extLst>
                </p14:cNvPr>
                <p14:cNvContentPartPr/>
                <p14:nvPr/>
              </p14:nvContentPartPr>
              <p14:xfrm>
                <a:off x="5328492" y="2785117"/>
                <a:ext cx="47520" cy="131760"/>
              </p14:xfrm>
            </p:contentPart>
          </mc:Choice>
          <mc:Fallback>
            <p:pic>
              <p:nvPicPr>
                <p:cNvPr id="44604" name="Ink 44603">
                  <a:extLst>
                    <a:ext uri="{FF2B5EF4-FFF2-40B4-BE49-F238E27FC236}">
                      <a16:creationId xmlns:a16="http://schemas.microsoft.com/office/drawing/2014/main" id="{69361AF4-6F3D-E24C-86EC-BA1489AD32A7}"/>
                    </a:ext>
                  </a:extLst>
                </p:cNvPr>
                <p:cNvPicPr/>
                <p:nvPr/>
              </p:nvPicPr>
              <p:blipFill>
                <a:blip r:embed="rId1128"/>
                <a:stretch>
                  <a:fillRect/>
                </a:stretch>
              </p:blipFill>
              <p:spPr>
                <a:xfrm>
                  <a:off x="5320932" y="2777557"/>
                  <a:ext cx="6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9">
              <p14:nvContentPartPr>
                <p14:cNvPr id="44605" name="Ink 44604">
                  <a:extLst>
                    <a:ext uri="{FF2B5EF4-FFF2-40B4-BE49-F238E27FC236}">
                      <a16:creationId xmlns:a16="http://schemas.microsoft.com/office/drawing/2014/main" id="{863812B4-EF62-0C49-B199-9CCC10AED842}"/>
                    </a:ext>
                  </a:extLst>
                </p14:cNvPr>
                <p14:cNvContentPartPr/>
                <p14:nvPr/>
              </p14:nvContentPartPr>
              <p14:xfrm>
                <a:off x="5291772" y="2900677"/>
                <a:ext cx="79200" cy="84240"/>
              </p14:xfrm>
            </p:contentPart>
          </mc:Choice>
          <mc:Fallback>
            <p:pic>
              <p:nvPicPr>
                <p:cNvPr id="44605" name="Ink 44604">
                  <a:extLst>
                    <a:ext uri="{FF2B5EF4-FFF2-40B4-BE49-F238E27FC236}">
                      <a16:creationId xmlns:a16="http://schemas.microsoft.com/office/drawing/2014/main" id="{863812B4-EF62-0C49-B199-9CCC10AED842}"/>
                    </a:ext>
                  </a:extLst>
                </p:cNvPr>
                <p:cNvPicPr/>
                <p:nvPr/>
              </p:nvPicPr>
              <p:blipFill>
                <a:blip r:embed="rId1130"/>
                <a:stretch>
                  <a:fillRect/>
                </a:stretch>
              </p:blipFill>
              <p:spPr>
                <a:xfrm>
                  <a:off x="5284212" y="2893117"/>
                  <a:ext cx="94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44607" name="Ink 44606">
                  <a:extLst>
                    <a:ext uri="{FF2B5EF4-FFF2-40B4-BE49-F238E27FC236}">
                      <a16:creationId xmlns:a16="http://schemas.microsoft.com/office/drawing/2014/main" id="{161D25EE-260E-374C-96A2-8D48EF40841D}"/>
                    </a:ext>
                  </a:extLst>
                </p14:cNvPr>
                <p14:cNvContentPartPr/>
                <p14:nvPr/>
              </p14:nvContentPartPr>
              <p14:xfrm>
                <a:off x="4682292" y="3063397"/>
                <a:ext cx="136800" cy="126360"/>
              </p14:xfrm>
            </p:contentPart>
          </mc:Choice>
          <mc:Fallback>
            <p:pic>
              <p:nvPicPr>
                <p:cNvPr id="44607" name="Ink 44606">
                  <a:extLst>
                    <a:ext uri="{FF2B5EF4-FFF2-40B4-BE49-F238E27FC236}">
                      <a16:creationId xmlns:a16="http://schemas.microsoft.com/office/drawing/2014/main" id="{161D25EE-260E-374C-96A2-8D48EF40841D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4674732" y="3055837"/>
                  <a:ext cx="1519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44608" name="Ink 44607">
                  <a:extLst>
                    <a:ext uri="{FF2B5EF4-FFF2-40B4-BE49-F238E27FC236}">
                      <a16:creationId xmlns:a16="http://schemas.microsoft.com/office/drawing/2014/main" id="{268A29F4-EFDE-7A40-8C67-C4233950490D}"/>
                    </a:ext>
                  </a:extLst>
                </p14:cNvPr>
                <p14:cNvContentPartPr/>
                <p14:nvPr/>
              </p14:nvContentPartPr>
              <p14:xfrm>
                <a:off x="4829172" y="3100477"/>
                <a:ext cx="37440" cy="63360"/>
              </p14:xfrm>
            </p:contentPart>
          </mc:Choice>
          <mc:Fallback>
            <p:pic>
              <p:nvPicPr>
                <p:cNvPr id="44608" name="Ink 44607">
                  <a:extLst>
                    <a:ext uri="{FF2B5EF4-FFF2-40B4-BE49-F238E27FC236}">
                      <a16:creationId xmlns:a16="http://schemas.microsoft.com/office/drawing/2014/main" id="{268A29F4-EFDE-7A40-8C67-C4233950490D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4821612" y="3092917"/>
                  <a:ext cx="52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5">
              <p14:nvContentPartPr>
                <p14:cNvPr id="44609" name="Ink 44608">
                  <a:extLst>
                    <a:ext uri="{FF2B5EF4-FFF2-40B4-BE49-F238E27FC236}">
                      <a16:creationId xmlns:a16="http://schemas.microsoft.com/office/drawing/2014/main" id="{AEDF8F2D-93C2-DE49-868E-5575881CE8A4}"/>
                    </a:ext>
                  </a:extLst>
                </p14:cNvPr>
                <p14:cNvContentPartPr/>
                <p14:nvPr/>
              </p14:nvContentPartPr>
              <p14:xfrm>
                <a:off x="4876692" y="3042517"/>
                <a:ext cx="42480" cy="168480"/>
              </p14:xfrm>
            </p:contentPart>
          </mc:Choice>
          <mc:Fallback>
            <p:pic>
              <p:nvPicPr>
                <p:cNvPr id="44609" name="Ink 44608">
                  <a:extLst>
                    <a:ext uri="{FF2B5EF4-FFF2-40B4-BE49-F238E27FC236}">
                      <a16:creationId xmlns:a16="http://schemas.microsoft.com/office/drawing/2014/main" id="{AEDF8F2D-93C2-DE49-868E-5575881CE8A4}"/>
                    </a:ext>
                  </a:extLst>
                </p:cNvPr>
                <p:cNvPicPr/>
                <p:nvPr/>
              </p:nvPicPr>
              <p:blipFill>
                <a:blip r:embed="rId1136"/>
                <a:stretch>
                  <a:fillRect/>
                </a:stretch>
              </p:blipFill>
              <p:spPr>
                <a:xfrm>
                  <a:off x="4869132" y="3034957"/>
                  <a:ext cx="57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44610" name="Ink 44609">
                  <a:extLst>
                    <a:ext uri="{FF2B5EF4-FFF2-40B4-BE49-F238E27FC236}">
                      <a16:creationId xmlns:a16="http://schemas.microsoft.com/office/drawing/2014/main" id="{65D45D0D-DA65-2B4D-A7B8-A453403E98C0}"/>
                    </a:ext>
                  </a:extLst>
                </p14:cNvPr>
                <p14:cNvContentPartPr/>
                <p14:nvPr/>
              </p14:nvContentPartPr>
              <p14:xfrm>
                <a:off x="4913412" y="3073837"/>
                <a:ext cx="42120" cy="105480"/>
              </p14:xfrm>
            </p:contentPart>
          </mc:Choice>
          <mc:Fallback>
            <p:pic>
              <p:nvPicPr>
                <p:cNvPr id="44610" name="Ink 44609">
                  <a:extLst>
                    <a:ext uri="{FF2B5EF4-FFF2-40B4-BE49-F238E27FC236}">
                      <a16:creationId xmlns:a16="http://schemas.microsoft.com/office/drawing/2014/main" id="{65D45D0D-DA65-2B4D-A7B8-A453403E98C0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4905852" y="3066637"/>
                  <a:ext cx="57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44611" name="Ink 44610">
                  <a:extLst>
                    <a:ext uri="{FF2B5EF4-FFF2-40B4-BE49-F238E27FC236}">
                      <a16:creationId xmlns:a16="http://schemas.microsoft.com/office/drawing/2014/main" id="{9A2D2666-81B0-244D-8F30-C9397FF63CB6}"/>
                    </a:ext>
                  </a:extLst>
                </p14:cNvPr>
                <p14:cNvContentPartPr/>
                <p14:nvPr/>
              </p14:nvContentPartPr>
              <p14:xfrm>
                <a:off x="4929252" y="3121357"/>
                <a:ext cx="57960" cy="16200"/>
              </p14:xfrm>
            </p:contentPart>
          </mc:Choice>
          <mc:Fallback>
            <p:pic>
              <p:nvPicPr>
                <p:cNvPr id="44611" name="Ink 44610">
                  <a:extLst>
                    <a:ext uri="{FF2B5EF4-FFF2-40B4-BE49-F238E27FC236}">
                      <a16:creationId xmlns:a16="http://schemas.microsoft.com/office/drawing/2014/main" id="{9A2D2666-81B0-244D-8F30-C9397FF63CB6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4921692" y="3113797"/>
                  <a:ext cx="730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44612" name="Ink 44611">
                  <a:extLst>
                    <a:ext uri="{FF2B5EF4-FFF2-40B4-BE49-F238E27FC236}">
                      <a16:creationId xmlns:a16="http://schemas.microsoft.com/office/drawing/2014/main" id="{88B6904B-1A77-534C-B424-567E53DEF996}"/>
                    </a:ext>
                  </a:extLst>
                </p14:cNvPr>
                <p14:cNvContentPartPr/>
                <p14:nvPr/>
              </p14:nvContentPartPr>
              <p14:xfrm>
                <a:off x="4992252" y="3042517"/>
                <a:ext cx="21240" cy="194760"/>
              </p14:xfrm>
            </p:contentPart>
          </mc:Choice>
          <mc:Fallback>
            <p:pic>
              <p:nvPicPr>
                <p:cNvPr id="44612" name="Ink 44611">
                  <a:extLst>
                    <a:ext uri="{FF2B5EF4-FFF2-40B4-BE49-F238E27FC236}">
                      <a16:creationId xmlns:a16="http://schemas.microsoft.com/office/drawing/2014/main" id="{88B6904B-1A77-534C-B424-567E53DEF996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4984692" y="3034957"/>
                  <a:ext cx="36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44613" name="Ink 44612">
                  <a:extLst>
                    <a:ext uri="{FF2B5EF4-FFF2-40B4-BE49-F238E27FC236}">
                      <a16:creationId xmlns:a16="http://schemas.microsoft.com/office/drawing/2014/main" id="{F4C31A55-9D35-DF49-B6D9-5047A21EC9C6}"/>
                    </a:ext>
                  </a:extLst>
                </p14:cNvPr>
                <p14:cNvContentPartPr/>
                <p14:nvPr/>
              </p14:nvContentPartPr>
              <p14:xfrm>
                <a:off x="5081532" y="3100477"/>
                <a:ext cx="47520" cy="73800"/>
              </p14:xfrm>
            </p:contentPart>
          </mc:Choice>
          <mc:Fallback>
            <p:pic>
              <p:nvPicPr>
                <p:cNvPr id="44613" name="Ink 44612">
                  <a:extLst>
                    <a:ext uri="{FF2B5EF4-FFF2-40B4-BE49-F238E27FC236}">
                      <a16:creationId xmlns:a16="http://schemas.microsoft.com/office/drawing/2014/main" id="{F4C31A55-9D35-DF49-B6D9-5047A21EC9C6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5073972" y="3092917"/>
                  <a:ext cx="62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5">
              <p14:nvContentPartPr>
                <p14:cNvPr id="44614" name="Ink 44613">
                  <a:extLst>
                    <a:ext uri="{FF2B5EF4-FFF2-40B4-BE49-F238E27FC236}">
                      <a16:creationId xmlns:a16="http://schemas.microsoft.com/office/drawing/2014/main" id="{4FDED9CF-4B34-3345-A615-7AB4A3BE39F8}"/>
                    </a:ext>
                  </a:extLst>
                </p14:cNvPr>
                <p14:cNvContentPartPr/>
                <p14:nvPr/>
              </p14:nvContentPartPr>
              <p14:xfrm>
                <a:off x="5134092" y="3095077"/>
                <a:ext cx="37440" cy="84600"/>
              </p14:xfrm>
            </p:contentPart>
          </mc:Choice>
          <mc:Fallback>
            <p:pic>
              <p:nvPicPr>
                <p:cNvPr id="44614" name="Ink 44613">
                  <a:extLst>
                    <a:ext uri="{FF2B5EF4-FFF2-40B4-BE49-F238E27FC236}">
                      <a16:creationId xmlns:a16="http://schemas.microsoft.com/office/drawing/2014/main" id="{4FDED9CF-4B34-3345-A615-7AB4A3BE39F8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5126532" y="3087517"/>
                  <a:ext cx="52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7">
              <p14:nvContentPartPr>
                <p14:cNvPr id="44615" name="Ink 44614">
                  <a:extLst>
                    <a:ext uri="{FF2B5EF4-FFF2-40B4-BE49-F238E27FC236}">
                      <a16:creationId xmlns:a16="http://schemas.microsoft.com/office/drawing/2014/main" id="{1251A001-14C9-2146-A8C0-5D6299DB6611}"/>
                    </a:ext>
                  </a:extLst>
                </p14:cNvPr>
                <p14:cNvContentPartPr/>
                <p14:nvPr/>
              </p14:nvContentPartPr>
              <p14:xfrm>
                <a:off x="5170812" y="3089677"/>
                <a:ext cx="58320" cy="63360"/>
              </p14:xfrm>
            </p:contentPart>
          </mc:Choice>
          <mc:Fallback>
            <p:pic>
              <p:nvPicPr>
                <p:cNvPr id="44615" name="Ink 44614">
                  <a:extLst>
                    <a:ext uri="{FF2B5EF4-FFF2-40B4-BE49-F238E27FC236}">
                      <a16:creationId xmlns:a16="http://schemas.microsoft.com/office/drawing/2014/main" id="{1251A001-14C9-2146-A8C0-5D6299DB6611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5163252" y="3082117"/>
                  <a:ext cx="734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44616" name="Ink 44615">
                  <a:extLst>
                    <a:ext uri="{FF2B5EF4-FFF2-40B4-BE49-F238E27FC236}">
                      <a16:creationId xmlns:a16="http://schemas.microsoft.com/office/drawing/2014/main" id="{5778658D-39CA-684D-AB4E-C4831AC0138D}"/>
                    </a:ext>
                  </a:extLst>
                </p14:cNvPr>
                <p14:cNvContentPartPr/>
                <p14:nvPr/>
              </p14:nvContentPartPr>
              <p14:xfrm>
                <a:off x="5249652" y="3047557"/>
                <a:ext cx="10800" cy="132120"/>
              </p14:xfrm>
            </p:contentPart>
          </mc:Choice>
          <mc:Fallback>
            <p:pic>
              <p:nvPicPr>
                <p:cNvPr id="44616" name="Ink 44615">
                  <a:extLst>
                    <a:ext uri="{FF2B5EF4-FFF2-40B4-BE49-F238E27FC236}">
                      <a16:creationId xmlns:a16="http://schemas.microsoft.com/office/drawing/2014/main" id="{5778658D-39CA-684D-AB4E-C4831AC0138D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5242092" y="3039997"/>
                  <a:ext cx="25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44617" name="Ink 44616">
                  <a:extLst>
                    <a:ext uri="{FF2B5EF4-FFF2-40B4-BE49-F238E27FC236}">
                      <a16:creationId xmlns:a16="http://schemas.microsoft.com/office/drawing/2014/main" id="{E519ABEE-0782-2B4D-A28E-010AF44B2106}"/>
                    </a:ext>
                  </a:extLst>
                </p14:cNvPr>
                <p14:cNvContentPartPr/>
                <p14:nvPr/>
              </p14:nvContentPartPr>
              <p14:xfrm>
                <a:off x="5265492" y="3068797"/>
                <a:ext cx="37080" cy="79200"/>
              </p14:xfrm>
            </p:contentPart>
          </mc:Choice>
          <mc:Fallback>
            <p:pic>
              <p:nvPicPr>
                <p:cNvPr id="44617" name="Ink 44616">
                  <a:extLst>
                    <a:ext uri="{FF2B5EF4-FFF2-40B4-BE49-F238E27FC236}">
                      <a16:creationId xmlns:a16="http://schemas.microsoft.com/office/drawing/2014/main" id="{E519ABEE-0782-2B4D-A28E-010AF44B2106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5257932" y="3061237"/>
                  <a:ext cx="52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44618" name="Ink 44617">
                  <a:extLst>
                    <a:ext uri="{FF2B5EF4-FFF2-40B4-BE49-F238E27FC236}">
                      <a16:creationId xmlns:a16="http://schemas.microsoft.com/office/drawing/2014/main" id="{8AEBB77B-7347-9947-8AAE-6E7D530902D1}"/>
                    </a:ext>
                  </a:extLst>
                </p14:cNvPr>
                <p14:cNvContentPartPr/>
                <p14:nvPr/>
              </p14:nvContentPartPr>
              <p14:xfrm>
                <a:off x="5286372" y="3110557"/>
                <a:ext cx="37440" cy="6480"/>
              </p14:xfrm>
            </p:contentPart>
          </mc:Choice>
          <mc:Fallback>
            <p:pic>
              <p:nvPicPr>
                <p:cNvPr id="44618" name="Ink 44617">
                  <a:extLst>
                    <a:ext uri="{FF2B5EF4-FFF2-40B4-BE49-F238E27FC236}">
                      <a16:creationId xmlns:a16="http://schemas.microsoft.com/office/drawing/2014/main" id="{8AEBB77B-7347-9947-8AAE-6E7D530902D1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5278812" y="3103357"/>
                  <a:ext cx="525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44619" name="Ink 44618">
                  <a:extLst>
                    <a:ext uri="{FF2B5EF4-FFF2-40B4-BE49-F238E27FC236}">
                      <a16:creationId xmlns:a16="http://schemas.microsoft.com/office/drawing/2014/main" id="{49C7057B-49EB-4745-814E-519B3B4EFC14}"/>
                    </a:ext>
                  </a:extLst>
                </p14:cNvPr>
                <p14:cNvContentPartPr/>
                <p14:nvPr/>
              </p14:nvContentPartPr>
              <p14:xfrm>
                <a:off x="5328492" y="3042517"/>
                <a:ext cx="16200" cy="100080"/>
              </p14:xfrm>
            </p:contentPart>
          </mc:Choice>
          <mc:Fallback>
            <p:pic>
              <p:nvPicPr>
                <p:cNvPr id="44619" name="Ink 44618">
                  <a:extLst>
                    <a:ext uri="{FF2B5EF4-FFF2-40B4-BE49-F238E27FC236}">
                      <a16:creationId xmlns:a16="http://schemas.microsoft.com/office/drawing/2014/main" id="{49C7057B-49EB-4745-814E-519B3B4EFC14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5320932" y="3034957"/>
                  <a:ext cx="31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44620" name="Ink 44619">
                  <a:extLst>
                    <a:ext uri="{FF2B5EF4-FFF2-40B4-BE49-F238E27FC236}">
                      <a16:creationId xmlns:a16="http://schemas.microsoft.com/office/drawing/2014/main" id="{B3FFFEC3-83D9-F849-B329-1B64D21C9963}"/>
                    </a:ext>
                  </a:extLst>
                </p14:cNvPr>
                <p14:cNvContentPartPr/>
                <p14:nvPr/>
              </p14:nvContentPartPr>
              <p14:xfrm>
                <a:off x="5344332" y="3052957"/>
                <a:ext cx="37080" cy="63360"/>
              </p14:xfrm>
            </p:contentPart>
          </mc:Choice>
          <mc:Fallback>
            <p:pic>
              <p:nvPicPr>
                <p:cNvPr id="44620" name="Ink 44619">
                  <a:extLst>
                    <a:ext uri="{FF2B5EF4-FFF2-40B4-BE49-F238E27FC236}">
                      <a16:creationId xmlns:a16="http://schemas.microsoft.com/office/drawing/2014/main" id="{B3FFFEC3-83D9-F849-B329-1B64D21C9963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5336772" y="3045397"/>
                  <a:ext cx="52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44621" name="Ink 44620">
                  <a:extLst>
                    <a:ext uri="{FF2B5EF4-FFF2-40B4-BE49-F238E27FC236}">
                      <a16:creationId xmlns:a16="http://schemas.microsoft.com/office/drawing/2014/main" id="{F3F894C8-42FE-7944-BFCD-9B92442FEFD3}"/>
                    </a:ext>
                  </a:extLst>
                </p14:cNvPr>
                <p14:cNvContentPartPr/>
                <p14:nvPr/>
              </p14:nvContentPartPr>
              <p14:xfrm>
                <a:off x="5386452" y="3010837"/>
                <a:ext cx="42120" cy="105480"/>
              </p14:xfrm>
            </p:contentPart>
          </mc:Choice>
          <mc:Fallback>
            <p:pic>
              <p:nvPicPr>
                <p:cNvPr id="44621" name="Ink 44620">
                  <a:extLst>
                    <a:ext uri="{FF2B5EF4-FFF2-40B4-BE49-F238E27FC236}">
                      <a16:creationId xmlns:a16="http://schemas.microsoft.com/office/drawing/2014/main" id="{F3F894C8-42FE-7944-BFCD-9B92442FEFD3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5378892" y="3003277"/>
                  <a:ext cx="572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44622" name="Ink 44621">
                  <a:extLst>
                    <a:ext uri="{FF2B5EF4-FFF2-40B4-BE49-F238E27FC236}">
                      <a16:creationId xmlns:a16="http://schemas.microsoft.com/office/drawing/2014/main" id="{3CB8EE1A-E879-474C-A1F4-143B5F12ECC0}"/>
                    </a:ext>
                  </a:extLst>
                </p14:cNvPr>
                <p14:cNvContentPartPr/>
                <p14:nvPr/>
              </p14:nvContentPartPr>
              <p14:xfrm>
                <a:off x="5365212" y="3121357"/>
                <a:ext cx="73800" cy="25920"/>
              </p14:xfrm>
            </p:contentPart>
          </mc:Choice>
          <mc:Fallback>
            <p:pic>
              <p:nvPicPr>
                <p:cNvPr id="44622" name="Ink 44621">
                  <a:extLst>
                    <a:ext uri="{FF2B5EF4-FFF2-40B4-BE49-F238E27FC236}">
                      <a16:creationId xmlns:a16="http://schemas.microsoft.com/office/drawing/2014/main" id="{3CB8EE1A-E879-474C-A1F4-143B5F12ECC0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5357652" y="3113797"/>
                  <a:ext cx="88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44623" name="Ink 44622">
                  <a:extLst>
                    <a:ext uri="{FF2B5EF4-FFF2-40B4-BE49-F238E27FC236}">
                      <a16:creationId xmlns:a16="http://schemas.microsoft.com/office/drawing/2014/main" id="{2D1D2047-A051-C94F-973F-19D795FB23D0}"/>
                    </a:ext>
                  </a:extLst>
                </p14:cNvPr>
                <p14:cNvContentPartPr/>
                <p14:nvPr/>
              </p14:nvContentPartPr>
              <p14:xfrm>
                <a:off x="5491572" y="2995357"/>
                <a:ext cx="5400" cy="153000"/>
              </p14:xfrm>
            </p:contentPart>
          </mc:Choice>
          <mc:Fallback>
            <p:pic>
              <p:nvPicPr>
                <p:cNvPr id="44623" name="Ink 44622">
                  <a:extLst>
                    <a:ext uri="{FF2B5EF4-FFF2-40B4-BE49-F238E27FC236}">
                      <a16:creationId xmlns:a16="http://schemas.microsoft.com/office/drawing/2014/main" id="{2D1D2047-A051-C94F-973F-19D795FB23D0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5484012" y="2987797"/>
                  <a:ext cx="205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44624" name="Ink 44623">
                  <a:extLst>
                    <a:ext uri="{FF2B5EF4-FFF2-40B4-BE49-F238E27FC236}">
                      <a16:creationId xmlns:a16="http://schemas.microsoft.com/office/drawing/2014/main" id="{3715DE4C-6691-CB44-8A05-435E2256D8F8}"/>
                    </a:ext>
                  </a:extLst>
                </p14:cNvPr>
                <p14:cNvContentPartPr/>
                <p14:nvPr/>
              </p14:nvContentPartPr>
              <p14:xfrm>
                <a:off x="5449092" y="2984557"/>
                <a:ext cx="47880" cy="84600"/>
              </p14:xfrm>
            </p:contentPart>
          </mc:Choice>
          <mc:Fallback>
            <p:pic>
              <p:nvPicPr>
                <p:cNvPr id="44624" name="Ink 44623">
                  <a:extLst>
                    <a:ext uri="{FF2B5EF4-FFF2-40B4-BE49-F238E27FC236}">
                      <a16:creationId xmlns:a16="http://schemas.microsoft.com/office/drawing/2014/main" id="{3715DE4C-6691-CB44-8A05-435E2256D8F8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5441892" y="2976997"/>
                  <a:ext cx="63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44625" name="Ink 44624">
                  <a:extLst>
                    <a:ext uri="{FF2B5EF4-FFF2-40B4-BE49-F238E27FC236}">
                      <a16:creationId xmlns:a16="http://schemas.microsoft.com/office/drawing/2014/main" id="{CED8E783-0FDC-EE4C-911F-FAC0C6D2B044}"/>
                    </a:ext>
                  </a:extLst>
                </p14:cNvPr>
                <p14:cNvContentPartPr/>
                <p14:nvPr/>
              </p14:nvContentPartPr>
              <p14:xfrm>
                <a:off x="5481132" y="3010837"/>
                <a:ext cx="52560" cy="37080"/>
              </p14:xfrm>
            </p:contentPart>
          </mc:Choice>
          <mc:Fallback>
            <p:pic>
              <p:nvPicPr>
                <p:cNvPr id="44625" name="Ink 44624">
                  <a:extLst>
                    <a:ext uri="{FF2B5EF4-FFF2-40B4-BE49-F238E27FC236}">
                      <a16:creationId xmlns:a16="http://schemas.microsoft.com/office/drawing/2014/main" id="{CED8E783-0FDC-EE4C-911F-FAC0C6D2B044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5473572" y="3003277"/>
                  <a:ext cx="6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44627" name="Ink 44626">
                  <a:extLst>
                    <a:ext uri="{FF2B5EF4-FFF2-40B4-BE49-F238E27FC236}">
                      <a16:creationId xmlns:a16="http://schemas.microsoft.com/office/drawing/2014/main" id="{94E24D67-3AF8-ED4A-8578-8B135483C350}"/>
                    </a:ext>
                  </a:extLst>
                </p14:cNvPr>
                <p14:cNvContentPartPr/>
                <p14:nvPr/>
              </p14:nvContentPartPr>
              <p14:xfrm>
                <a:off x="4687332" y="3284077"/>
                <a:ext cx="63360" cy="26640"/>
              </p14:xfrm>
            </p:contentPart>
          </mc:Choice>
          <mc:Fallback>
            <p:pic>
              <p:nvPicPr>
                <p:cNvPr id="44627" name="Ink 44626">
                  <a:extLst>
                    <a:ext uri="{FF2B5EF4-FFF2-40B4-BE49-F238E27FC236}">
                      <a16:creationId xmlns:a16="http://schemas.microsoft.com/office/drawing/2014/main" id="{94E24D67-3AF8-ED4A-8578-8B135483C350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4679772" y="3276517"/>
                  <a:ext cx="78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44628" name="Ink 44627">
                  <a:extLst>
                    <a:ext uri="{FF2B5EF4-FFF2-40B4-BE49-F238E27FC236}">
                      <a16:creationId xmlns:a16="http://schemas.microsoft.com/office/drawing/2014/main" id="{337B85A9-3E29-1242-9F67-6B0B9068DCBC}"/>
                    </a:ext>
                  </a:extLst>
                </p14:cNvPr>
                <p14:cNvContentPartPr/>
                <p14:nvPr/>
              </p14:nvContentPartPr>
              <p14:xfrm>
                <a:off x="4676892" y="3326197"/>
                <a:ext cx="63000" cy="21240"/>
              </p14:xfrm>
            </p:contentPart>
          </mc:Choice>
          <mc:Fallback>
            <p:pic>
              <p:nvPicPr>
                <p:cNvPr id="44628" name="Ink 44627">
                  <a:extLst>
                    <a:ext uri="{FF2B5EF4-FFF2-40B4-BE49-F238E27FC236}">
                      <a16:creationId xmlns:a16="http://schemas.microsoft.com/office/drawing/2014/main" id="{337B85A9-3E29-1242-9F67-6B0B9068DCBC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4669332" y="3318637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3">
              <p14:nvContentPartPr>
                <p14:cNvPr id="44629" name="Ink 44628">
                  <a:extLst>
                    <a:ext uri="{FF2B5EF4-FFF2-40B4-BE49-F238E27FC236}">
                      <a16:creationId xmlns:a16="http://schemas.microsoft.com/office/drawing/2014/main" id="{A881D8D0-DB77-834A-91D0-AC62ED1D9DDC}"/>
                    </a:ext>
                  </a:extLst>
                </p14:cNvPr>
                <p14:cNvContentPartPr/>
                <p14:nvPr/>
              </p14:nvContentPartPr>
              <p14:xfrm>
                <a:off x="4724052" y="3268237"/>
                <a:ext cx="52920" cy="105480"/>
              </p14:xfrm>
            </p:contentPart>
          </mc:Choice>
          <mc:Fallback>
            <p:pic>
              <p:nvPicPr>
                <p:cNvPr id="44629" name="Ink 44628">
                  <a:extLst>
                    <a:ext uri="{FF2B5EF4-FFF2-40B4-BE49-F238E27FC236}">
                      <a16:creationId xmlns:a16="http://schemas.microsoft.com/office/drawing/2014/main" id="{A881D8D0-DB77-834A-91D0-AC62ED1D9DDC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4716492" y="3260677"/>
                  <a:ext cx="680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5">
              <p14:nvContentPartPr>
                <p14:cNvPr id="44631" name="Ink 44630">
                  <a:extLst>
                    <a:ext uri="{FF2B5EF4-FFF2-40B4-BE49-F238E27FC236}">
                      <a16:creationId xmlns:a16="http://schemas.microsoft.com/office/drawing/2014/main" id="{72F6C936-0874-C246-8EDE-8E0F1D1E6D6F}"/>
                    </a:ext>
                  </a:extLst>
                </p14:cNvPr>
                <p14:cNvContentPartPr/>
                <p14:nvPr/>
              </p14:nvContentPartPr>
              <p14:xfrm>
                <a:off x="4661052" y="3089677"/>
                <a:ext cx="58320" cy="26640"/>
              </p14:xfrm>
            </p:contentPart>
          </mc:Choice>
          <mc:Fallback>
            <p:pic>
              <p:nvPicPr>
                <p:cNvPr id="44631" name="Ink 44630">
                  <a:extLst>
                    <a:ext uri="{FF2B5EF4-FFF2-40B4-BE49-F238E27FC236}">
                      <a16:creationId xmlns:a16="http://schemas.microsoft.com/office/drawing/2014/main" id="{72F6C936-0874-C246-8EDE-8E0F1D1E6D6F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4653492" y="3082117"/>
                  <a:ext cx="73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7">
              <p14:nvContentPartPr>
                <p14:cNvPr id="44632" name="Ink 44631">
                  <a:extLst>
                    <a:ext uri="{FF2B5EF4-FFF2-40B4-BE49-F238E27FC236}">
                      <a16:creationId xmlns:a16="http://schemas.microsoft.com/office/drawing/2014/main" id="{BF818F0F-08BA-674E-9197-A690D21CE0AC}"/>
                    </a:ext>
                  </a:extLst>
                </p14:cNvPr>
                <p14:cNvContentPartPr/>
                <p14:nvPr/>
              </p14:nvContentPartPr>
              <p14:xfrm>
                <a:off x="4679412" y="3105517"/>
                <a:ext cx="65880" cy="52920"/>
              </p14:xfrm>
            </p:contentPart>
          </mc:Choice>
          <mc:Fallback>
            <p:pic>
              <p:nvPicPr>
                <p:cNvPr id="44632" name="Ink 44631">
                  <a:extLst>
                    <a:ext uri="{FF2B5EF4-FFF2-40B4-BE49-F238E27FC236}">
                      <a16:creationId xmlns:a16="http://schemas.microsoft.com/office/drawing/2014/main" id="{BF818F0F-08BA-674E-9197-A690D21CE0AC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4671852" y="3097957"/>
                  <a:ext cx="81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9">
              <p14:nvContentPartPr>
                <p14:cNvPr id="44634" name="Ink 44633">
                  <a:extLst>
                    <a:ext uri="{FF2B5EF4-FFF2-40B4-BE49-F238E27FC236}">
                      <a16:creationId xmlns:a16="http://schemas.microsoft.com/office/drawing/2014/main" id="{5337EFAE-AAE1-6945-8042-EC7F100F6ED0}"/>
                    </a:ext>
                  </a:extLst>
                </p14:cNvPr>
                <p14:cNvContentPartPr/>
                <p14:nvPr/>
              </p14:nvContentPartPr>
              <p14:xfrm>
                <a:off x="4823772" y="3116317"/>
                <a:ext cx="16200" cy="68760"/>
              </p14:xfrm>
            </p:contentPart>
          </mc:Choice>
          <mc:Fallback>
            <p:pic>
              <p:nvPicPr>
                <p:cNvPr id="44634" name="Ink 44633">
                  <a:extLst>
                    <a:ext uri="{FF2B5EF4-FFF2-40B4-BE49-F238E27FC236}">
                      <a16:creationId xmlns:a16="http://schemas.microsoft.com/office/drawing/2014/main" id="{5337EFAE-AAE1-6945-8042-EC7F100F6ED0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4816212" y="3108757"/>
                  <a:ext cx="313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1">
              <p14:nvContentPartPr>
                <p14:cNvPr id="44636" name="Ink 44635">
                  <a:extLst>
                    <a:ext uri="{FF2B5EF4-FFF2-40B4-BE49-F238E27FC236}">
                      <a16:creationId xmlns:a16="http://schemas.microsoft.com/office/drawing/2014/main" id="{AFD319FA-0041-5846-8089-553E6B90B5C0}"/>
                    </a:ext>
                  </a:extLst>
                </p14:cNvPr>
                <p14:cNvContentPartPr/>
                <p14:nvPr/>
              </p14:nvContentPartPr>
              <p14:xfrm>
                <a:off x="4818732" y="3095077"/>
                <a:ext cx="32040" cy="89640"/>
              </p14:xfrm>
            </p:contentPart>
          </mc:Choice>
          <mc:Fallback>
            <p:pic>
              <p:nvPicPr>
                <p:cNvPr id="44636" name="Ink 44635">
                  <a:extLst>
                    <a:ext uri="{FF2B5EF4-FFF2-40B4-BE49-F238E27FC236}">
                      <a16:creationId xmlns:a16="http://schemas.microsoft.com/office/drawing/2014/main" id="{AFD319FA-0041-5846-8089-553E6B90B5C0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4811172" y="3087517"/>
                  <a:ext cx="471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3">
              <p14:nvContentPartPr>
                <p14:cNvPr id="44638" name="Ink 44637">
                  <a:extLst>
                    <a:ext uri="{FF2B5EF4-FFF2-40B4-BE49-F238E27FC236}">
                      <a16:creationId xmlns:a16="http://schemas.microsoft.com/office/drawing/2014/main" id="{B66EACAC-4BD8-B948-8188-010403FED736}"/>
                    </a:ext>
                  </a:extLst>
                </p14:cNvPr>
                <p14:cNvContentPartPr/>
                <p14:nvPr/>
              </p14:nvContentPartPr>
              <p14:xfrm>
                <a:off x="4855452" y="3310357"/>
                <a:ext cx="84600" cy="68760"/>
              </p14:xfrm>
            </p:contentPart>
          </mc:Choice>
          <mc:Fallback>
            <p:pic>
              <p:nvPicPr>
                <p:cNvPr id="44638" name="Ink 44637">
                  <a:extLst>
                    <a:ext uri="{FF2B5EF4-FFF2-40B4-BE49-F238E27FC236}">
                      <a16:creationId xmlns:a16="http://schemas.microsoft.com/office/drawing/2014/main" id="{B66EACAC-4BD8-B948-8188-010403FED736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4847892" y="3302797"/>
                  <a:ext cx="99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5">
              <p14:nvContentPartPr>
                <p14:cNvPr id="44639" name="Ink 44638">
                  <a:extLst>
                    <a:ext uri="{FF2B5EF4-FFF2-40B4-BE49-F238E27FC236}">
                      <a16:creationId xmlns:a16="http://schemas.microsoft.com/office/drawing/2014/main" id="{60DB6111-8BE3-434F-A1D9-D9D292061E3D}"/>
                    </a:ext>
                  </a:extLst>
                </p14:cNvPr>
                <p14:cNvContentPartPr/>
                <p14:nvPr/>
              </p14:nvContentPartPr>
              <p14:xfrm>
                <a:off x="4939692" y="3258157"/>
                <a:ext cx="5760" cy="131760"/>
              </p14:xfrm>
            </p:contentPart>
          </mc:Choice>
          <mc:Fallback>
            <p:pic>
              <p:nvPicPr>
                <p:cNvPr id="44639" name="Ink 44638">
                  <a:extLst>
                    <a:ext uri="{FF2B5EF4-FFF2-40B4-BE49-F238E27FC236}">
                      <a16:creationId xmlns:a16="http://schemas.microsoft.com/office/drawing/2014/main" id="{60DB6111-8BE3-434F-A1D9-D9D292061E3D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4932132" y="3250597"/>
                  <a:ext cx="20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7">
              <p14:nvContentPartPr>
                <p14:cNvPr id="44640" name="Ink 44639">
                  <a:extLst>
                    <a:ext uri="{FF2B5EF4-FFF2-40B4-BE49-F238E27FC236}">
                      <a16:creationId xmlns:a16="http://schemas.microsoft.com/office/drawing/2014/main" id="{5D354E1E-2934-4640-A794-65B2108DF359}"/>
                    </a:ext>
                  </a:extLst>
                </p14:cNvPr>
                <p14:cNvContentPartPr/>
                <p14:nvPr/>
              </p14:nvContentPartPr>
              <p14:xfrm>
                <a:off x="4955532" y="3268237"/>
                <a:ext cx="105480" cy="132120"/>
              </p14:xfrm>
            </p:contentPart>
          </mc:Choice>
          <mc:Fallback>
            <p:pic>
              <p:nvPicPr>
                <p:cNvPr id="44640" name="Ink 44639">
                  <a:extLst>
                    <a:ext uri="{FF2B5EF4-FFF2-40B4-BE49-F238E27FC236}">
                      <a16:creationId xmlns:a16="http://schemas.microsoft.com/office/drawing/2014/main" id="{5D354E1E-2934-4640-A794-65B2108DF359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4947972" y="3260677"/>
                  <a:ext cx="1202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9">
              <p14:nvContentPartPr>
                <p14:cNvPr id="44641" name="Ink 44640">
                  <a:extLst>
                    <a:ext uri="{FF2B5EF4-FFF2-40B4-BE49-F238E27FC236}">
                      <a16:creationId xmlns:a16="http://schemas.microsoft.com/office/drawing/2014/main" id="{87DA5D18-5C49-D64A-81CF-22AC350ACFB3}"/>
                    </a:ext>
                  </a:extLst>
                </p14:cNvPr>
                <p14:cNvContentPartPr/>
                <p14:nvPr/>
              </p14:nvContentPartPr>
              <p14:xfrm>
                <a:off x="5118252" y="3263197"/>
                <a:ext cx="73800" cy="89640"/>
              </p14:xfrm>
            </p:contentPart>
          </mc:Choice>
          <mc:Fallback>
            <p:pic>
              <p:nvPicPr>
                <p:cNvPr id="44641" name="Ink 44640">
                  <a:extLst>
                    <a:ext uri="{FF2B5EF4-FFF2-40B4-BE49-F238E27FC236}">
                      <a16:creationId xmlns:a16="http://schemas.microsoft.com/office/drawing/2014/main" id="{87DA5D18-5C49-D64A-81CF-22AC350ACFB3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5110692" y="3255637"/>
                  <a:ext cx="889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1">
              <p14:nvContentPartPr>
                <p14:cNvPr id="44642" name="Ink 44641">
                  <a:extLst>
                    <a:ext uri="{FF2B5EF4-FFF2-40B4-BE49-F238E27FC236}">
                      <a16:creationId xmlns:a16="http://schemas.microsoft.com/office/drawing/2014/main" id="{7F504F7C-3DE5-1E40-9D46-02FC1855270D}"/>
                    </a:ext>
                  </a:extLst>
                </p14:cNvPr>
                <p14:cNvContentPartPr/>
                <p14:nvPr/>
              </p14:nvContentPartPr>
              <p14:xfrm>
                <a:off x="5212932" y="3242317"/>
                <a:ext cx="360" cy="105120"/>
              </p14:xfrm>
            </p:contentPart>
          </mc:Choice>
          <mc:Fallback>
            <p:pic>
              <p:nvPicPr>
                <p:cNvPr id="44642" name="Ink 44641">
                  <a:extLst>
                    <a:ext uri="{FF2B5EF4-FFF2-40B4-BE49-F238E27FC236}">
                      <a16:creationId xmlns:a16="http://schemas.microsoft.com/office/drawing/2014/main" id="{7F504F7C-3DE5-1E40-9D46-02FC1855270D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5205372" y="3234757"/>
                  <a:ext cx="15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3">
              <p14:nvContentPartPr>
                <p14:cNvPr id="44643" name="Ink 44642">
                  <a:extLst>
                    <a:ext uri="{FF2B5EF4-FFF2-40B4-BE49-F238E27FC236}">
                      <a16:creationId xmlns:a16="http://schemas.microsoft.com/office/drawing/2014/main" id="{7AE63921-A0C9-3445-AB74-2223121E539A}"/>
                    </a:ext>
                  </a:extLst>
                </p14:cNvPr>
                <p14:cNvContentPartPr/>
                <p14:nvPr/>
              </p14:nvContentPartPr>
              <p14:xfrm>
                <a:off x="5234172" y="3221077"/>
                <a:ext cx="10800" cy="152640"/>
              </p14:xfrm>
            </p:contentPart>
          </mc:Choice>
          <mc:Fallback>
            <p:pic>
              <p:nvPicPr>
                <p:cNvPr id="44643" name="Ink 44642">
                  <a:extLst>
                    <a:ext uri="{FF2B5EF4-FFF2-40B4-BE49-F238E27FC236}">
                      <a16:creationId xmlns:a16="http://schemas.microsoft.com/office/drawing/2014/main" id="{7AE63921-A0C9-3445-AB74-2223121E539A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5226612" y="3213517"/>
                  <a:ext cx="25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5">
              <p14:nvContentPartPr>
                <p14:cNvPr id="44644" name="Ink 44643">
                  <a:extLst>
                    <a:ext uri="{FF2B5EF4-FFF2-40B4-BE49-F238E27FC236}">
                      <a16:creationId xmlns:a16="http://schemas.microsoft.com/office/drawing/2014/main" id="{0B65AAF4-A043-684C-9155-0E2628F5AED1}"/>
                    </a:ext>
                  </a:extLst>
                </p14:cNvPr>
                <p14:cNvContentPartPr/>
                <p14:nvPr/>
              </p14:nvContentPartPr>
              <p14:xfrm>
                <a:off x="5275932" y="3231877"/>
                <a:ext cx="84600" cy="95040"/>
              </p14:xfrm>
            </p:contentPart>
          </mc:Choice>
          <mc:Fallback>
            <p:pic>
              <p:nvPicPr>
                <p:cNvPr id="44644" name="Ink 44643">
                  <a:extLst>
                    <a:ext uri="{FF2B5EF4-FFF2-40B4-BE49-F238E27FC236}">
                      <a16:creationId xmlns:a16="http://schemas.microsoft.com/office/drawing/2014/main" id="{0B65AAF4-A043-684C-9155-0E2628F5AED1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5268372" y="3224317"/>
                  <a:ext cx="993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7">
              <p14:nvContentPartPr>
                <p14:cNvPr id="44645" name="Ink 44644">
                  <a:extLst>
                    <a:ext uri="{FF2B5EF4-FFF2-40B4-BE49-F238E27FC236}">
                      <a16:creationId xmlns:a16="http://schemas.microsoft.com/office/drawing/2014/main" id="{410BA586-F7B9-EE48-B0FC-5840B8ADB79E}"/>
                    </a:ext>
                  </a:extLst>
                </p14:cNvPr>
                <p14:cNvContentPartPr/>
                <p14:nvPr/>
              </p14:nvContentPartPr>
              <p14:xfrm>
                <a:off x="5313012" y="3305317"/>
                <a:ext cx="37080" cy="37080"/>
              </p14:xfrm>
            </p:contentPart>
          </mc:Choice>
          <mc:Fallback>
            <p:pic>
              <p:nvPicPr>
                <p:cNvPr id="44645" name="Ink 44644">
                  <a:extLst>
                    <a:ext uri="{FF2B5EF4-FFF2-40B4-BE49-F238E27FC236}">
                      <a16:creationId xmlns:a16="http://schemas.microsoft.com/office/drawing/2014/main" id="{410BA586-F7B9-EE48-B0FC-5840B8ADB79E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5305452" y="3297757"/>
                  <a:ext cx="52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9">
              <p14:nvContentPartPr>
                <p14:cNvPr id="44646" name="Ink 44645">
                  <a:extLst>
                    <a:ext uri="{FF2B5EF4-FFF2-40B4-BE49-F238E27FC236}">
                      <a16:creationId xmlns:a16="http://schemas.microsoft.com/office/drawing/2014/main" id="{43D3AF17-73EC-FD4C-AC58-4AE4AAB511E3}"/>
                    </a:ext>
                  </a:extLst>
                </p14:cNvPr>
                <p14:cNvContentPartPr/>
                <p14:nvPr/>
              </p14:nvContentPartPr>
              <p14:xfrm>
                <a:off x="5344332" y="3273997"/>
                <a:ext cx="21240" cy="73800"/>
              </p14:xfrm>
            </p:contentPart>
          </mc:Choice>
          <mc:Fallback>
            <p:pic>
              <p:nvPicPr>
                <p:cNvPr id="44646" name="Ink 44645">
                  <a:extLst>
                    <a:ext uri="{FF2B5EF4-FFF2-40B4-BE49-F238E27FC236}">
                      <a16:creationId xmlns:a16="http://schemas.microsoft.com/office/drawing/2014/main" id="{43D3AF17-73EC-FD4C-AC58-4AE4AAB511E3}"/>
                    </a:ext>
                  </a:extLst>
                </p:cNvPr>
                <p:cNvPicPr/>
                <p:nvPr/>
              </p:nvPicPr>
              <p:blipFill>
                <a:blip r:embed="rId1200"/>
                <a:stretch>
                  <a:fillRect/>
                </a:stretch>
              </p:blipFill>
              <p:spPr>
                <a:xfrm>
                  <a:off x="5336772" y="3266437"/>
                  <a:ext cx="36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1">
              <p14:nvContentPartPr>
                <p14:cNvPr id="44647" name="Ink 44646">
                  <a:extLst>
                    <a:ext uri="{FF2B5EF4-FFF2-40B4-BE49-F238E27FC236}">
                      <a16:creationId xmlns:a16="http://schemas.microsoft.com/office/drawing/2014/main" id="{0EE87403-4D4F-0345-AB5A-451410A41E07}"/>
                    </a:ext>
                  </a:extLst>
                </p14:cNvPr>
                <p14:cNvContentPartPr/>
                <p14:nvPr/>
              </p14:nvContentPartPr>
              <p14:xfrm>
                <a:off x="5370612" y="3226477"/>
                <a:ext cx="89640" cy="105120"/>
              </p14:xfrm>
            </p:contentPart>
          </mc:Choice>
          <mc:Fallback>
            <p:pic>
              <p:nvPicPr>
                <p:cNvPr id="44647" name="Ink 44646">
                  <a:extLst>
                    <a:ext uri="{FF2B5EF4-FFF2-40B4-BE49-F238E27FC236}">
                      <a16:creationId xmlns:a16="http://schemas.microsoft.com/office/drawing/2014/main" id="{0EE87403-4D4F-0345-AB5A-451410A41E07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5363052" y="3218917"/>
                  <a:ext cx="104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3">
              <p14:nvContentPartPr>
                <p14:cNvPr id="44648" name="Ink 44647">
                  <a:extLst>
                    <a:ext uri="{FF2B5EF4-FFF2-40B4-BE49-F238E27FC236}">
                      <a16:creationId xmlns:a16="http://schemas.microsoft.com/office/drawing/2014/main" id="{49FB2E5D-8714-7C45-AEAD-F71323157A58}"/>
                    </a:ext>
                  </a:extLst>
                </p14:cNvPr>
                <p14:cNvContentPartPr/>
                <p14:nvPr/>
              </p14:nvContentPartPr>
              <p14:xfrm>
                <a:off x="5481132" y="3195157"/>
                <a:ext cx="47520" cy="100080"/>
              </p14:xfrm>
            </p:contentPart>
          </mc:Choice>
          <mc:Fallback>
            <p:pic>
              <p:nvPicPr>
                <p:cNvPr id="44648" name="Ink 44647">
                  <a:extLst>
                    <a:ext uri="{FF2B5EF4-FFF2-40B4-BE49-F238E27FC236}">
                      <a16:creationId xmlns:a16="http://schemas.microsoft.com/office/drawing/2014/main" id="{49FB2E5D-8714-7C45-AEAD-F71323157A58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5473572" y="3187597"/>
                  <a:ext cx="626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5">
              <p14:nvContentPartPr>
                <p14:cNvPr id="44649" name="Ink 44648">
                  <a:extLst>
                    <a:ext uri="{FF2B5EF4-FFF2-40B4-BE49-F238E27FC236}">
                      <a16:creationId xmlns:a16="http://schemas.microsoft.com/office/drawing/2014/main" id="{BC1D5879-C5CD-1042-9823-F36C8F46AA16}"/>
                    </a:ext>
                  </a:extLst>
                </p14:cNvPr>
                <p14:cNvContentPartPr/>
                <p14:nvPr/>
              </p14:nvContentPartPr>
              <p14:xfrm>
                <a:off x="5475732" y="3210637"/>
                <a:ext cx="73800" cy="84240"/>
              </p14:xfrm>
            </p:contentPart>
          </mc:Choice>
          <mc:Fallback>
            <p:pic>
              <p:nvPicPr>
                <p:cNvPr id="44649" name="Ink 44648">
                  <a:extLst>
                    <a:ext uri="{FF2B5EF4-FFF2-40B4-BE49-F238E27FC236}">
                      <a16:creationId xmlns:a16="http://schemas.microsoft.com/office/drawing/2014/main" id="{BC1D5879-C5CD-1042-9823-F36C8F46AA16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5468172" y="3203077"/>
                  <a:ext cx="88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7">
              <p14:nvContentPartPr>
                <p14:cNvPr id="44650" name="Ink 44649">
                  <a:extLst>
                    <a:ext uri="{FF2B5EF4-FFF2-40B4-BE49-F238E27FC236}">
                      <a16:creationId xmlns:a16="http://schemas.microsoft.com/office/drawing/2014/main" id="{29B742C7-778D-394D-A54C-041F7A834DF9}"/>
                    </a:ext>
                  </a:extLst>
                </p14:cNvPr>
                <p14:cNvContentPartPr/>
                <p14:nvPr/>
              </p14:nvContentPartPr>
              <p14:xfrm>
                <a:off x="5601732" y="3268237"/>
                <a:ext cx="360" cy="10800"/>
              </p14:xfrm>
            </p:contentPart>
          </mc:Choice>
          <mc:Fallback>
            <p:pic>
              <p:nvPicPr>
                <p:cNvPr id="44650" name="Ink 44649">
                  <a:extLst>
                    <a:ext uri="{FF2B5EF4-FFF2-40B4-BE49-F238E27FC236}">
                      <a16:creationId xmlns:a16="http://schemas.microsoft.com/office/drawing/2014/main" id="{29B742C7-778D-394D-A54C-041F7A834DF9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5594172" y="3260677"/>
                  <a:ext cx="154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347208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50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5060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476250"/>
            <a:ext cx="8394700" cy="619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F9750854-6811-EF47-97C4-FBC8237B4E75}"/>
              </a:ext>
            </a:extLst>
          </p:cNvPr>
          <p:cNvGrpSpPr/>
          <p:nvPr/>
        </p:nvGrpSpPr>
        <p:grpSpPr>
          <a:xfrm>
            <a:off x="7983277" y="3739385"/>
            <a:ext cx="1137240" cy="785880"/>
            <a:chOff x="7983277" y="3739385"/>
            <a:chExt cx="1137240" cy="78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CD42CB3-EC22-AE48-8D50-5D7B23287ED3}"/>
                    </a:ext>
                  </a:extLst>
                </p14:cNvPr>
                <p14:cNvContentPartPr/>
                <p14:nvPr/>
              </p14:nvContentPartPr>
              <p14:xfrm>
                <a:off x="7983277" y="3827585"/>
                <a:ext cx="105840" cy="129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CD42CB3-EC22-AE48-8D50-5D7B23287E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67797" y="3812105"/>
                  <a:ext cx="1364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F9EF2D8-B627-DB46-A380-A7F1702C0CDF}"/>
                    </a:ext>
                  </a:extLst>
                </p14:cNvPr>
                <p14:cNvContentPartPr/>
                <p14:nvPr/>
              </p14:nvContentPartPr>
              <p14:xfrm>
                <a:off x="8106397" y="3815705"/>
                <a:ext cx="88200" cy="1468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F9EF2D8-B627-DB46-A380-A7F1702C0C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1277" y="3800225"/>
                  <a:ext cx="118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20F3706-6AC7-694F-8AC5-1A759BE5BCCC}"/>
                    </a:ext>
                  </a:extLst>
                </p14:cNvPr>
                <p14:cNvContentPartPr/>
                <p14:nvPr/>
              </p14:nvContentPartPr>
              <p14:xfrm>
                <a:off x="8194237" y="3868265"/>
                <a:ext cx="58680" cy="1000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20F3706-6AC7-694F-8AC5-1A759BE5BCC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179117" y="3853145"/>
                  <a:ext cx="892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D4086E-A831-5747-B8EC-CBE0049FC443}"/>
                    </a:ext>
                  </a:extLst>
                </p14:cNvPr>
                <p14:cNvContentPartPr/>
                <p14:nvPr/>
              </p14:nvContentPartPr>
              <p14:xfrm>
                <a:off x="8258677" y="3809945"/>
                <a:ext cx="59040" cy="164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D4086E-A831-5747-B8EC-CBE0049FC4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43197" y="3794465"/>
                  <a:ext cx="89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FCC5ACD-5D8B-B148-A272-B931EB830282}"/>
                    </a:ext>
                  </a:extLst>
                </p14:cNvPr>
                <p14:cNvContentPartPr/>
                <p14:nvPr/>
              </p14:nvContentPartPr>
              <p14:xfrm>
                <a:off x="8258677" y="3880145"/>
                <a:ext cx="82440" cy="61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FCC5ACD-5D8B-B148-A272-B931EB8302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243197" y="3865025"/>
                  <a:ext cx="113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F2C0BA-47E7-494D-A530-60D7973FFCC6}"/>
                    </a:ext>
                  </a:extLst>
                </p14:cNvPr>
                <p14:cNvContentPartPr/>
                <p14:nvPr/>
              </p14:nvContentPartPr>
              <p14:xfrm>
                <a:off x="8340757" y="3850985"/>
                <a:ext cx="70920" cy="88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F2C0BA-47E7-494D-A530-60D7973FFC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325277" y="3835505"/>
                  <a:ext cx="101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DABED04-4D73-574D-887C-09873DFB4B3D}"/>
                    </a:ext>
                  </a:extLst>
                </p14:cNvPr>
                <p14:cNvContentPartPr/>
                <p14:nvPr/>
              </p14:nvContentPartPr>
              <p14:xfrm>
                <a:off x="8417077" y="3750905"/>
                <a:ext cx="29520" cy="1710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DABED04-4D73-574D-887C-09873DFB4B3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01597" y="3735785"/>
                  <a:ext cx="601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F9B4FA3-0F29-B14D-B1D7-503327F07B07}"/>
                    </a:ext>
                  </a:extLst>
                </p14:cNvPr>
                <p14:cNvContentPartPr/>
                <p14:nvPr/>
              </p14:nvContentPartPr>
              <p14:xfrm>
                <a:off x="8463877" y="3803825"/>
                <a:ext cx="76680" cy="153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F9B4FA3-0F29-B14D-B1D7-503327F07B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448757" y="3788705"/>
                  <a:ext cx="107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1309EC6-92D2-4C4B-9A79-A26FEBFA6E7D}"/>
                    </a:ext>
                  </a:extLst>
                </p14:cNvPr>
                <p14:cNvContentPartPr/>
                <p14:nvPr/>
              </p14:nvContentPartPr>
              <p14:xfrm>
                <a:off x="8586997" y="3809945"/>
                <a:ext cx="47520" cy="471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1309EC6-92D2-4C4B-9A79-A26FEBFA6E7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571517" y="3794465"/>
                  <a:ext cx="777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498D285-3500-1643-93F2-92812A22CBC5}"/>
                    </a:ext>
                  </a:extLst>
                </p14:cNvPr>
                <p14:cNvContentPartPr/>
                <p14:nvPr/>
              </p14:nvContentPartPr>
              <p14:xfrm>
                <a:off x="8557837" y="3868265"/>
                <a:ext cx="105840" cy="27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498D285-3500-1643-93F2-92812A22CB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2357" y="3853145"/>
                  <a:ext cx="1364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3EFA7F-47F9-7542-BDB0-9D88603E238B}"/>
                    </a:ext>
                  </a:extLst>
                </p14:cNvPr>
                <p14:cNvContentPartPr/>
                <p14:nvPr/>
              </p14:nvContentPartPr>
              <p14:xfrm>
                <a:off x="8598517" y="3903545"/>
                <a:ext cx="88200" cy="356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3EFA7F-47F9-7542-BDB0-9D88603E238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583397" y="3888425"/>
                  <a:ext cx="1188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347800E-A35B-8F4C-A667-2CC0ACB5B79F}"/>
                    </a:ext>
                  </a:extLst>
                </p14:cNvPr>
                <p14:cNvContentPartPr/>
                <p14:nvPr/>
              </p14:nvContentPartPr>
              <p14:xfrm>
                <a:off x="8768437" y="3768545"/>
                <a:ext cx="47520" cy="15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347800E-A35B-8F4C-A667-2CC0ACB5B7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53317" y="3753425"/>
                  <a:ext cx="77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E8A62B-2524-A141-9BF4-20E178E2C780}"/>
                    </a:ext>
                  </a:extLst>
                </p14:cNvPr>
                <p14:cNvContentPartPr/>
                <p14:nvPr/>
              </p14:nvContentPartPr>
              <p14:xfrm>
                <a:off x="8786077" y="3774665"/>
                <a:ext cx="41760" cy="1411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E8A62B-2524-A141-9BF4-20E178E2C7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770957" y="3759545"/>
                  <a:ext cx="72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671636-DD9F-D34D-B3AA-9C96FAB2BCED}"/>
                    </a:ext>
                  </a:extLst>
                </p14:cNvPr>
                <p14:cNvContentPartPr/>
                <p14:nvPr/>
              </p14:nvContentPartPr>
              <p14:xfrm>
                <a:off x="8827477" y="3821465"/>
                <a:ext cx="35280" cy="1000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671636-DD9F-D34D-B3AA-9C96FAB2BCE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1997" y="3805985"/>
                  <a:ext cx="65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A9DC228-4005-3649-90DC-300EB7DBE73C}"/>
                    </a:ext>
                  </a:extLst>
                </p14:cNvPr>
                <p14:cNvContentPartPr/>
                <p14:nvPr/>
              </p14:nvContentPartPr>
              <p14:xfrm>
                <a:off x="8880037" y="3739385"/>
                <a:ext cx="70920" cy="1818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A9DC228-4005-3649-90DC-300EB7DBE73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864557" y="3724265"/>
                  <a:ext cx="1011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B0812FB-5FB6-1841-B529-B73ACB30CAC3}"/>
                    </a:ext>
                  </a:extLst>
                </p14:cNvPr>
                <p14:cNvContentPartPr/>
                <p14:nvPr/>
              </p14:nvContentPartPr>
              <p14:xfrm>
                <a:off x="8944477" y="3862505"/>
                <a:ext cx="41760" cy="356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B0812FB-5FB6-1841-B529-B73ACB30CA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29357" y="3847385"/>
                  <a:ext cx="72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63E2E75-CE10-6040-9212-E711866B5AC9}"/>
                    </a:ext>
                  </a:extLst>
                </p14:cNvPr>
                <p14:cNvContentPartPr/>
                <p14:nvPr/>
              </p14:nvContentPartPr>
              <p14:xfrm>
                <a:off x="8944477" y="3815705"/>
                <a:ext cx="100080" cy="1616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63E2E75-CE10-6040-9212-E711866B5A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929357" y="3800225"/>
                  <a:ext cx="130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68A9725-6108-5344-899D-6A07AA297D9F}"/>
                    </a:ext>
                  </a:extLst>
                </p14:cNvPr>
                <p14:cNvContentPartPr/>
                <p14:nvPr/>
              </p14:nvContentPartPr>
              <p14:xfrm>
                <a:off x="8041957" y="4091105"/>
                <a:ext cx="29520" cy="29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68A9725-6108-5344-899D-6A07AA297D9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026477" y="4075985"/>
                  <a:ext cx="60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C454CAF-8C6D-F848-8F2D-B00AA7167382}"/>
                    </a:ext>
                  </a:extLst>
                </p14:cNvPr>
                <p14:cNvContentPartPr/>
                <p14:nvPr/>
              </p14:nvContentPartPr>
              <p14:xfrm>
                <a:off x="8024317" y="4108745"/>
                <a:ext cx="100080" cy="1058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C454CAF-8C6D-F848-8F2D-B00AA716738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009197" y="4093625"/>
                  <a:ext cx="1303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EF38739-F016-3F4A-B8ED-CC52012F6256}"/>
                    </a:ext>
                  </a:extLst>
                </p14:cNvPr>
                <p14:cNvContentPartPr/>
                <p14:nvPr/>
              </p14:nvContentPartPr>
              <p14:xfrm>
                <a:off x="8124037" y="4067705"/>
                <a:ext cx="11880" cy="187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EF38739-F016-3F4A-B8ED-CC52012F62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108557" y="4052225"/>
                  <a:ext cx="424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6800B93-3FEE-DB4D-AB50-E39BF81EE052}"/>
                    </a:ext>
                  </a:extLst>
                </p14:cNvPr>
                <p14:cNvContentPartPr/>
                <p14:nvPr/>
              </p14:nvContentPartPr>
              <p14:xfrm>
                <a:off x="8135557" y="4091105"/>
                <a:ext cx="111600" cy="1173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6800B93-3FEE-DB4D-AB50-E39BF81EE05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20437" y="4075985"/>
                  <a:ext cx="1422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273FA9-AF89-C94F-86AA-1D7001FEE714}"/>
                    </a:ext>
                  </a:extLst>
                </p14:cNvPr>
                <p14:cNvContentPartPr/>
                <p14:nvPr/>
              </p14:nvContentPartPr>
              <p14:xfrm>
                <a:off x="8229517" y="4085345"/>
                <a:ext cx="70920" cy="8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273FA9-AF89-C94F-86AA-1D7001FEE71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214037" y="4069865"/>
                  <a:ext cx="1011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BEC2520-C55F-F944-950E-BF24AD098909}"/>
                    </a:ext>
                  </a:extLst>
                </p14:cNvPr>
                <p14:cNvContentPartPr/>
                <p14:nvPr/>
              </p14:nvContentPartPr>
              <p14:xfrm>
                <a:off x="8258677" y="4085345"/>
                <a:ext cx="93960" cy="1530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BEC2520-C55F-F944-950E-BF24AD0989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43197" y="4069865"/>
                  <a:ext cx="124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63FF46F-50F3-B742-972D-6AC7D378990F}"/>
                    </a:ext>
                  </a:extLst>
                </p14:cNvPr>
                <p14:cNvContentPartPr/>
                <p14:nvPr/>
              </p14:nvContentPartPr>
              <p14:xfrm>
                <a:off x="8334637" y="4102625"/>
                <a:ext cx="111600" cy="1177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63FF46F-50F3-B742-972D-6AC7D378990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19517" y="4087505"/>
                  <a:ext cx="142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3988439-C3A9-7F44-84B6-905B2C0FD300}"/>
                    </a:ext>
                  </a:extLst>
                </p14:cNvPr>
                <p14:cNvContentPartPr/>
                <p14:nvPr/>
              </p14:nvContentPartPr>
              <p14:xfrm>
                <a:off x="8422837" y="4096865"/>
                <a:ext cx="76680" cy="105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3988439-C3A9-7F44-84B6-905B2C0FD30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407357" y="4081745"/>
                  <a:ext cx="1072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952587-506C-1449-BC13-B189BE24173D}"/>
                    </a:ext>
                  </a:extLst>
                </p14:cNvPr>
                <p14:cNvContentPartPr/>
                <p14:nvPr/>
              </p14:nvContentPartPr>
              <p14:xfrm>
                <a:off x="8522197" y="4073465"/>
                <a:ext cx="35640" cy="64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952587-506C-1449-BC13-B189BE2417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07077" y="4058345"/>
                  <a:ext cx="662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70F3EF2-AA25-044A-97C6-F3E02BC24888}"/>
                    </a:ext>
                  </a:extLst>
                </p14:cNvPr>
                <p14:cNvContentPartPr/>
                <p14:nvPr/>
              </p14:nvContentPartPr>
              <p14:xfrm>
                <a:off x="8498797" y="4144025"/>
                <a:ext cx="74160" cy="237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70F3EF2-AA25-044A-97C6-F3E02BC2488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83677" y="4128545"/>
                  <a:ext cx="104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9C15634-07BF-6F45-9A53-FE5D04026204}"/>
                    </a:ext>
                  </a:extLst>
                </p14:cNvPr>
                <p14:cNvContentPartPr/>
                <p14:nvPr/>
              </p14:nvContentPartPr>
              <p14:xfrm>
                <a:off x="8522197" y="4184705"/>
                <a:ext cx="153000" cy="532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9C15634-07BF-6F45-9A53-FE5D0402620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07077" y="4169585"/>
                  <a:ext cx="1832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C050A46-04A2-A046-A808-CD8B710B663C}"/>
                    </a:ext>
                  </a:extLst>
                </p14:cNvPr>
                <p14:cNvContentPartPr/>
                <p14:nvPr/>
              </p14:nvContentPartPr>
              <p14:xfrm>
                <a:off x="8686357" y="4061945"/>
                <a:ext cx="76680" cy="824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C050A46-04A2-A046-A808-CD8B710B663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71237" y="4046465"/>
                  <a:ext cx="1072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9BB6F88-E36B-924A-9E5D-EAAE427DD4E9}"/>
                    </a:ext>
                  </a:extLst>
                </p14:cNvPr>
                <p14:cNvContentPartPr/>
                <p14:nvPr/>
              </p14:nvContentPartPr>
              <p14:xfrm>
                <a:off x="8674837" y="4132145"/>
                <a:ext cx="94320" cy="2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9BB6F88-E36B-924A-9E5D-EAAE427DD4E9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659717" y="4117025"/>
                  <a:ext cx="124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4E46DB8-692E-5945-9B69-221082B6E700}"/>
                    </a:ext>
                  </a:extLst>
                </p14:cNvPr>
                <p14:cNvContentPartPr/>
                <p14:nvPr/>
              </p14:nvContentPartPr>
              <p14:xfrm>
                <a:off x="8706517" y="4173185"/>
                <a:ext cx="74160" cy="532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4E46DB8-692E-5945-9B69-221082B6E700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691397" y="4157705"/>
                  <a:ext cx="1044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F50843-ACFA-F34D-8260-CC24C7280F43}"/>
                    </a:ext>
                  </a:extLst>
                </p14:cNvPr>
                <p14:cNvContentPartPr/>
                <p14:nvPr/>
              </p14:nvContentPartPr>
              <p14:xfrm>
                <a:off x="8780317" y="4079225"/>
                <a:ext cx="94320" cy="61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F50843-ACFA-F34D-8260-CC24C7280F4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765197" y="4064105"/>
                  <a:ext cx="124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ED8875B-DD33-7448-90C8-B34636CEFC8D}"/>
                    </a:ext>
                  </a:extLst>
                </p14:cNvPr>
                <p14:cNvContentPartPr/>
                <p14:nvPr/>
              </p14:nvContentPartPr>
              <p14:xfrm>
                <a:off x="8791837" y="4102625"/>
                <a:ext cx="18360" cy="41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ED8875B-DD33-7448-90C8-B34636CEFC8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76717" y="4087505"/>
                  <a:ext cx="486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6BE0B70-6854-8B4C-97E4-8E63064214D0}"/>
                    </a:ext>
                  </a:extLst>
                </p14:cNvPr>
                <p14:cNvContentPartPr/>
                <p14:nvPr/>
              </p14:nvContentPartPr>
              <p14:xfrm>
                <a:off x="8768437" y="4079225"/>
                <a:ext cx="100080" cy="111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6BE0B70-6854-8B4C-97E4-8E63064214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53317" y="4064105"/>
                  <a:ext cx="1303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440B93C-CA9F-E846-A585-C1075ADF53DC}"/>
                    </a:ext>
                  </a:extLst>
                </p14:cNvPr>
                <p14:cNvContentPartPr/>
                <p14:nvPr/>
              </p14:nvContentPartPr>
              <p14:xfrm>
                <a:off x="8797597" y="4202345"/>
                <a:ext cx="70920" cy="3564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440B93C-CA9F-E846-A585-C1075ADF53D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82477" y="4187225"/>
                  <a:ext cx="101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3620D57-ED92-7D48-A574-C4103E77AB92}"/>
                    </a:ext>
                  </a:extLst>
                </p14:cNvPr>
                <p14:cNvContentPartPr/>
                <p14:nvPr/>
              </p14:nvContentPartPr>
              <p14:xfrm>
                <a:off x="8885797" y="4120265"/>
                <a:ext cx="41400" cy="824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3620D57-ED92-7D48-A574-C4103E77AB9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70317" y="4105145"/>
                  <a:ext cx="72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94F1772-8B38-8048-83D2-3B31F1D2625D}"/>
                    </a:ext>
                  </a:extLst>
                </p14:cNvPr>
                <p14:cNvContentPartPr/>
                <p14:nvPr/>
              </p14:nvContentPartPr>
              <p14:xfrm>
                <a:off x="8932597" y="4044305"/>
                <a:ext cx="29520" cy="18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94F1772-8B38-8048-83D2-3B31F1D2625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17477" y="4028825"/>
                  <a:ext cx="601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C1A3C8D-C588-C246-BEDA-E2C6F6594C29}"/>
                    </a:ext>
                  </a:extLst>
                </p14:cNvPr>
                <p14:cNvContentPartPr/>
                <p14:nvPr/>
              </p14:nvContentPartPr>
              <p14:xfrm>
                <a:off x="8211877" y="4384145"/>
                <a:ext cx="360" cy="12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C1A3C8D-C588-C246-BEDA-E2C6F6594C2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196757" y="4369025"/>
                  <a:ext cx="30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B272C19-AF82-0443-87E7-C97ACC9C920D}"/>
                    </a:ext>
                  </a:extLst>
                </p14:cNvPr>
                <p14:cNvContentPartPr/>
                <p14:nvPr/>
              </p14:nvContentPartPr>
              <p14:xfrm>
                <a:off x="8188477" y="4413665"/>
                <a:ext cx="29520" cy="59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B272C19-AF82-0443-87E7-C97ACC9C920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173357" y="4398185"/>
                  <a:ext cx="60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92B1778-81B5-7F42-9413-779A6AAFFC34}"/>
                    </a:ext>
                  </a:extLst>
                </p14:cNvPr>
                <p14:cNvContentPartPr/>
                <p14:nvPr/>
              </p14:nvContentPartPr>
              <p14:xfrm>
                <a:off x="8299717" y="4366505"/>
                <a:ext cx="29520" cy="12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92B1778-81B5-7F42-9413-779A6AAFFC3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284597" y="4351385"/>
                  <a:ext cx="60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5276E28-E054-E242-9A08-71235186990B}"/>
                    </a:ext>
                  </a:extLst>
                </p14:cNvPr>
                <p14:cNvContentPartPr/>
                <p14:nvPr/>
              </p14:nvContentPartPr>
              <p14:xfrm>
                <a:off x="8282437" y="4384145"/>
                <a:ext cx="64440" cy="648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5276E28-E054-E242-9A08-71235186990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66957" y="4369025"/>
                  <a:ext cx="95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FA60D59-4D7E-5349-A6BD-FB36659123F3}"/>
                    </a:ext>
                  </a:extLst>
                </p14:cNvPr>
                <p14:cNvContentPartPr/>
                <p14:nvPr/>
              </p14:nvContentPartPr>
              <p14:xfrm>
                <a:off x="8323117" y="4419425"/>
                <a:ext cx="47520" cy="6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FA60D59-4D7E-5349-A6BD-FB36659123F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307997" y="4403945"/>
                  <a:ext cx="777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177194-DB51-8949-86C9-C66290D14E5C}"/>
                    </a:ext>
                  </a:extLst>
                </p14:cNvPr>
                <p14:cNvContentPartPr/>
                <p14:nvPr/>
              </p14:nvContentPartPr>
              <p14:xfrm>
                <a:off x="8358037" y="4325465"/>
                <a:ext cx="100440" cy="123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177194-DB51-8949-86C9-C66290D14E5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342917" y="4310345"/>
                  <a:ext cx="130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1551C32-EFB5-7F47-84AC-07D9187A0DCA}"/>
                    </a:ext>
                  </a:extLst>
                </p14:cNvPr>
                <p14:cNvContentPartPr/>
                <p14:nvPr/>
              </p14:nvContentPartPr>
              <p14:xfrm>
                <a:off x="8475757" y="4331225"/>
                <a:ext cx="11880" cy="1353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1551C32-EFB5-7F47-84AC-07D9187A0DC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60277" y="4316105"/>
                  <a:ext cx="424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23D9A67-D79E-0042-ADA4-E4417D4B0AA9}"/>
                    </a:ext>
                  </a:extLst>
                </p14:cNvPr>
                <p14:cNvContentPartPr/>
                <p14:nvPr/>
              </p14:nvContentPartPr>
              <p14:xfrm>
                <a:off x="8522197" y="4360745"/>
                <a:ext cx="59040" cy="356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623D9A67-D79E-0042-ADA4-E4417D4B0AA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507077" y="4345625"/>
                  <a:ext cx="896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854ACD0-F70C-FB46-AD65-CA82753AACBE}"/>
                    </a:ext>
                  </a:extLst>
                </p14:cNvPr>
                <p14:cNvContentPartPr/>
                <p14:nvPr/>
              </p14:nvContentPartPr>
              <p14:xfrm>
                <a:off x="8504917" y="4390265"/>
                <a:ext cx="94320" cy="53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854ACD0-F70C-FB46-AD65-CA82753AACB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489437" y="4374785"/>
                  <a:ext cx="124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2AFAD7-6764-B545-AC77-02E7E82BCB6A}"/>
                    </a:ext>
                  </a:extLst>
                </p14:cNvPr>
                <p14:cNvContentPartPr/>
                <p14:nvPr/>
              </p14:nvContentPartPr>
              <p14:xfrm>
                <a:off x="8504917" y="4439585"/>
                <a:ext cx="111600" cy="741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2AFAD7-6764-B545-AC77-02E7E82BCB6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489437" y="4424465"/>
                  <a:ext cx="1422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466DD52-C283-C94E-B1CB-147AE70CAE57}"/>
                    </a:ext>
                  </a:extLst>
                </p14:cNvPr>
                <p14:cNvContentPartPr/>
                <p14:nvPr/>
              </p14:nvContentPartPr>
              <p14:xfrm>
                <a:off x="8686357" y="4343105"/>
                <a:ext cx="11880" cy="705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466DD52-C283-C94E-B1CB-147AE70CAE5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671237" y="4327985"/>
                  <a:ext cx="424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25E1959-DB63-1C4F-BE04-4B40DD68232F}"/>
                    </a:ext>
                  </a:extLst>
                </p14:cNvPr>
                <p14:cNvContentPartPr/>
                <p14:nvPr/>
              </p14:nvContentPartPr>
              <p14:xfrm>
                <a:off x="8701477" y="4319705"/>
                <a:ext cx="73440" cy="1292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25E1959-DB63-1C4F-BE04-4B40DD68232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85997" y="4304585"/>
                  <a:ext cx="1036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6AF9FD-C070-1D42-AA03-DB8F421CC670}"/>
                    </a:ext>
                  </a:extLst>
                </p14:cNvPr>
                <p14:cNvContentPartPr/>
                <p14:nvPr/>
              </p14:nvContentPartPr>
              <p14:xfrm>
                <a:off x="8686357" y="4442825"/>
                <a:ext cx="88200" cy="64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6AF9FD-C070-1D42-AA03-DB8F421CC67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71237" y="4427705"/>
                  <a:ext cx="1188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2678D72-FF90-9045-8941-016947E1DF0F}"/>
                    </a:ext>
                  </a:extLst>
                </p14:cNvPr>
                <p14:cNvContentPartPr/>
                <p14:nvPr/>
              </p14:nvContentPartPr>
              <p14:xfrm>
                <a:off x="8786077" y="4372625"/>
                <a:ext cx="47520" cy="64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2678D72-FF90-9045-8941-016947E1DF0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70957" y="4357505"/>
                  <a:ext cx="78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9A225F-A5D6-7445-B0A2-30EA6EF8432F}"/>
                    </a:ext>
                  </a:extLst>
                </p14:cNvPr>
                <p14:cNvContentPartPr/>
                <p14:nvPr/>
              </p14:nvContentPartPr>
              <p14:xfrm>
                <a:off x="8815597" y="4366505"/>
                <a:ext cx="35280" cy="1058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9A225F-A5D6-7445-B0A2-30EA6EF8432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800477" y="4351385"/>
                  <a:ext cx="65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25C2BDA-5B90-A640-B184-880A6CC18E90}"/>
                    </a:ext>
                  </a:extLst>
                </p14:cNvPr>
                <p14:cNvContentPartPr/>
                <p14:nvPr/>
              </p14:nvContentPartPr>
              <p14:xfrm>
                <a:off x="8786077" y="4419425"/>
                <a:ext cx="82440" cy="356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25C2BDA-5B90-A640-B184-880A6CC18E9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70957" y="4403945"/>
                  <a:ext cx="113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F3D0689-861F-324F-AD5B-BE6E94A8203C}"/>
                    </a:ext>
                  </a:extLst>
                </p14:cNvPr>
                <p14:cNvContentPartPr/>
                <p14:nvPr/>
              </p14:nvContentPartPr>
              <p14:xfrm>
                <a:off x="8873917" y="4360025"/>
                <a:ext cx="42120" cy="889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F3D0689-861F-324F-AD5B-BE6E94A820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858797" y="4344905"/>
                  <a:ext cx="727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8DB3870-8EA4-D84E-9D9B-F530A384CEF5}"/>
                    </a:ext>
                  </a:extLst>
                </p14:cNvPr>
                <p14:cNvContentPartPr/>
                <p14:nvPr/>
              </p14:nvContentPartPr>
              <p14:xfrm>
                <a:off x="8944477" y="4290545"/>
                <a:ext cx="88200" cy="1299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8DB3870-8EA4-D84E-9D9B-F530A384CEF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29357" y="4275065"/>
                  <a:ext cx="1188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46509C90-4C90-AA4F-82FB-549C22859788}"/>
                    </a:ext>
                  </a:extLst>
                </p14:cNvPr>
                <p14:cNvContentPartPr/>
                <p14:nvPr/>
              </p14:nvContentPartPr>
              <p14:xfrm>
                <a:off x="9114397" y="4401785"/>
                <a:ext cx="6120" cy="122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509C90-4C90-AA4F-82FB-549C22859788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099277" y="4386305"/>
                  <a:ext cx="36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44E2C50-7885-6E4C-8AD1-5AB9D5C2CC51}"/>
                    </a:ext>
                  </a:extLst>
                </p14:cNvPr>
                <p14:cNvContentPartPr/>
                <p14:nvPr/>
              </p14:nvContentPartPr>
              <p14:xfrm>
                <a:off x="8762677" y="4507265"/>
                <a:ext cx="76680" cy="1224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44E2C50-7885-6E4C-8AD1-5AB9D5C2CC5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747557" y="4491785"/>
                  <a:ext cx="107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FB7AE8-F30C-6844-83CF-67FD1001B778}"/>
                    </a:ext>
                  </a:extLst>
                </p14:cNvPr>
                <p14:cNvContentPartPr/>
                <p14:nvPr/>
              </p14:nvContentPartPr>
              <p14:xfrm>
                <a:off x="8809837" y="4495745"/>
                <a:ext cx="58680" cy="29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FB7AE8-F30C-6844-83CF-67FD1001B77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794717" y="4480265"/>
                  <a:ext cx="892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05" name="Group 45104">
            <a:extLst>
              <a:ext uri="{FF2B5EF4-FFF2-40B4-BE49-F238E27FC236}">
                <a16:creationId xmlns:a16="http://schemas.microsoft.com/office/drawing/2014/main" id="{D90195B8-82F0-194F-8288-31D2126BAF0B}"/>
              </a:ext>
            </a:extLst>
          </p:cNvPr>
          <p:cNvGrpSpPr/>
          <p:nvPr/>
        </p:nvGrpSpPr>
        <p:grpSpPr>
          <a:xfrm>
            <a:off x="8176597" y="4606985"/>
            <a:ext cx="979200" cy="410760"/>
            <a:chOff x="8176597" y="4606985"/>
            <a:chExt cx="979200" cy="41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5056" name="Ink 45055">
                  <a:extLst>
                    <a:ext uri="{FF2B5EF4-FFF2-40B4-BE49-F238E27FC236}">
                      <a16:creationId xmlns:a16="http://schemas.microsoft.com/office/drawing/2014/main" id="{AFC4DDED-FA35-8147-A208-6AB2828F59C0}"/>
                    </a:ext>
                  </a:extLst>
                </p14:cNvPr>
                <p14:cNvContentPartPr/>
                <p14:nvPr/>
              </p14:nvContentPartPr>
              <p14:xfrm>
                <a:off x="8229517" y="4665305"/>
                <a:ext cx="44640" cy="100080"/>
              </p14:xfrm>
            </p:contentPart>
          </mc:Choice>
          <mc:Fallback>
            <p:pic>
              <p:nvPicPr>
                <p:cNvPr id="45056" name="Ink 45055">
                  <a:extLst>
                    <a:ext uri="{FF2B5EF4-FFF2-40B4-BE49-F238E27FC236}">
                      <a16:creationId xmlns:a16="http://schemas.microsoft.com/office/drawing/2014/main" id="{AFC4DDED-FA35-8147-A208-6AB2828F59C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214037" y="4650185"/>
                  <a:ext cx="75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5057" name="Ink 45056">
                  <a:extLst>
                    <a:ext uri="{FF2B5EF4-FFF2-40B4-BE49-F238E27FC236}">
                      <a16:creationId xmlns:a16="http://schemas.microsoft.com/office/drawing/2014/main" id="{D1F7D681-8820-5645-A3BD-A5E26D17718A}"/>
                    </a:ext>
                  </a:extLst>
                </p14:cNvPr>
                <p14:cNvContentPartPr/>
                <p14:nvPr/>
              </p14:nvContentPartPr>
              <p14:xfrm>
                <a:off x="8299717" y="4712465"/>
                <a:ext cx="6120" cy="41400"/>
              </p14:xfrm>
            </p:contentPart>
          </mc:Choice>
          <mc:Fallback>
            <p:pic>
              <p:nvPicPr>
                <p:cNvPr id="45057" name="Ink 45056">
                  <a:extLst>
                    <a:ext uri="{FF2B5EF4-FFF2-40B4-BE49-F238E27FC236}">
                      <a16:creationId xmlns:a16="http://schemas.microsoft.com/office/drawing/2014/main" id="{D1F7D681-8820-5645-A3BD-A5E26D17718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84597" y="4697345"/>
                  <a:ext cx="36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5061" name="Ink 45060">
                  <a:extLst>
                    <a:ext uri="{FF2B5EF4-FFF2-40B4-BE49-F238E27FC236}">
                      <a16:creationId xmlns:a16="http://schemas.microsoft.com/office/drawing/2014/main" id="{69B42552-D3E5-8449-82E5-058CD896ECB5}"/>
                    </a:ext>
                  </a:extLst>
                </p14:cNvPr>
                <p14:cNvContentPartPr/>
                <p14:nvPr/>
              </p14:nvContentPartPr>
              <p14:xfrm>
                <a:off x="8311597" y="4689065"/>
                <a:ext cx="64800" cy="82080"/>
              </p14:xfrm>
            </p:contentPart>
          </mc:Choice>
          <mc:Fallback>
            <p:pic>
              <p:nvPicPr>
                <p:cNvPr id="45061" name="Ink 45060">
                  <a:extLst>
                    <a:ext uri="{FF2B5EF4-FFF2-40B4-BE49-F238E27FC236}">
                      <a16:creationId xmlns:a16="http://schemas.microsoft.com/office/drawing/2014/main" id="{69B42552-D3E5-8449-82E5-058CD896ECB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296117" y="4673945"/>
                  <a:ext cx="95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5062" name="Ink 45061">
                  <a:extLst>
                    <a:ext uri="{FF2B5EF4-FFF2-40B4-BE49-F238E27FC236}">
                      <a16:creationId xmlns:a16="http://schemas.microsoft.com/office/drawing/2014/main" id="{012CDE32-D7FF-3140-AA53-5FF267A9B0D3}"/>
                    </a:ext>
                  </a:extLst>
                </p14:cNvPr>
                <p14:cNvContentPartPr/>
                <p14:nvPr/>
              </p14:nvContentPartPr>
              <p14:xfrm>
                <a:off x="8323117" y="4671425"/>
                <a:ext cx="76680" cy="53280"/>
              </p14:xfrm>
            </p:contentPart>
          </mc:Choice>
          <mc:Fallback>
            <p:pic>
              <p:nvPicPr>
                <p:cNvPr id="45062" name="Ink 45061">
                  <a:extLst>
                    <a:ext uri="{FF2B5EF4-FFF2-40B4-BE49-F238E27FC236}">
                      <a16:creationId xmlns:a16="http://schemas.microsoft.com/office/drawing/2014/main" id="{012CDE32-D7FF-3140-AA53-5FF267A9B0D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307997" y="4656305"/>
                  <a:ext cx="107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5063" name="Ink 45062">
                  <a:extLst>
                    <a:ext uri="{FF2B5EF4-FFF2-40B4-BE49-F238E27FC236}">
                      <a16:creationId xmlns:a16="http://schemas.microsoft.com/office/drawing/2014/main" id="{6F9917ED-575B-3648-B38C-FB68C2F261F9}"/>
                    </a:ext>
                  </a:extLst>
                </p14:cNvPr>
                <p14:cNvContentPartPr/>
                <p14:nvPr/>
              </p14:nvContentPartPr>
              <p14:xfrm>
                <a:off x="8399437" y="4724345"/>
                <a:ext cx="59040" cy="11880"/>
              </p14:xfrm>
            </p:contentPart>
          </mc:Choice>
          <mc:Fallback>
            <p:pic>
              <p:nvPicPr>
                <p:cNvPr id="45063" name="Ink 45062">
                  <a:extLst>
                    <a:ext uri="{FF2B5EF4-FFF2-40B4-BE49-F238E27FC236}">
                      <a16:creationId xmlns:a16="http://schemas.microsoft.com/office/drawing/2014/main" id="{6F9917ED-575B-3648-B38C-FB68C2F261F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84317" y="4709225"/>
                  <a:ext cx="89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45064" name="Ink 45063">
                  <a:extLst>
                    <a:ext uri="{FF2B5EF4-FFF2-40B4-BE49-F238E27FC236}">
                      <a16:creationId xmlns:a16="http://schemas.microsoft.com/office/drawing/2014/main" id="{9481C695-1C71-8B43-BD65-60009C5D1D5D}"/>
                    </a:ext>
                  </a:extLst>
                </p14:cNvPr>
                <p14:cNvContentPartPr/>
                <p14:nvPr/>
              </p14:nvContentPartPr>
              <p14:xfrm>
                <a:off x="8422837" y="4682945"/>
                <a:ext cx="6120" cy="100080"/>
              </p14:xfrm>
            </p:contentPart>
          </mc:Choice>
          <mc:Fallback>
            <p:pic>
              <p:nvPicPr>
                <p:cNvPr id="45064" name="Ink 45063">
                  <a:extLst>
                    <a:ext uri="{FF2B5EF4-FFF2-40B4-BE49-F238E27FC236}">
                      <a16:creationId xmlns:a16="http://schemas.microsoft.com/office/drawing/2014/main" id="{9481C695-1C71-8B43-BD65-60009C5D1D5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407357" y="4667825"/>
                  <a:ext cx="367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45065" name="Ink 45064">
                  <a:extLst>
                    <a:ext uri="{FF2B5EF4-FFF2-40B4-BE49-F238E27FC236}">
                      <a16:creationId xmlns:a16="http://schemas.microsoft.com/office/drawing/2014/main" id="{3D3CF56E-AC2D-5F44-A37E-D192EA48AABD}"/>
                    </a:ext>
                  </a:extLst>
                </p14:cNvPr>
                <p14:cNvContentPartPr/>
                <p14:nvPr/>
              </p14:nvContentPartPr>
              <p14:xfrm>
                <a:off x="8493037" y="4654145"/>
                <a:ext cx="94320" cy="135000"/>
              </p14:xfrm>
            </p:contentPart>
          </mc:Choice>
          <mc:Fallback>
            <p:pic>
              <p:nvPicPr>
                <p:cNvPr id="45065" name="Ink 45064">
                  <a:extLst>
                    <a:ext uri="{FF2B5EF4-FFF2-40B4-BE49-F238E27FC236}">
                      <a16:creationId xmlns:a16="http://schemas.microsoft.com/office/drawing/2014/main" id="{3D3CF56E-AC2D-5F44-A37E-D192EA48AAB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477917" y="4638665"/>
                  <a:ext cx="124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45067" name="Ink 45066">
                  <a:extLst>
                    <a:ext uri="{FF2B5EF4-FFF2-40B4-BE49-F238E27FC236}">
                      <a16:creationId xmlns:a16="http://schemas.microsoft.com/office/drawing/2014/main" id="{37B29596-01C2-3C49-A641-11D940F3626D}"/>
                    </a:ext>
                  </a:extLst>
                </p14:cNvPr>
                <p14:cNvContentPartPr/>
                <p14:nvPr/>
              </p14:nvContentPartPr>
              <p14:xfrm>
                <a:off x="8628037" y="4689065"/>
                <a:ext cx="100080" cy="23760"/>
              </p14:xfrm>
            </p:contentPart>
          </mc:Choice>
          <mc:Fallback>
            <p:pic>
              <p:nvPicPr>
                <p:cNvPr id="45067" name="Ink 45066">
                  <a:extLst>
                    <a:ext uri="{FF2B5EF4-FFF2-40B4-BE49-F238E27FC236}">
                      <a16:creationId xmlns:a16="http://schemas.microsoft.com/office/drawing/2014/main" id="{37B29596-01C2-3C49-A641-11D940F3626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612917" y="4673945"/>
                  <a:ext cx="130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45068" name="Ink 45067">
                  <a:extLst>
                    <a:ext uri="{FF2B5EF4-FFF2-40B4-BE49-F238E27FC236}">
                      <a16:creationId xmlns:a16="http://schemas.microsoft.com/office/drawing/2014/main" id="{70D26C0C-41C7-0348-BD21-F4AC29BF63A8}"/>
                    </a:ext>
                  </a:extLst>
                </p14:cNvPr>
                <p14:cNvContentPartPr/>
                <p14:nvPr/>
              </p14:nvContentPartPr>
              <p14:xfrm>
                <a:off x="8698237" y="4677185"/>
                <a:ext cx="41760" cy="58680"/>
              </p14:xfrm>
            </p:contentPart>
          </mc:Choice>
          <mc:Fallback>
            <p:pic>
              <p:nvPicPr>
                <p:cNvPr id="45068" name="Ink 45067">
                  <a:extLst>
                    <a:ext uri="{FF2B5EF4-FFF2-40B4-BE49-F238E27FC236}">
                      <a16:creationId xmlns:a16="http://schemas.microsoft.com/office/drawing/2014/main" id="{70D26C0C-41C7-0348-BD21-F4AC29BF63A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682757" y="4662065"/>
                  <a:ext cx="720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45069" name="Ink 45068">
                  <a:extLst>
                    <a:ext uri="{FF2B5EF4-FFF2-40B4-BE49-F238E27FC236}">
                      <a16:creationId xmlns:a16="http://schemas.microsoft.com/office/drawing/2014/main" id="{8A662143-E999-EE4B-AFA0-FBE972763ACC}"/>
                    </a:ext>
                  </a:extLst>
                </p14:cNvPr>
                <p14:cNvContentPartPr/>
                <p14:nvPr/>
              </p14:nvContentPartPr>
              <p14:xfrm>
                <a:off x="8804077" y="4642265"/>
                <a:ext cx="23760" cy="117720"/>
              </p14:xfrm>
            </p:contentPart>
          </mc:Choice>
          <mc:Fallback>
            <p:pic>
              <p:nvPicPr>
                <p:cNvPr id="45069" name="Ink 45068">
                  <a:extLst>
                    <a:ext uri="{FF2B5EF4-FFF2-40B4-BE49-F238E27FC236}">
                      <a16:creationId xmlns:a16="http://schemas.microsoft.com/office/drawing/2014/main" id="{8A662143-E999-EE4B-AFA0-FBE972763AC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788597" y="4626785"/>
                  <a:ext cx="543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45070" name="Ink 45069">
                  <a:extLst>
                    <a:ext uri="{FF2B5EF4-FFF2-40B4-BE49-F238E27FC236}">
                      <a16:creationId xmlns:a16="http://schemas.microsoft.com/office/drawing/2014/main" id="{A90E7587-20A8-6C43-8B05-CEDA543FD426}"/>
                    </a:ext>
                  </a:extLst>
                </p14:cNvPr>
                <p14:cNvContentPartPr/>
                <p14:nvPr/>
              </p14:nvContentPartPr>
              <p14:xfrm>
                <a:off x="8856637" y="4630385"/>
                <a:ext cx="59040" cy="117720"/>
              </p14:xfrm>
            </p:contentPart>
          </mc:Choice>
          <mc:Fallback>
            <p:pic>
              <p:nvPicPr>
                <p:cNvPr id="45070" name="Ink 45069">
                  <a:extLst>
                    <a:ext uri="{FF2B5EF4-FFF2-40B4-BE49-F238E27FC236}">
                      <a16:creationId xmlns:a16="http://schemas.microsoft.com/office/drawing/2014/main" id="{A90E7587-20A8-6C43-8B05-CEDA543FD42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841157" y="4614905"/>
                  <a:ext cx="896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45071" name="Ink 45070">
                  <a:extLst>
                    <a:ext uri="{FF2B5EF4-FFF2-40B4-BE49-F238E27FC236}">
                      <a16:creationId xmlns:a16="http://schemas.microsoft.com/office/drawing/2014/main" id="{D19CBE7E-AB58-F541-84B8-D994EA4461B8}"/>
                    </a:ext>
                  </a:extLst>
                </p14:cNvPr>
                <p14:cNvContentPartPr/>
                <p14:nvPr/>
              </p14:nvContentPartPr>
              <p14:xfrm>
                <a:off x="8926837" y="4659545"/>
                <a:ext cx="47160" cy="76320"/>
              </p14:xfrm>
            </p:contentPart>
          </mc:Choice>
          <mc:Fallback>
            <p:pic>
              <p:nvPicPr>
                <p:cNvPr id="45071" name="Ink 45070">
                  <a:extLst>
                    <a:ext uri="{FF2B5EF4-FFF2-40B4-BE49-F238E27FC236}">
                      <a16:creationId xmlns:a16="http://schemas.microsoft.com/office/drawing/2014/main" id="{D19CBE7E-AB58-F541-84B8-D994EA4461B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911717" y="4644425"/>
                  <a:ext cx="77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45072" name="Ink 45071">
                  <a:extLst>
                    <a:ext uri="{FF2B5EF4-FFF2-40B4-BE49-F238E27FC236}">
                      <a16:creationId xmlns:a16="http://schemas.microsoft.com/office/drawing/2014/main" id="{ACCB1596-60E2-7A4A-BDDF-AE4AF99111D7}"/>
                    </a:ext>
                  </a:extLst>
                </p14:cNvPr>
                <p14:cNvContentPartPr/>
                <p14:nvPr/>
              </p14:nvContentPartPr>
              <p14:xfrm>
                <a:off x="8955997" y="4665305"/>
                <a:ext cx="35640" cy="64800"/>
              </p14:xfrm>
            </p:contentPart>
          </mc:Choice>
          <mc:Fallback>
            <p:pic>
              <p:nvPicPr>
                <p:cNvPr id="45072" name="Ink 45071">
                  <a:extLst>
                    <a:ext uri="{FF2B5EF4-FFF2-40B4-BE49-F238E27FC236}">
                      <a16:creationId xmlns:a16="http://schemas.microsoft.com/office/drawing/2014/main" id="{ACCB1596-60E2-7A4A-BDDF-AE4AF99111D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940877" y="4650185"/>
                  <a:ext cx="66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45073" name="Ink 45072">
                  <a:extLst>
                    <a:ext uri="{FF2B5EF4-FFF2-40B4-BE49-F238E27FC236}">
                      <a16:creationId xmlns:a16="http://schemas.microsoft.com/office/drawing/2014/main" id="{5CD9DA9D-C2E9-8C4E-97D4-86D41781E7DB}"/>
                    </a:ext>
                  </a:extLst>
                </p14:cNvPr>
                <p14:cNvContentPartPr/>
                <p14:nvPr/>
              </p14:nvContentPartPr>
              <p14:xfrm>
                <a:off x="8991637" y="4606985"/>
                <a:ext cx="29520" cy="123480"/>
              </p14:xfrm>
            </p:contentPart>
          </mc:Choice>
          <mc:Fallback>
            <p:pic>
              <p:nvPicPr>
                <p:cNvPr id="45073" name="Ink 45072">
                  <a:extLst>
                    <a:ext uri="{FF2B5EF4-FFF2-40B4-BE49-F238E27FC236}">
                      <a16:creationId xmlns:a16="http://schemas.microsoft.com/office/drawing/2014/main" id="{5CD9DA9D-C2E9-8C4E-97D4-86D41781E7D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976157" y="4591865"/>
                  <a:ext cx="60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45074" name="Ink 45073">
                  <a:extLst>
                    <a:ext uri="{FF2B5EF4-FFF2-40B4-BE49-F238E27FC236}">
                      <a16:creationId xmlns:a16="http://schemas.microsoft.com/office/drawing/2014/main" id="{4F931513-4708-CC4E-B587-ED17E2DED0B4}"/>
                    </a:ext>
                  </a:extLst>
                </p14:cNvPr>
                <p14:cNvContentPartPr/>
                <p14:nvPr/>
              </p14:nvContentPartPr>
              <p14:xfrm>
                <a:off x="9008917" y="4659545"/>
                <a:ext cx="38520" cy="59040"/>
              </p14:xfrm>
            </p:contentPart>
          </mc:Choice>
          <mc:Fallback>
            <p:pic>
              <p:nvPicPr>
                <p:cNvPr id="45074" name="Ink 45073">
                  <a:extLst>
                    <a:ext uri="{FF2B5EF4-FFF2-40B4-BE49-F238E27FC236}">
                      <a16:creationId xmlns:a16="http://schemas.microsoft.com/office/drawing/2014/main" id="{4F931513-4708-CC4E-B587-ED17E2DED0B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993797" y="4644425"/>
                  <a:ext cx="69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45075" name="Ink 45074">
                  <a:extLst>
                    <a:ext uri="{FF2B5EF4-FFF2-40B4-BE49-F238E27FC236}">
                      <a16:creationId xmlns:a16="http://schemas.microsoft.com/office/drawing/2014/main" id="{B5634B77-77C6-9041-9930-C8B23A3E19C6}"/>
                    </a:ext>
                  </a:extLst>
                </p14:cNvPr>
                <p14:cNvContentPartPr/>
                <p14:nvPr/>
              </p14:nvContentPartPr>
              <p14:xfrm>
                <a:off x="9020797" y="4671425"/>
                <a:ext cx="41040" cy="23760"/>
              </p14:xfrm>
            </p:contentPart>
          </mc:Choice>
          <mc:Fallback>
            <p:pic>
              <p:nvPicPr>
                <p:cNvPr id="45075" name="Ink 45074">
                  <a:extLst>
                    <a:ext uri="{FF2B5EF4-FFF2-40B4-BE49-F238E27FC236}">
                      <a16:creationId xmlns:a16="http://schemas.microsoft.com/office/drawing/2014/main" id="{B5634B77-77C6-9041-9930-C8B23A3E19C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05317" y="4656305"/>
                  <a:ext cx="71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45076" name="Ink 45075">
                  <a:extLst>
                    <a:ext uri="{FF2B5EF4-FFF2-40B4-BE49-F238E27FC236}">
                      <a16:creationId xmlns:a16="http://schemas.microsoft.com/office/drawing/2014/main" id="{37152FA3-1DD4-1943-AA8A-4E7B5BA72225}"/>
                    </a:ext>
                  </a:extLst>
                </p14:cNvPr>
                <p14:cNvContentPartPr/>
                <p14:nvPr/>
              </p14:nvContentPartPr>
              <p14:xfrm>
                <a:off x="9061477" y="4606985"/>
                <a:ext cx="12240" cy="170280"/>
              </p14:xfrm>
            </p:contentPart>
          </mc:Choice>
          <mc:Fallback>
            <p:pic>
              <p:nvPicPr>
                <p:cNvPr id="45076" name="Ink 45075">
                  <a:extLst>
                    <a:ext uri="{FF2B5EF4-FFF2-40B4-BE49-F238E27FC236}">
                      <a16:creationId xmlns:a16="http://schemas.microsoft.com/office/drawing/2014/main" id="{37152FA3-1DD4-1943-AA8A-4E7B5BA7222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46357" y="4591865"/>
                  <a:ext cx="42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45077" name="Ink 45076">
                  <a:extLst>
                    <a:ext uri="{FF2B5EF4-FFF2-40B4-BE49-F238E27FC236}">
                      <a16:creationId xmlns:a16="http://schemas.microsoft.com/office/drawing/2014/main" id="{7D34B69C-3492-8543-8C32-13D821510040}"/>
                    </a:ext>
                  </a:extLst>
                </p14:cNvPr>
                <p14:cNvContentPartPr/>
                <p14:nvPr/>
              </p14:nvContentPartPr>
              <p14:xfrm>
                <a:off x="8176597" y="4858985"/>
                <a:ext cx="35640" cy="88200"/>
              </p14:xfrm>
            </p:contentPart>
          </mc:Choice>
          <mc:Fallback>
            <p:pic>
              <p:nvPicPr>
                <p:cNvPr id="45077" name="Ink 45076">
                  <a:extLst>
                    <a:ext uri="{FF2B5EF4-FFF2-40B4-BE49-F238E27FC236}">
                      <a16:creationId xmlns:a16="http://schemas.microsoft.com/office/drawing/2014/main" id="{7D34B69C-3492-8543-8C32-13D82151004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61117" y="4843505"/>
                  <a:ext cx="662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45078" name="Ink 45077">
                  <a:extLst>
                    <a:ext uri="{FF2B5EF4-FFF2-40B4-BE49-F238E27FC236}">
                      <a16:creationId xmlns:a16="http://schemas.microsoft.com/office/drawing/2014/main" id="{47D9DAD2-77B9-6443-A36C-848FFFE87B40}"/>
                    </a:ext>
                  </a:extLst>
                </p14:cNvPr>
                <p14:cNvContentPartPr/>
                <p14:nvPr/>
              </p14:nvContentPartPr>
              <p14:xfrm>
                <a:off x="8229517" y="4911545"/>
                <a:ext cx="6120" cy="35640"/>
              </p14:xfrm>
            </p:contentPart>
          </mc:Choice>
          <mc:Fallback>
            <p:pic>
              <p:nvPicPr>
                <p:cNvPr id="45078" name="Ink 45077">
                  <a:extLst>
                    <a:ext uri="{FF2B5EF4-FFF2-40B4-BE49-F238E27FC236}">
                      <a16:creationId xmlns:a16="http://schemas.microsoft.com/office/drawing/2014/main" id="{47D9DAD2-77B9-6443-A36C-848FFFE87B4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8214037" y="4896425"/>
                  <a:ext cx="367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45079" name="Ink 45078">
                  <a:extLst>
                    <a:ext uri="{FF2B5EF4-FFF2-40B4-BE49-F238E27FC236}">
                      <a16:creationId xmlns:a16="http://schemas.microsoft.com/office/drawing/2014/main" id="{2BC9BEDB-A18F-D54E-B086-600F69B92282}"/>
                    </a:ext>
                  </a:extLst>
                </p14:cNvPr>
                <p14:cNvContentPartPr/>
                <p14:nvPr/>
              </p14:nvContentPartPr>
              <p14:xfrm>
                <a:off x="8270557" y="4888505"/>
                <a:ext cx="64440" cy="70560"/>
              </p14:xfrm>
            </p:contentPart>
          </mc:Choice>
          <mc:Fallback>
            <p:pic>
              <p:nvPicPr>
                <p:cNvPr id="45079" name="Ink 45078">
                  <a:extLst>
                    <a:ext uri="{FF2B5EF4-FFF2-40B4-BE49-F238E27FC236}">
                      <a16:creationId xmlns:a16="http://schemas.microsoft.com/office/drawing/2014/main" id="{2BC9BEDB-A18F-D54E-B086-600F69B92282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8255437" y="4873025"/>
                  <a:ext cx="95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45080" name="Ink 45079">
                  <a:extLst>
                    <a:ext uri="{FF2B5EF4-FFF2-40B4-BE49-F238E27FC236}">
                      <a16:creationId xmlns:a16="http://schemas.microsoft.com/office/drawing/2014/main" id="{A1925A4C-3D8C-BE4F-BD7D-46E82032EBC6}"/>
                    </a:ext>
                  </a:extLst>
                </p14:cNvPr>
                <p14:cNvContentPartPr/>
                <p14:nvPr/>
              </p14:nvContentPartPr>
              <p14:xfrm>
                <a:off x="8276317" y="4876625"/>
                <a:ext cx="82080" cy="29880"/>
              </p14:xfrm>
            </p:contentPart>
          </mc:Choice>
          <mc:Fallback>
            <p:pic>
              <p:nvPicPr>
                <p:cNvPr id="45080" name="Ink 45079">
                  <a:extLst>
                    <a:ext uri="{FF2B5EF4-FFF2-40B4-BE49-F238E27FC236}">
                      <a16:creationId xmlns:a16="http://schemas.microsoft.com/office/drawing/2014/main" id="{A1925A4C-3D8C-BE4F-BD7D-46E82032EBC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261197" y="4861145"/>
                  <a:ext cx="112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45081" name="Ink 45080">
                  <a:extLst>
                    <a:ext uri="{FF2B5EF4-FFF2-40B4-BE49-F238E27FC236}">
                      <a16:creationId xmlns:a16="http://schemas.microsoft.com/office/drawing/2014/main" id="{0DEA9FA8-9F80-2C43-A73F-6FA693C9F2FE}"/>
                    </a:ext>
                  </a:extLst>
                </p14:cNvPr>
                <p14:cNvContentPartPr/>
                <p14:nvPr/>
              </p14:nvContentPartPr>
              <p14:xfrm>
                <a:off x="8381797" y="4900025"/>
                <a:ext cx="64440" cy="11880"/>
              </p14:xfrm>
            </p:contentPart>
          </mc:Choice>
          <mc:Fallback>
            <p:pic>
              <p:nvPicPr>
                <p:cNvPr id="45081" name="Ink 45080">
                  <a:extLst>
                    <a:ext uri="{FF2B5EF4-FFF2-40B4-BE49-F238E27FC236}">
                      <a16:creationId xmlns:a16="http://schemas.microsoft.com/office/drawing/2014/main" id="{0DEA9FA8-9F80-2C43-A73F-6FA693C9F2F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366677" y="4884905"/>
                  <a:ext cx="95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45085" name="Ink 45084">
                  <a:extLst>
                    <a:ext uri="{FF2B5EF4-FFF2-40B4-BE49-F238E27FC236}">
                      <a16:creationId xmlns:a16="http://schemas.microsoft.com/office/drawing/2014/main" id="{6DCC5DAF-03AC-D741-9138-4690B59B01DA}"/>
                    </a:ext>
                  </a:extLst>
                </p14:cNvPr>
                <p14:cNvContentPartPr/>
                <p14:nvPr/>
              </p14:nvContentPartPr>
              <p14:xfrm>
                <a:off x="8481517" y="4858985"/>
                <a:ext cx="100080" cy="158760"/>
              </p14:xfrm>
            </p:contentPart>
          </mc:Choice>
          <mc:Fallback>
            <p:pic>
              <p:nvPicPr>
                <p:cNvPr id="45085" name="Ink 45084">
                  <a:extLst>
                    <a:ext uri="{FF2B5EF4-FFF2-40B4-BE49-F238E27FC236}">
                      <a16:creationId xmlns:a16="http://schemas.microsoft.com/office/drawing/2014/main" id="{6DCC5DAF-03AC-D741-9138-4690B59B01D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466397" y="4843505"/>
                  <a:ext cx="1303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45086" name="Ink 45085">
                  <a:extLst>
                    <a:ext uri="{FF2B5EF4-FFF2-40B4-BE49-F238E27FC236}">
                      <a16:creationId xmlns:a16="http://schemas.microsoft.com/office/drawing/2014/main" id="{6B5611A4-6E71-3447-B4B0-C643A029727B}"/>
                    </a:ext>
                  </a:extLst>
                </p14:cNvPr>
                <p14:cNvContentPartPr/>
                <p14:nvPr/>
              </p14:nvContentPartPr>
              <p14:xfrm>
                <a:off x="8592757" y="4900025"/>
                <a:ext cx="123840" cy="360"/>
              </p14:xfrm>
            </p:contentPart>
          </mc:Choice>
          <mc:Fallback>
            <p:pic>
              <p:nvPicPr>
                <p:cNvPr id="45086" name="Ink 45085">
                  <a:extLst>
                    <a:ext uri="{FF2B5EF4-FFF2-40B4-BE49-F238E27FC236}">
                      <a16:creationId xmlns:a16="http://schemas.microsoft.com/office/drawing/2014/main" id="{6B5611A4-6E71-3447-B4B0-C643A029727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577637" y="4884905"/>
                  <a:ext cx="154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45087" name="Ink 45086">
                  <a:extLst>
                    <a:ext uri="{FF2B5EF4-FFF2-40B4-BE49-F238E27FC236}">
                      <a16:creationId xmlns:a16="http://schemas.microsoft.com/office/drawing/2014/main" id="{821DCA09-616B-5240-8AA9-9DDBC7144BAA}"/>
                    </a:ext>
                  </a:extLst>
                </p14:cNvPr>
                <p14:cNvContentPartPr/>
                <p14:nvPr/>
              </p14:nvContentPartPr>
              <p14:xfrm>
                <a:off x="8674837" y="4876625"/>
                <a:ext cx="41760" cy="76680"/>
              </p14:xfrm>
            </p:contentPart>
          </mc:Choice>
          <mc:Fallback>
            <p:pic>
              <p:nvPicPr>
                <p:cNvPr id="45087" name="Ink 45086">
                  <a:extLst>
                    <a:ext uri="{FF2B5EF4-FFF2-40B4-BE49-F238E27FC236}">
                      <a16:creationId xmlns:a16="http://schemas.microsoft.com/office/drawing/2014/main" id="{821DCA09-616B-5240-8AA9-9DDBC7144BAA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659717" y="4861145"/>
                  <a:ext cx="720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45093" name="Ink 45092">
                  <a:extLst>
                    <a:ext uri="{FF2B5EF4-FFF2-40B4-BE49-F238E27FC236}">
                      <a16:creationId xmlns:a16="http://schemas.microsoft.com/office/drawing/2014/main" id="{6891BB46-BB69-6641-8E5B-A0CFA002DC39}"/>
                    </a:ext>
                  </a:extLst>
                </p14:cNvPr>
                <p14:cNvContentPartPr/>
                <p14:nvPr/>
              </p14:nvContentPartPr>
              <p14:xfrm>
                <a:off x="8756917" y="4876625"/>
                <a:ext cx="47520" cy="117720"/>
              </p14:xfrm>
            </p:contentPart>
          </mc:Choice>
          <mc:Fallback>
            <p:pic>
              <p:nvPicPr>
                <p:cNvPr id="45093" name="Ink 45092">
                  <a:extLst>
                    <a:ext uri="{FF2B5EF4-FFF2-40B4-BE49-F238E27FC236}">
                      <a16:creationId xmlns:a16="http://schemas.microsoft.com/office/drawing/2014/main" id="{6891BB46-BB69-6641-8E5B-A0CFA002DC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741797" y="4861145"/>
                  <a:ext cx="777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45094" name="Ink 45093">
                  <a:extLst>
                    <a:ext uri="{FF2B5EF4-FFF2-40B4-BE49-F238E27FC236}">
                      <a16:creationId xmlns:a16="http://schemas.microsoft.com/office/drawing/2014/main" id="{F6DD4938-8BFB-DB4E-A6F0-F011D6D775CB}"/>
                    </a:ext>
                  </a:extLst>
                </p14:cNvPr>
                <p14:cNvContentPartPr/>
                <p14:nvPr/>
              </p14:nvContentPartPr>
              <p14:xfrm>
                <a:off x="8809837" y="4870865"/>
                <a:ext cx="35280" cy="111600"/>
              </p14:xfrm>
            </p:contentPart>
          </mc:Choice>
          <mc:Fallback>
            <p:pic>
              <p:nvPicPr>
                <p:cNvPr id="45094" name="Ink 45093">
                  <a:extLst>
                    <a:ext uri="{FF2B5EF4-FFF2-40B4-BE49-F238E27FC236}">
                      <a16:creationId xmlns:a16="http://schemas.microsoft.com/office/drawing/2014/main" id="{F6DD4938-8BFB-DB4E-A6F0-F011D6D775CB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794717" y="4855385"/>
                  <a:ext cx="658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45095" name="Ink 45094">
                  <a:extLst>
                    <a:ext uri="{FF2B5EF4-FFF2-40B4-BE49-F238E27FC236}">
                      <a16:creationId xmlns:a16="http://schemas.microsoft.com/office/drawing/2014/main" id="{A862C389-E910-3943-9095-76867B7E095A}"/>
                    </a:ext>
                  </a:extLst>
                </p14:cNvPr>
                <p14:cNvContentPartPr/>
                <p14:nvPr/>
              </p14:nvContentPartPr>
              <p14:xfrm>
                <a:off x="8873917" y="4888505"/>
                <a:ext cx="41400" cy="52920"/>
              </p14:xfrm>
            </p:contentPart>
          </mc:Choice>
          <mc:Fallback>
            <p:pic>
              <p:nvPicPr>
                <p:cNvPr id="45095" name="Ink 45094">
                  <a:extLst>
                    <a:ext uri="{FF2B5EF4-FFF2-40B4-BE49-F238E27FC236}">
                      <a16:creationId xmlns:a16="http://schemas.microsoft.com/office/drawing/2014/main" id="{A862C389-E910-3943-9095-76867B7E095A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858797" y="4873025"/>
                  <a:ext cx="720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45096" name="Ink 45095">
                  <a:extLst>
                    <a:ext uri="{FF2B5EF4-FFF2-40B4-BE49-F238E27FC236}">
                      <a16:creationId xmlns:a16="http://schemas.microsoft.com/office/drawing/2014/main" id="{6C06E825-3ABF-8044-A47E-B89A2C6DC4DA}"/>
                    </a:ext>
                  </a:extLst>
                </p14:cNvPr>
                <p14:cNvContentPartPr/>
                <p14:nvPr/>
              </p14:nvContentPartPr>
              <p14:xfrm>
                <a:off x="8891917" y="4896785"/>
                <a:ext cx="52920" cy="68040"/>
              </p14:xfrm>
            </p:contentPart>
          </mc:Choice>
          <mc:Fallback>
            <p:pic>
              <p:nvPicPr>
                <p:cNvPr id="45096" name="Ink 45095">
                  <a:extLst>
                    <a:ext uri="{FF2B5EF4-FFF2-40B4-BE49-F238E27FC236}">
                      <a16:creationId xmlns:a16="http://schemas.microsoft.com/office/drawing/2014/main" id="{6C06E825-3ABF-8044-A47E-B89A2C6DC4D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876797" y="4881665"/>
                  <a:ext cx="835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45097" name="Ink 45096">
                  <a:extLst>
                    <a:ext uri="{FF2B5EF4-FFF2-40B4-BE49-F238E27FC236}">
                      <a16:creationId xmlns:a16="http://schemas.microsoft.com/office/drawing/2014/main" id="{2A4C96AB-6AA0-EF41-BE76-1967A010BE90}"/>
                    </a:ext>
                  </a:extLst>
                </p14:cNvPr>
                <p14:cNvContentPartPr/>
                <p14:nvPr/>
              </p14:nvContentPartPr>
              <p14:xfrm>
                <a:off x="8950237" y="4847465"/>
                <a:ext cx="64800" cy="141120"/>
              </p14:xfrm>
            </p:contentPart>
          </mc:Choice>
          <mc:Fallback>
            <p:pic>
              <p:nvPicPr>
                <p:cNvPr id="45097" name="Ink 45096">
                  <a:extLst>
                    <a:ext uri="{FF2B5EF4-FFF2-40B4-BE49-F238E27FC236}">
                      <a16:creationId xmlns:a16="http://schemas.microsoft.com/office/drawing/2014/main" id="{2A4C96AB-6AA0-EF41-BE76-1967A010BE9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935117" y="4831985"/>
                  <a:ext cx="954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45098" name="Ink 45097">
                  <a:extLst>
                    <a:ext uri="{FF2B5EF4-FFF2-40B4-BE49-F238E27FC236}">
                      <a16:creationId xmlns:a16="http://schemas.microsoft.com/office/drawing/2014/main" id="{E1A2E871-C086-CF41-A429-F162EE225694}"/>
                    </a:ext>
                  </a:extLst>
                </p14:cNvPr>
                <p14:cNvContentPartPr/>
                <p14:nvPr/>
              </p14:nvContentPartPr>
              <p14:xfrm>
                <a:off x="8997397" y="4888505"/>
                <a:ext cx="52920" cy="64800"/>
              </p14:xfrm>
            </p:contentPart>
          </mc:Choice>
          <mc:Fallback>
            <p:pic>
              <p:nvPicPr>
                <p:cNvPr id="45098" name="Ink 45097">
                  <a:extLst>
                    <a:ext uri="{FF2B5EF4-FFF2-40B4-BE49-F238E27FC236}">
                      <a16:creationId xmlns:a16="http://schemas.microsoft.com/office/drawing/2014/main" id="{E1A2E871-C086-CF41-A429-F162EE2256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982277" y="4873025"/>
                  <a:ext cx="835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45099" name="Ink 45098">
                  <a:extLst>
                    <a:ext uri="{FF2B5EF4-FFF2-40B4-BE49-F238E27FC236}">
                      <a16:creationId xmlns:a16="http://schemas.microsoft.com/office/drawing/2014/main" id="{D8E547C2-17B8-D541-839F-38465664FF07}"/>
                    </a:ext>
                  </a:extLst>
                </p14:cNvPr>
                <p14:cNvContentPartPr/>
                <p14:nvPr/>
              </p14:nvContentPartPr>
              <p14:xfrm>
                <a:off x="9055717" y="4858985"/>
                <a:ext cx="360" cy="129600"/>
              </p14:xfrm>
            </p:contentPart>
          </mc:Choice>
          <mc:Fallback>
            <p:pic>
              <p:nvPicPr>
                <p:cNvPr id="45099" name="Ink 45098">
                  <a:extLst>
                    <a:ext uri="{FF2B5EF4-FFF2-40B4-BE49-F238E27FC236}">
                      <a16:creationId xmlns:a16="http://schemas.microsoft.com/office/drawing/2014/main" id="{D8E547C2-17B8-D541-839F-38465664FF07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9040597" y="4843505"/>
                  <a:ext cx="30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45100" name="Ink 45099">
                  <a:extLst>
                    <a:ext uri="{FF2B5EF4-FFF2-40B4-BE49-F238E27FC236}">
                      <a16:creationId xmlns:a16="http://schemas.microsoft.com/office/drawing/2014/main" id="{623FB386-2BAF-DC41-B21C-45E62090F078}"/>
                    </a:ext>
                  </a:extLst>
                </p14:cNvPr>
                <p14:cNvContentPartPr/>
                <p14:nvPr/>
              </p14:nvContentPartPr>
              <p14:xfrm>
                <a:off x="9090997" y="4847465"/>
                <a:ext cx="18000" cy="152640"/>
              </p14:xfrm>
            </p:contentPart>
          </mc:Choice>
          <mc:Fallback>
            <p:pic>
              <p:nvPicPr>
                <p:cNvPr id="45100" name="Ink 45099">
                  <a:extLst>
                    <a:ext uri="{FF2B5EF4-FFF2-40B4-BE49-F238E27FC236}">
                      <a16:creationId xmlns:a16="http://schemas.microsoft.com/office/drawing/2014/main" id="{623FB386-2BAF-DC41-B21C-45E62090F0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9075877" y="4831985"/>
                  <a:ext cx="482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45101" name="Ink 45100">
                  <a:extLst>
                    <a:ext uri="{FF2B5EF4-FFF2-40B4-BE49-F238E27FC236}">
                      <a16:creationId xmlns:a16="http://schemas.microsoft.com/office/drawing/2014/main" id="{7DE4EB5D-5834-CA4D-B2C3-3980FD18F1B3}"/>
                    </a:ext>
                  </a:extLst>
                </p14:cNvPr>
                <p14:cNvContentPartPr/>
                <p14:nvPr/>
              </p14:nvContentPartPr>
              <p14:xfrm>
                <a:off x="9073717" y="4970585"/>
                <a:ext cx="82080" cy="8640"/>
              </p14:xfrm>
            </p:contentPart>
          </mc:Choice>
          <mc:Fallback>
            <p:pic>
              <p:nvPicPr>
                <p:cNvPr id="45101" name="Ink 45100">
                  <a:extLst>
                    <a:ext uri="{FF2B5EF4-FFF2-40B4-BE49-F238E27FC236}">
                      <a16:creationId xmlns:a16="http://schemas.microsoft.com/office/drawing/2014/main" id="{7DE4EB5D-5834-CA4D-B2C3-3980FD18F1B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9058237" y="4955105"/>
                  <a:ext cx="1126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45102" name="Ink 45101">
                  <a:extLst>
                    <a:ext uri="{FF2B5EF4-FFF2-40B4-BE49-F238E27FC236}">
                      <a16:creationId xmlns:a16="http://schemas.microsoft.com/office/drawing/2014/main" id="{6AC4C8BC-8DCF-DF46-9B3F-6B5CD2452BF0}"/>
                    </a:ext>
                  </a:extLst>
                </p14:cNvPr>
                <p14:cNvContentPartPr/>
                <p14:nvPr/>
              </p14:nvContentPartPr>
              <p14:xfrm>
                <a:off x="9102877" y="4618865"/>
                <a:ext cx="6120" cy="205200"/>
              </p14:xfrm>
            </p:contentPart>
          </mc:Choice>
          <mc:Fallback>
            <p:pic>
              <p:nvPicPr>
                <p:cNvPr id="45102" name="Ink 45101">
                  <a:extLst>
                    <a:ext uri="{FF2B5EF4-FFF2-40B4-BE49-F238E27FC236}">
                      <a16:creationId xmlns:a16="http://schemas.microsoft.com/office/drawing/2014/main" id="{6AC4C8BC-8DCF-DF46-9B3F-6B5CD2452BF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9087397" y="4603385"/>
                  <a:ext cx="367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45103" name="Ink 45102">
                  <a:extLst>
                    <a:ext uri="{FF2B5EF4-FFF2-40B4-BE49-F238E27FC236}">
                      <a16:creationId xmlns:a16="http://schemas.microsoft.com/office/drawing/2014/main" id="{B9B7F6EE-4674-EC45-8C29-46C89DBB21D3}"/>
                    </a:ext>
                  </a:extLst>
                </p14:cNvPr>
                <p14:cNvContentPartPr/>
                <p14:nvPr/>
              </p14:nvContentPartPr>
              <p14:xfrm>
                <a:off x="9073717" y="4630385"/>
                <a:ext cx="29520" cy="82440"/>
              </p14:xfrm>
            </p:contentPart>
          </mc:Choice>
          <mc:Fallback>
            <p:pic>
              <p:nvPicPr>
                <p:cNvPr id="45103" name="Ink 45102">
                  <a:extLst>
                    <a:ext uri="{FF2B5EF4-FFF2-40B4-BE49-F238E27FC236}">
                      <a16:creationId xmlns:a16="http://schemas.microsoft.com/office/drawing/2014/main" id="{B9B7F6EE-4674-EC45-8C29-46C89DBB21D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058237" y="4614905"/>
                  <a:ext cx="601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45104" name="Ink 45103">
                  <a:extLst>
                    <a:ext uri="{FF2B5EF4-FFF2-40B4-BE49-F238E27FC236}">
                      <a16:creationId xmlns:a16="http://schemas.microsoft.com/office/drawing/2014/main" id="{A80DC751-B278-8A4F-A29B-78F18E8C0FC2}"/>
                    </a:ext>
                  </a:extLst>
                </p14:cNvPr>
                <p14:cNvContentPartPr/>
                <p14:nvPr/>
              </p14:nvContentPartPr>
              <p14:xfrm>
                <a:off x="9090997" y="4665305"/>
                <a:ext cx="52920" cy="53280"/>
              </p14:xfrm>
            </p:contentPart>
          </mc:Choice>
          <mc:Fallback>
            <p:pic>
              <p:nvPicPr>
                <p:cNvPr id="45104" name="Ink 45103">
                  <a:extLst>
                    <a:ext uri="{FF2B5EF4-FFF2-40B4-BE49-F238E27FC236}">
                      <a16:creationId xmlns:a16="http://schemas.microsoft.com/office/drawing/2014/main" id="{A80DC751-B278-8A4F-A29B-78F18E8C0F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9075877" y="4650185"/>
                  <a:ext cx="83520" cy="8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94145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3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4096 X 1-bit DRAM block diagram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2616" y="2184730"/>
            <a:ext cx="5279052" cy="3893187"/>
            <a:chOff x="2775982" y="1993929"/>
            <a:chExt cx="5279052" cy="3893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5982" y="1993929"/>
              <a:ext cx="5279052" cy="38931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79569" y="4081549"/>
              <a:ext cx="13383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Column Address &amp;</a:t>
              </a:r>
            </a:p>
            <a:p>
              <a:pPr algn="r"/>
              <a:r>
                <a:rPr lang="en-US" altLang="ko-KR" sz="1100" dirty="0"/>
                <a:t>Control Signals</a:t>
              </a:r>
              <a:endParaRPr lang="ko-KR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8385D-2940-534A-8E5F-C110CAF98912}"/>
              </a:ext>
            </a:extLst>
          </p:cNvPr>
          <p:cNvSpPr/>
          <p:nvPr/>
        </p:nvSpPr>
        <p:spPr>
          <a:xfrm>
            <a:off x="2215926" y="2469277"/>
            <a:ext cx="3342191" cy="193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9A4A-795C-634A-AF16-3FA031802619}"/>
              </a:ext>
            </a:extLst>
          </p:cNvPr>
          <p:cNvSpPr txBox="1"/>
          <p:nvPr/>
        </p:nvSpPr>
        <p:spPr>
          <a:xfrm>
            <a:off x="5629212" y="2406060"/>
            <a:ext cx="338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Row address selects one of 64 rows</a:t>
            </a:r>
          </a:p>
          <a:p>
            <a:r>
              <a:rPr lang="en-US" altLang="ko-KR" sz="1600" dirty="0"/>
              <a:t>1 row contains 64 bits in this case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67A165-AD87-8848-9F03-A8410061113E}"/>
              </a:ext>
            </a:extLst>
          </p:cNvPr>
          <p:cNvSpPr/>
          <p:nvPr/>
        </p:nvSpPr>
        <p:spPr>
          <a:xfrm>
            <a:off x="1118994" y="2158745"/>
            <a:ext cx="920727" cy="211360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cv</a:t>
            </a:r>
            <a:endParaRPr kumimoji="1" lang="ko-KR" alt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D5DD0CF-CDF3-B844-B4AD-76F78E9064EC}"/>
              </a:ext>
            </a:extLst>
          </p:cNvPr>
          <p:cNvGrpSpPr/>
          <p:nvPr/>
        </p:nvGrpSpPr>
        <p:grpSpPr>
          <a:xfrm>
            <a:off x="3336972" y="5806597"/>
            <a:ext cx="362880" cy="200160"/>
            <a:chOff x="3336972" y="5806597"/>
            <a:chExt cx="362880" cy="20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9DE1B9-EF5F-414C-BFE4-4271581E0D27}"/>
                    </a:ext>
                  </a:extLst>
                </p14:cNvPr>
                <p14:cNvContentPartPr/>
                <p14:nvPr/>
              </p14:nvContentPartPr>
              <p14:xfrm>
                <a:off x="3336972" y="5880397"/>
                <a:ext cx="42120" cy="110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9DE1B9-EF5F-414C-BFE4-4271581E0D2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21852" y="5865277"/>
                  <a:ext cx="72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C93CCEA-43F3-8A4A-BEC1-306FE8C45659}"/>
                    </a:ext>
                  </a:extLst>
                </p14:cNvPr>
                <p14:cNvContentPartPr/>
                <p14:nvPr/>
              </p14:nvContentPartPr>
              <p14:xfrm>
                <a:off x="3389172" y="5869597"/>
                <a:ext cx="11160" cy="11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C93CCEA-43F3-8A4A-BEC1-306FE8C4565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74052" y="5854477"/>
                  <a:ext cx="417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D6D136-905B-7B4C-A6DD-8CB75E05C1E2}"/>
                    </a:ext>
                  </a:extLst>
                </p14:cNvPr>
                <p14:cNvContentPartPr/>
                <p14:nvPr/>
              </p14:nvContentPartPr>
              <p14:xfrm>
                <a:off x="3452172" y="5864557"/>
                <a:ext cx="37440" cy="110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D6D136-905B-7B4C-A6DD-8CB75E05C1E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37052" y="5849437"/>
                  <a:ext cx="67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D2FF79-0F8D-FA4E-B23F-C27989C8C70F}"/>
                    </a:ext>
                  </a:extLst>
                </p14:cNvPr>
                <p14:cNvContentPartPr/>
                <p14:nvPr/>
              </p14:nvContentPartPr>
              <p14:xfrm>
                <a:off x="3499692" y="5917117"/>
                <a:ext cx="47520" cy="475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D2FF79-0F8D-FA4E-B23F-C27989C8C70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84572" y="5901637"/>
                  <a:ext cx="78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C700CF-BD83-5D48-BA18-49999F6CA508}"/>
                    </a:ext>
                  </a:extLst>
                </p14:cNvPr>
                <p14:cNvContentPartPr/>
                <p14:nvPr/>
              </p14:nvContentPartPr>
              <p14:xfrm>
                <a:off x="3536412" y="5885437"/>
                <a:ext cx="21240" cy="576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C700CF-BD83-5D48-BA18-49999F6CA5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21292" y="5870317"/>
                  <a:ext cx="51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3702764-8B0F-FF4B-91EC-86017F6C6732}"/>
                    </a:ext>
                  </a:extLst>
                </p14:cNvPr>
                <p14:cNvContentPartPr/>
                <p14:nvPr/>
              </p14:nvContentPartPr>
              <p14:xfrm>
                <a:off x="3563052" y="5833237"/>
                <a:ext cx="42120" cy="1476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3702764-8B0F-FF4B-91EC-86017F6C67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47572" y="5817757"/>
                  <a:ext cx="72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412096-E1FD-CA45-8D8C-78F32AE964C3}"/>
                    </a:ext>
                  </a:extLst>
                </p14:cNvPr>
                <p14:cNvContentPartPr/>
                <p14:nvPr/>
              </p14:nvContentPartPr>
              <p14:xfrm>
                <a:off x="3568092" y="5880397"/>
                <a:ext cx="42120" cy="26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412096-E1FD-CA45-8D8C-78F32AE964C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52972" y="5865277"/>
                  <a:ext cx="7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142EDBF-FFF2-F143-9B46-3B20EB678655}"/>
                    </a:ext>
                  </a:extLst>
                </p14:cNvPr>
                <p14:cNvContentPartPr/>
                <p14:nvPr/>
              </p14:nvContentPartPr>
              <p14:xfrm>
                <a:off x="3652332" y="5806597"/>
                <a:ext cx="47520" cy="200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142EDBF-FFF2-F143-9B46-3B20EB67865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36852" y="5791477"/>
                  <a:ext cx="7812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7FA2E98-EBB0-E94B-975F-DB4A5A796982}"/>
              </a:ext>
            </a:extLst>
          </p:cNvPr>
          <p:cNvGrpSpPr/>
          <p:nvPr/>
        </p:nvGrpSpPr>
        <p:grpSpPr>
          <a:xfrm>
            <a:off x="2185692" y="861637"/>
            <a:ext cx="925560" cy="216000"/>
            <a:chOff x="2185692" y="861637"/>
            <a:chExt cx="92556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00ACF6C-D066-0C4C-AB4F-93A71F1780AE}"/>
                    </a:ext>
                  </a:extLst>
                </p14:cNvPr>
                <p14:cNvContentPartPr/>
                <p14:nvPr/>
              </p14:nvContentPartPr>
              <p14:xfrm>
                <a:off x="2185692" y="919597"/>
                <a:ext cx="52920" cy="1580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00ACF6C-D066-0C4C-AB4F-93A71F1780A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170572" y="904117"/>
                  <a:ext cx="835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7BAB21-7126-7B46-AF9C-8A0FEF3A7DF8}"/>
                    </a:ext>
                  </a:extLst>
                </p14:cNvPr>
                <p14:cNvContentPartPr/>
                <p14:nvPr/>
              </p14:nvContentPartPr>
              <p14:xfrm>
                <a:off x="2274972" y="935437"/>
                <a:ext cx="100440" cy="1209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7BAB21-7126-7B46-AF9C-8A0FEF3A7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259852" y="919957"/>
                  <a:ext cx="1310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EF10E16-7500-CB4A-A618-8573E472E398}"/>
                    </a:ext>
                  </a:extLst>
                </p14:cNvPr>
                <p14:cNvContentPartPr/>
                <p14:nvPr/>
              </p14:nvContentPartPr>
              <p14:xfrm>
                <a:off x="2390892" y="903757"/>
                <a:ext cx="26640" cy="158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EF10E16-7500-CB4A-A618-8573E472E39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5772" y="888637"/>
                  <a:ext cx="56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525D1BA-BA8B-EE46-A1E5-5B0EA1BB4EA1}"/>
                    </a:ext>
                  </a:extLst>
                </p14:cNvPr>
                <p14:cNvContentPartPr/>
                <p14:nvPr/>
              </p14:nvContentPartPr>
              <p14:xfrm>
                <a:off x="2411772" y="908797"/>
                <a:ext cx="68760" cy="12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525D1BA-BA8B-EE46-A1E5-5B0EA1BB4EA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396652" y="893677"/>
                  <a:ext cx="99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AADA48-E0BE-FB41-BC8C-EC13E6D0148C}"/>
                    </a:ext>
                  </a:extLst>
                </p14:cNvPr>
                <p14:cNvContentPartPr/>
                <p14:nvPr/>
              </p14:nvContentPartPr>
              <p14:xfrm>
                <a:off x="2464692" y="903757"/>
                <a:ext cx="26640" cy="14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AADA48-E0BE-FB41-BC8C-EC13E6D0148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49212" y="888637"/>
                  <a:ext cx="5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C4FEB8-9515-F049-8FDE-5B48B4355A30}"/>
                    </a:ext>
                  </a:extLst>
                </p14:cNvPr>
                <p14:cNvContentPartPr/>
                <p14:nvPr/>
              </p14:nvContentPartPr>
              <p14:xfrm>
                <a:off x="2501052" y="908797"/>
                <a:ext cx="32040" cy="137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C4FEB8-9515-F049-8FDE-5B48B4355A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85932" y="893677"/>
                  <a:ext cx="62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07AED9-769F-A242-B15C-BF68C27FF5D7}"/>
                    </a:ext>
                  </a:extLst>
                </p14:cNvPr>
                <p14:cNvContentPartPr/>
                <p14:nvPr/>
              </p14:nvContentPartPr>
              <p14:xfrm>
                <a:off x="2469732" y="982597"/>
                <a:ext cx="68760" cy="82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07AED9-769F-A242-B15C-BF68C27FF5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54612" y="967117"/>
                  <a:ext cx="99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EE9C8D-D8C6-5D4E-A930-B7ADABF7E110}"/>
                    </a:ext>
                  </a:extLst>
                </p14:cNvPr>
                <p14:cNvContentPartPr/>
                <p14:nvPr/>
              </p14:nvContentPartPr>
              <p14:xfrm>
                <a:off x="2543532" y="914197"/>
                <a:ext cx="16200" cy="1162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EE9C8D-D8C6-5D4E-A930-B7ADABF7E11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528052" y="898717"/>
                  <a:ext cx="464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54B116-D6F1-C34F-8471-8A7F25CD2CBC}"/>
                    </a:ext>
                  </a:extLst>
                </p14:cNvPr>
                <p14:cNvContentPartPr/>
                <p14:nvPr/>
              </p14:nvContentPartPr>
              <p14:xfrm>
                <a:off x="2548572" y="908797"/>
                <a:ext cx="79200" cy="14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54B116-D6F1-C34F-8471-8A7F25CD2CB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533452" y="893677"/>
                  <a:ext cx="10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341BEB8-E717-7D46-BB23-688A4AAA0306}"/>
                    </a:ext>
                  </a:extLst>
                </p14:cNvPr>
                <p14:cNvContentPartPr/>
                <p14:nvPr/>
              </p14:nvContentPartPr>
              <p14:xfrm>
                <a:off x="2637852" y="924637"/>
                <a:ext cx="52920" cy="529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341BEB8-E717-7D46-BB23-688A4AAA030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622732" y="909517"/>
                  <a:ext cx="83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3361222-F886-A64A-8962-4EB435D42CDF}"/>
                    </a:ext>
                  </a:extLst>
                </p14:cNvPr>
                <p14:cNvContentPartPr/>
                <p14:nvPr/>
              </p14:nvContentPartPr>
              <p14:xfrm>
                <a:off x="2637852" y="956317"/>
                <a:ext cx="63360" cy="6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3361222-F886-A64A-8962-4EB435D42CD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622732" y="940837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1458AE4-D944-D940-8089-760E7B3B872E}"/>
                    </a:ext>
                  </a:extLst>
                </p14:cNvPr>
                <p14:cNvContentPartPr/>
                <p14:nvPr/>
              </p14:nvContentPartPr>
              <p14:xfrm>
                <a:off x="2711652" y="877477"/>
                <a:ext cx="47520" cy="173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1458AE4-D944-D940-8089-760E7B3B872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696172" y="861997"/>
                  <a:ext cx="78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70E9C73-95DC-2941-9FEC-E716BCB20F8A}"/>
                    </a:ext>
                  </a:extLst>
                </p14:cNvPr>
                <p14:cNvContentPartPr/>
                <p14:nvPr/>
              </p14:nvContentPartPr>
              <p14:xfrm>
                <a:off x="2837292" y="919597"/>
                <a:ext cx="100440" cy="10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70E9C73-95DC-2941-9FEC-E716BCB20F8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822172" y="904117"/>
                  <a:ext cx="131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1CFB110-0007-7847-89F6-BB5E32541DB6}"/>
                    </a:ext>
                  </a:extLst>
                </p14:cNvPr>
                <p14:cNvContentPartPr/>
                <p14:nvPr/>
              </p14:nvContentPartPr>
              <p14:xfrm>
                <a:off x="3005772" y="903757"/>
                <a:ext cx="79200" cy="738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1CFB110-0007-7847-89F6-BB5E32541DB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990652" y="888637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6E8782-2C19-8741-9A0A-DAF5BD4AC91F}"/>
                    </a:ext>
                  </a:extLst>
                </p14:cNvPr>
                <p14:cNvContentPartPr/>
                <p14:nvPr/>
              </p14:nvContentPartPr>
              <p14:xfrm>
                <a:off x="3100452" y="861637"/>
                <a:ext cx="10800" cy="163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6E8782-2C19-8741-9A0A-DAF5BD4AC91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085332" y="846517"/>
                  <a:ext cx="41400" cy="19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136B94-0904-264A-A0CE-03FB37D34537}"/>
              </a:ext>
            </a:extLst>
          </p:cNvPr>
          <p:cNvGrpSpPr/>
          <p:nvPr/>
        </p:nvGrpSpPr>
        <p:grpSpPr>
          <a:xfrm>
            <a:off x="310092" y="5312677"/>
            <a:ext cx="141840" cy="410400"/>
            <a:chOff x="310092" y="5312677"/>
            <a:chExt cx="141840" cy="41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BCCF711-61AB-0A48-9824-7E5A2F3FF478}"/>
                    </a:ext>
                  </a:extLst>
                </p14:cNvPr>
                <p14:cNvContentPartPr/>
                <p14:nvPr/>
              </p14:nvContentPartPr>
              <p14:xfrm>
                <a:off x="356892" y="5328517"/>
                <a:ext cx="89640" cy="26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BCCF711-61AB-0A48-9824-7E5A2F3FF47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41772" y="5313397"/>
                  <a:ext cx="1202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4D1E5BF-7238-264F-A120-FDFF1540E64B}"/>
                    </a:ext>
                  </a:extLst>
                </p14:cNvPr>
                <p14:cNvContentPartPr/>
                <p14:nvPr/>
              </p14:nvContentPartPr>
              <p14:xfrm>
                <a:off x="425292" y="5312677"/>
                <a:ext cx="26640" cy="58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4D1E5BF-7238-264F-A120-FDFF1540E64B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0172" y="5297557"/>
                  <a:ext cx="568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C45CDB-1B05-5E48-90BF-4192F672EFD0}"/>
                    </a:ext>
                  </a:extLst>
                </p14:cNvPr>
                <p14:cNvContentPartPr/>
                <p14:nvPr/>
              </p14:nvContentPartPr>
              <p14:xfrm>
                <a:off x="310092" y="5481157"/>
                <a:ext cx="136800" cy="108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C45CDB-1B05-5E48-90BF-4192F672EFD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4612" y="5465677"/>
                  <a:ext cx="16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F52802C-0F52-0847-B489-C3F765F2E111}"/>
                    </a:ext>
                  </a:extLst>
                </p14:cNvPr>
                <p14:cNvContentPartPr/>
                <p14:nvPr/>
              </p14:nvContentPartPr>
              <p14:xfrm>
                <a:off x="425292" y="5459917"/>
                <a:ext cx="21240" cy="52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F52802C-0F52-0847-B489-C3F765F2E11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10172" y="5444437"/>
                  <a:ext cx="5184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BF3EE77-1A69-2944-A6B9-11F7AE02DA7E}"/>
                    </a:ext>
                  </a:extLst>
                </p14:cNvPr>
                <p14:cNvContentPartPr/>
                <p14:nvPr/>
              </p14:nvContentPartPr>
              <p14:xfrm>
                <a:off x="315132" y="5328517"/>
                <a:ext cx="10800" cy="3945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BF3EE77-1A69-2944-A6B9-11F7AE02DA7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0012" y="5313397"/>
                  <a:ext cx="41400" cy="42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11F9F72-1849-1B43-BB9D-A588EC227CB5}"/>
              </a:ext>
            </a:extLst>
          </p:cNvPr>
          <p:cNvGrpSpPr/>
          <p:nvPr/>
        </p:nvGrpSpPr>
        <p:grpSpPr>
          <a:xfrm>
            <a:off x="147012" y="5843677"/>
            <a:ext cx="1009440" cy="420480"/>
            <a:chOff x="147012" y="5843677"/>
            <a:chExt cx="100944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F197FA8-4870-7347-99AC-87783D5AB0A3}"/>
                    </a:ext>
                  </a:extLst>
                </p14:cNvPr>
                <p14:cNvContentPartPr/>
                <p14:nvPr/>
              </p14:nvContentPartPr>
              <p14:xfrm>
                <a:off x="162852" y="5906317"/>
                <a:ext cx="47520" cy="687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F197FA8-4870-7347-99AC-87783D5AB0A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7372" y="5891197"/>
                  <a:ext cx="781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C6B8E2E-2EFB-2541-858E-882670C48C0D}"/>
                    </a:ext>
                  </a:extLst>
                </p14:cNvPr>
                <p14:cNvContentPartPr/>
                <p14:nvPr/>
              </p14:nvContentPartPr>
              <p14:xfrm>
                <a:off x="236292" y="5859517"/>
                <a:ext cx="16200" cy="1630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C6B8E2E-2EFB-2541-858E-882670C48C0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1172" y="5844037"/>
                  <a:ext cx="464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D7F6755D-927E-4E46-B4F4-1FCD6E96104B}"/>
                    </a:ext>
                  </a:extLst>
                </p14:cNvPr>
                <p14:cNvContentPartPr/>
                <p14:nvPr/>
              </p14:nvContentPartPr>
              <p14:xfrm>
                <a:off x="267612" y="5885437"/>
                <a:ext cx="21240" cy="900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D7F6755D-927E-4E46-B4F4-1FCD6E96104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52492" y="5870317"/>
                  <a:ext cx="51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A3ECADE-A5AD-674C-8056-37C15D3EC051}"/>
                    </a:ext>
                  </a:extLst>
                </p14:cNvPr>
                <p14:cNvContentPartPr/>
                <p14:nvPr/>
              </p14:nvContentPartPr>
              <p14:xfrm>
                <a:off x="299292" y="5880397"/>
                <a:ext cx="68760" cy="105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A3ECADE-A5AD-674C-8056-37C15D3EC05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83812" y="5865277"/>
                  <a:ext cx="99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57F4039-14D5-1048-A71D-394299DB1103}"/>
                    </a:ext>
                  </a:extLst>
                </p14:cNvPr>
                <p14:cNvContentPartPr/>
                <p14:nvPr/>
              </p14:nvContentPartPr>
              <p14:xfrm>
                <a:off x="315132" y="5953837"/>
                <a:ext cx="68760" cy="58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57F4039-14D5-1048-A71D-394299DB110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00012" y="5938357"/>
                  <a:ext cx="99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58D806A-7EFE-234B-BB81-4CDEB50326A5}"/>
                    </a:ext>
                  </a:extLst>
                </p14:cNvPr>
                <p14:cNvContentPartPr/>
                <p14:nvPr/>
              </p14:nvContentPartPr>
              <p14:xfrm>
                <a:off x="393972" y="5885437"/>
                <a:ext cx="52560" cy="687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58D806A-7EFE-234B-BB81-4CDEB50326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78852" y="5870317"/>
                  <a:ext cx="831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4E2806D-1DEE-314E-B3D4-91FF1E194DC8}"/>
                    </a:ext>
                  </a:extLst>
                </p14:cNvPr>
                <p14:cNvContentPartPr/>
                <p14:nvPr/>
              </p14:nvContentPartPr>
              <p14:xfrm>
                <a:off x="451572" y="5843677"/>
                <a:ext cx="27000" cy="1418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4E2806D-1DEE-314E-B3D4-91FF1E194D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6452" y="5828557"/>
                  <a:ext cx="57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93A4AB6-1DBF-C548-A507-4CEC751A0038}"/>
                    </a:ext>
                  </a:extLst>
                </p14:cNvPr>
                <p14:cNvContentPartPr/>
                <p14:nvPr/>
              </p14:nvContentPartPr>
              <p14:xfrm>
                <a:off x="519972" y="5885437"/>
                <a:ext cx="79200" cy="5292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93A4AB6-1DBF-C548-A507-4CEC751A003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4852" y="5870317"/>
                  <a:ext cx="109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406F24D-BE54-274D-9FED-E8F5ABEF118A}"/>
                    </a:ext>
                  </a:extLst>
                </p14:cNvPr>
                <p14:cNvContentPartPr/>
                <p14:nvPr/>
              </p14:nvContentPartPr>
              <p14:xfrm>
                <a:off x="525372" y="5937997"/>
                <a:ext cx="84240" cy="475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406F24D-BE54-274D-9FED-E8F5ABEF118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9892" y="5922877"/>
                  <a:ext cx="1148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DFF0599-2832-CF4D-A432-0DF77A77B90F}"/>
                    </a:ext>
                  </a:extLst>
                </p14:cNvPr>
                <p14:cNvContentPartPr/>
                <p14:nvPr/>
              </p14:nvContentPartPr>
              <p14:xfrm>
                <a:off x="603852" y="5890837"/>
                <a:ext cx="63360" cy="212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DFF0599-2832-CF4D-A432-0DF77A77B90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88732" y="5875717"/>
                  <a:ext cx="939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F5DA2B8-E510-EC42-A060-8F2CBEC002C2}"/>
                    </a:ext>
                  </a:extLst>
                </p14:cNvPr>
                <p14:cNvContentPartPr/>
                <p14:nvPr/>
              </p14:nvContentPartPr>
              <p14:xfrm>
                <a:off x="625452" y="5911717"/>
                <a:ext cx="95040" cy="687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F5DA2B8-E510-EC42-A060-8F2CBEC002C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09972" y="5896597"/>
                  <a:ext cx="125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0C9EC29-17AF-5746-B113-CAE8355B4FAC}"/>
                    </a:ext>
                  </a:extLst>
                </p14:cNvPr>
                <p14:cNvContentPartPr/>
                <p14:nvPr/>
              </p14:nvContentPartPr>
              <p14:xfrm>
                <a:off x="714732" y="5896237"/>
                <a:ext cx="57960" cy="529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0C9EC29-17AF-5746-B113-CAE8355B4FA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99252" y="5880757"/>
                  <a:ext cx="88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41A528-93BB-D946-A968-0620B2D28D3F}"/>
                    </a:ext>
                  </a:extLst>
                </p14:cNvPr>
                <p14:cNvContentPartPr/>
                <p14:nvPr/>
              </p14:nvContentPartPr>
              <p14:xfrm>
                <a:off x="793572" y="5843677"/>
                <a:ext cx="10800" cy="1789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41A528-93BB-D946-A968-0620B2D28D3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78092" y="5828557"/>
                  <a:ext cx="4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697FD58-6F80-7C4D-B3FE-DD4E9C3E8368}"/>
                    </a:ext>
                  </a:extLst>
                </p14:cNvPr>
                <p14:cNvContentPartPr/>
                <p14:nvPr/>
              </p14:nvContentPartPr>
              <p14:xfrm>
                <a:off x="147012" y="6137797"/>
                <a:ext cx="10800" cy="126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697FD58-6F80-7C4D-B3FE-DD4E9C3E836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1892" y="6122677"/>
                  <a:ext cx="4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96B34B2-5BD7-A449-9526-9A074A2158EC}"/>
                    </a:ext>
                  </a:extLst>
                </p14:cNvPr>
                <p14:cNvContentPartPr/>
                <p14:nvPr/>
              </p14:nvContentPartPr>
              <p14:xfrm>
                <a:off x="157452" y="6148237"/>
                <a:ext cx="68760" cy="684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96B34B2-5BD7-A449-9526-9A074A2158E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42332" y="6133117"/>
                  <a:ext cx="993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75A7C23-CDFB-024C-9AC7-61659E46A95C}"/>
                    </a:ext>
                  </a:extLst>
                </p14:cNvPr>
                <p14:cNvContentPartPr/>
                <p14:nvPr/>
              </p14:nvContentPartPr>
              <p14:xfrm>
                <a:off x="204612" y="6169477"/>
                <a:ext cx="52920" cy="687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75A7C23-CDFB-024C-9AC7-61659E46A9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9492" y="6153997"/>
                  <a:ext cx="83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3FAE6AA-6827-F547-81A4-A3B99141DB18}"/>
                    </a:ext>
                  </a:extLst>
                </p14:cNvPr>
                <p14:cNvContentPartPr/>
                <p14:nvPr/>
              </p14:nvContentPartPr>
              <p14:xfrm>
                <a:off x="278052" y="6137797"/>
                <a:ext cx="63360" cy="6876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3FAE6AA-6827-F547-81A4-A3B99141DB1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62932" y="6122677"/>
                  <a:ext cx="93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976CD18-92FA-B74E-9386-F62D28A30D38}"/>
                    </a:ext>
                  </a:extLst>
                </p14:cNvPr>
                <p14:cNvContentPartPr/>
                <p14:nvPr/>
              </p14:nvContentPartPr>
              <p14:xfrm>
                <a:off x="362292" y="6106117"/>
                <a:ext cx="42480" cy="1422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976CD18-92FA-B74E-9386-F62D28A30D3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47172" y="6090997"/>
                  <a:ext cx="73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275603-F52C-404A-8B0F-0C8DA8C223E7}"/>
                    </a:ext>
                  </a:extLst>
                </p14:cNvPr>
                <p14:cNvContentPartPr/>
                <p14:nvPr/>
              </p14:nvContentPartPr>
              <p14:xfrm>
                <a:off x="420252" y="6127357"/>
                <a:ext cx="100080" cy="896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275603-F52C-404A-8B0F-0C8DA8C223E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04772" y="6111877"/>
                  <a:ext cx="1306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09376F2-AD2F-4547-8A35-DBE1F37EBFBD}"/>
                    </a:ext>
                  </a:extLst>
                </p14:cNvPr>
                <p14:cNvContentPartPr/>
                <p14:nvPr/>
              </p14:nvContentPartPr>
              <p14:xfrm>
                <a:off x="551652" y="6106117"/>
                <a:ext cx="42120" cy="1213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09376F2-AD2F-4547-8A35-DBE1F37EBFB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36532" y="6090997"/>
                  <a:ext cx="727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6B9CA01-B00E-C449-9141-D6471CCCEF10}"/>
                    </a:ext>
                  </a:extLst>
                </p14:cNvPr>
                <p14:cNvContentPartPr/>
                <p14:nvPr/>
              </p14:nvContentPartPr>
              <p14:xfrm>
                <a:off x="672252" y="6079837"/>
                <a:ext cx="37440" cy="153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6B9CA01-B00E-C449-9141-D6471CCCEF1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7132" y="6064717"/>
                  <a:ext cx="676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B8319AF-D695-7743-924D-9E24C87AC03D}"/>
                    </a:ext>
                  </a:extLst>
                </p14:cNvPr>
                <p14:cNvContentPartPr/>
                <p14:nvPr/>
              </p14:nvContentPartPr>
              <p14:xfrm>
                <a:off x="698892" y="6090637"/>
                <a:ext cx="37080" cy="1000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B8319AF-D695-7743-924D-9E24C87AC03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83772" y="6075157"/>
                  <a:ext cx="673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A9BAEF7-19B9-344F-BF2B-45FFC78CEC07}"/>
                    </a:ext>
                  </a:extLst>
                </p14:cNvPr>
                <p14:cNvContentPartPr/>
                <p14:nvPr/>
              </p14:nvContentPartPr>
              <p14:xfrm>
                <a:off x="746052" y="6101077"/>
                <a:ext cx="37440" cy="687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A9BAEF7-19B9-344F-BF2B-45FFC78CEC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30572" y="6085957"/>
                  <a:ext cx="67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2C79995-AA0E-0B46-9473-D434B6009782}"/>
                    </a:ext>
                  </a:extLst>
                </p14:cNvPr>
                <p14:cNvContentPartPr/>
                <p14:nvPr/>
              </p14:nvContentPartPr>
              <p14:xfrm>
                <a:off x="771972" y="6053917"/>
                <a:ext cx="16560" cy="1209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2C79995-AA0E-0B46-9473-D434B600978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6852" y="6038437"/>
                  <a:ext cx="46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2087AFF-CED5-DF4A-BCF3-A20F8837B41A}"/>
                    </a:ext>
                  </a:extLst>
                </p14:cNvPr>
                <p14:cNvContentPartPr/>
                <p14:nvPr/>
              </p14:nvContentPartPr>
              <p14:xfrm>
                <a:off x="804012" y="6101077"/>
                <a:ext cx="42120" cy="65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2087AFF-CED5-DF4A-BCF3-A20F8837B41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88532" y="6085957"/>
                  <a:ext cx="72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9005BEF-45EF-1A40-9DAC-4A93449ACA27}"/>
                    </a:ext>
                  </a:extLst>
                </p14:cNvPr>
                <p14:cNvContentPartPr/>
                <p14:nvPr/>
              </p14:nvContentPartPr>
              <p14:xfrm>
                <a:off x="835332" y="6038077"/>
                <a:ext cx="21240" cy="1609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9005BEF-45EF-1A40-9DAC-4A93449ACA2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19852" y="6022597"/>
                  <a:ext cx="518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A0B988-4BB2-1947-8B5E-6FB0FA8777C7}"/>
                    </a:ext>
                  </a:extLst>
                </p14:cNvPr>
                <p14:cNvContentPartPr/>
                <p14:nvPr/>
              </p14:nvContentPartPr>
              <p14:xfrm>
                <a:off x="877452" y="6090637"/>
                <a:ext cx="47520" cy="475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A0B988-4BB2-1947-8B5E-6FB0FA8777C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62332" y="6075157"/>
                  <a:ext cx="781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3E62E65-50B0-084B-B6B4-A0215EFFA4F2}"/>
                    </a:ext>
                  </a:extLst>
                </p14:cNvPr>
                <p14:cNvContentPartPr/>
                <p14:nvPr/>
              </p14:nvContentPartPr>
              <p14:xfrm>
                <a:off x="924612" y="6048517"/>
                <a:ext cx="21600" cy="1108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3E62E65-50B0-084B-B6B4-A0215EFFA4F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09492" y="6033037"/>
                  <a:ext cx="52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A1D3F18-9C37-2A4D-956B-4C340C87A245}"/>
                    </a:ext>
                  </a:extLst>
                </p14:cNvPr>
                <p14:cNvContentPartPr/>
                <p14:nvPr/>
              </p14:nvContentPartPr>
              <p14:xfrm>
                <a:off x="898332" y="6127357"/>
                <a:ext cx="84600" cy="583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A1D3F18-9C37-2A4D-956B-4C340C87A245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883212" y="6111877"/>
                  <a:ext cx="114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12242E3-082C-DA43-B32A-D3BDD3B3632D}"/>
                    </a:ext>
                  </a:extLst>
                </p14:cNvPr>
                <p14:cNvContentPartPr/>
                <p14:nvPr/>
              </p14:nvContentPartPr>
              <p14:xfrm>
                <a:off x="961692" y="6079837"/>
                <a:ext cx="47520" cy="74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12242E3-082C-DA43-B32A-D3BDD3B3632D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46212" y="6064717"/>
                  <a:ext cx="7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37BD8F5-924E-1841-BB97-D3EEE88D0D2A}"/>
                    </a:ext>
                  </a:extLst>
                </p14:cNvPr>
                <p14:cNvContentPartPr/>
                <p14:nvPr/>
              </p14:nvContentPartPr>
              <p14:xfrm>
                <a:off x="993012" y="6116917"/>
                <a:ext cx="47880" cy="54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D37BD8F5-924E-1841-BB97-D3EEE88D0D2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7532" y="6101797"/>
                  <a:ext cx="781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419FFD5-1154-AB41-8ECA-C59197BF5F61}"/>
                    </a:ext>
                  </a:extLst>
                </p14:cNvPr>
                <p14:cNvContentPartPr/>
                <p14:nvPr/>
              </p14:nvContentPartPr>
              <p14:xfrm>
                <a:off x="1056012" y="5980117"/>
                <a:ext cx="21240" cy="216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419FFD5-1154-AB41-8ECA-C59197BF5F6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040892" y="5964997"/>
                  <a:ext cx="51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FB22ADF-42B2-A948-9BD1-CBF48A0A2DD7}"/>
                    </a:ext>
                  </a:extLst>
                </p14:cNvPr>
                <p14:cNvContentPartPr/>
                <p14:nvPr/>
              </p14:nvContentPartPr>
              <p14:xfrm>
                <a:off x="1150692" y="6142837"/>
                <a:ext cx="5760" cy="5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FB22ADF-42B2-A948-9BD1-CBF48A0A2DD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135212" y="6127717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5977937-E1EB-BF49-8A0A-EE6B09B4D2D7}"/>
              </a:ext>
            </a:extLst>
          </p:cNvPr>
          <p:cNvGrpSpPr/>
          <p:nvPr/>
        </p:nvGrpSpPr>
        <p:grpSpPr>
          <a:xfrm>
            <a:off x="5567892" y="1917877"/>
            <a:ext cx="796320" cy="531360"/>
            <a:chOff x="5567892" y="1917877"/>
            <a:chExt cx="79632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0E017C4-6AF5-3644-BE48-51C3C9A40AD0}"/>
                    </a:ext>
                  </a:extLst>
                </p14:cNvPr>
                <p14:cNvContentPartPr/>
                <p14:nvPr/>
              </p14:nvContentPartPr>
              <p14:xfrm>
                <a:off x="5580852" y="2269957"/>
                <a:ext cx="158040" cy="179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0E017C4-6AF5-3644-BE48-51C3C9A40AD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565372" y="2254837"/>
                  <a:ext cx="188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D25892F-47EF-EC41-A35B-54C3BEBF4610}"/>
                    </a:ext>
                  </a:extLst>
                </p14:cNvPr>
                <p14:cNvContentPartPr/>
                <p14:nvPr/>
              </p14:nvContentPartPr>
              <p14:xfrm>
                <a:off x="5567892" y="2359237"/>
                <a:ext cx="123480" cy="79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D25892F-47EF-EC41-A35B-54C3BEBF461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552772" y="2344117"/>
                  <a:ext cx="153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3BECDDE-A6D6-5D41-A9A4-4E3455F9E5A1}"/>
                    </a:ext>
                  </a:extLst>
                </p14:cNvPr>
                <p14:cNvContentPartPr/>
                <p14:nvPr/>
              </p14:nvContentPartPr>
              <p14:xfrm>
                <a:off x="5822412" y="2133517"/>
                <a:ext cx="63360" cy="16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3BECDDE-A6D6-5D41-A9A4-4E3455F9E5A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07292" y="2118397"/>
                  <a:ext cx="93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D458FFD-EEB5-6242-B924-85307C7E7B58}"/>
                    </a:ext>
                  </a:extLst>
                </p14:cNvPr>
                <p14:cNvContentPartPr/>
                <p14:nvPr/>
              </p14:nvContentPartPr>
              <p14:xfrm>
                <a:off x="5817372" y="2201557"/>
                <a:ext cx="58320" cy="63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D458FFD-EEB5-6242-B924-85307C7E7B5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01892" y="2186437"/>
                  <a:ext cx="889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29F82C4-FA92-E042-BD4E-C520DEF90836}"/>
                    </a:ext>
                  </a:extLst>
                </p14:cNvPr>
                <p14:cNvContentPartPr/>
                <p14:nvPr/>
              </p14:nvContentPartPr>
              <p14:xfrm>
                <a:off x="5843292" y="2186077"/>
                <a:ext cx="79200" cy="583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29F82C4-FA92-E042-BD4E-C520DEF9083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28172" y="2170597"/>
                  <a:ext cx="109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61D617-F351-AA43-ACE1-AAEEEBB1EDFC}"/>
                    </a:ext>
                  </a:extLst>
                </p14:cNvPr>
                <p14:cNvContentPartPr/>
                <p14:nvPr/>
              </p14:nvContentPartPr>
              <p14:xfrm>
                <a:off x="5922132" y="2165197"/>
                <a:ext cx="47880" cy="1105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61D617-F351-AA43-ACE1-AAEEEBB1EDF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907012" y="2149717"/>
                  <a:ext cx="78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9C6667EC-B184-134B-A1C6-8943113DE599}"/>
                    </a:ext>
                  </a:extLst>
                </p14:cNvPr>
                <p14:cNvContentPartPr/>
                <p14:nvPr/>
              </p14:nvContentPartPr>
              <p14:xfrm>
                <a:off x="6022212" y="2149357"/>
                <a:ext cx="57960" cy="95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9C6667EC-B184-134B-A1C6-8943113DE59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007092" y="2133877"/>
                  <a:ext cx="885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E659D221-5D09-B840-B70C-532F7EB3EC84}"/>
                    </a:ext>
                  </a:extLst>
                </p14:cNvPr>
                <p14:cNvContentPartPr/>
                <p14:nvPr/>
              </p14:nvContentPartPr>
              <p14:xfrm>
                <a:off x="6095652" y="2085997"/>
                <a:ext cx="37440" cy="1684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E659D221-5D09-B840-B70C-532F7EB3EC8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80532" y="2070877"/>
                  <a:ext cx="6768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99923D2-5B96-F24A-AB57-728D0A35FE58}"/>
                    </a:ext>
                  </a:extLst>
                </p14:cNvPr>
                <p14:cNvContentPartPr/>
                <p14:nvPr/>
              </p14:nvContentPartPr>
              <p14:xfrm>
                <a:off x="6153612" y="2112277"/>
                <a:ext cx="89640" cy="9504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99923D2-5B96-F24A-AB57-728D0A35FE5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138132" y="2097157"/>
                  <a:ext cx="1202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525DDBC-3BDC-424F-9505-FFC462206C67}"/>
                    </a:ext>
                  </a:extLst>
                </p14:cNvPr>
                <p14:cNvContentPartPr/>
                <p14:nvPr/>
              </p14:nvContentPartPr>
              <p14:xfrm>
                <a:off x="6211572" y="2101837"/>
                <a:ext cx="58320" cy="10008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525DDBC-3BDC-424F-9505-FFC462206C6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196092" y="2086717"/>
                  <a:ext cx="88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70A7718-BA74-6849-A45B-53D58C93ADDE}"/>
                    </a:ext>
                  </a:extLst>
                </p14:cNvPr>
                <p14:cNvContentPartPr/>
                <p14:nvPr/>
              </p14:nvContentPartPr>
              <p14:xfrm>
                <a:off x="6216612" y="2201557"/>
                <a:ext cx="73800" cy="4248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70A7718-BA74-6849-A45B-53D58C93ADDE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201492" y="2186437"/>
                  <a:ext cx="104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2824900-E6E7-9040-AC32-B0239FBCC600}"/>
                    </a:ext>
                  </a:extLst>
                </p14:cNvPr>
                <p14:cNvContentPartPr/>
                <p14:nvPr/>
              </p14:nvContentPartPr>
              <p14:xfrm>
                <a:off x="6348012" y="2159437"/>
                <a:ext cx="16200" cy="7920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2824900-E6E7-9040-AC32-B0239FBCC60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332892" y="2144317"/>
                  <a:ext cx="46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99130AC-D64B-8F4D-9F9B-1BC2F4F7F88A}"/>
                    </a:ext>
                  </a:extLst>
                </p14:cNvPr>
                <p14:cNvContentPartPr/>
                <p14:nvPr/>
              </p14:nvContentPartPr>
              <p14:xfrm>
                <a:off x="5796492" y="1922917"/>
                <a:ext cx="10800" cy="950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99130AC-D64B-8F4D-9F9B-1BC2F4F7F88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81012" y="1907797"/>
                  <a:ext cx="41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1B8E7DD-734F-EC40-9B2A-1EC4ADD79FE4}"/>
                    </a:ext>
                  </a:extLst>
                </p14:cNvPr>
                <p14:cNvContentPartPr/>
                <p14:nvPr/>
              </p14:nvContentPartPr>
              <p14:xfrm>
                <a:off x="5759412" y="1917877"/>
                <a:ext cx="116280" cy="115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1B8E7DD-734F-EC40-9B2A-1EC4ADD79FE4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744292" y="1902757"/>
                  <a:ext cx="1465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118B52A-5544-D141-9751-322C93890E10}"/>
                  </a:ext>
                </a:extLst>
              </p14:cNvPr>
              <p14:cNvContentPartPr/>
              <p14:nvPr/>
            </p14:nvContentPartPr>
            <p14:xfrm>
              <a:off x="5475732" y="2727157"/>
              <a:ext cx="84240" cy="1939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118B52A-5544-D141-9751-322C93890E10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5460612" y="2712037"/>
                <a:ext cx="114840" cy="19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C72EE67-6005-3045-975C-E2E2678CAFC3}"/>
                  </a:ext>
                </a:extLst>
              </p14:cNvPr>
              <p14:cNvContentPartPr/>
              <p14:nvPr/>
            </p14:nvContentPartPr>
            <p14:xfrm>
              <a:off x="6631692" y="4687357"/>
              <a:ext cx="105840" cy="1897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C72EE67-6005-3045-975C-E2E2678CAFC3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16572" y="4672237"/>
                <a:ext cx="136080" cy="21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4E857BC-C8B4-B848-97B8-72277ACABFEB}"/>
              </a:ext>
            </a:extLst>
          </p:cNvPr>
          <p:cNvGrpSpPr/>
          <p:nvPr/>
        </p:nvGrpSpPr>
        <p:grpSpPr>
          <a:xfrm>
            <a:off x="2254092" y="4272277"/>
            <a:ext cx="6306480" cy="930600"/>
            <a:chOff x="2254092" y="4272277"/>
            <a:chExt cx="6306480" cy="93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8ED23C58-A13A-8141-B3AD-FDB4BDD6EF46}"/>
                    </a:ext>
                  </a:extLst>
                </p14:cNvPr>
                <p14:cNvContentPartPr/>
                <p14:nvPr/>
              </p14:nvContentPartPr>
              <p14:xfrm>
                <a:off x="7693332" y="4682317"/>
                <a:ext cx="16200" cy="1213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8ED23C58-A13A-8141-B3AD-FDB4BDD6EF4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78212" y="4666837"/>
                  <a:ext cx="46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776203-9E6E-C846-90DA-87D7FF29EDC1}"/>
                    </a:ext>
                  </a:extLst>
                </p14:cNvPr>
                <p14:cNvContentPartPr/>
                <p14:nvPr/>
              </p14:nvContentPartPr>
              <p14:xfrm>
                <a:off x="7672092" y="4792477"/>
                <a:ext cx="68760" cy="266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776203-9E6E-C846-90DA-87D7FF29EDC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656972" y="4777357"/>
                  <a:ext cx="99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85D4ADA-9141-BF41-BF7D-44A1CAC05E1D}"/>
                    </a:ext>
                  </a:extLst>
                </p14:cNvPr>
                <p14:cNvContentPartPr/>
                <p14:nvPr/>
              </p14:nvContentPartPr>
              <p14:xfrm>
                <a:off x="7750932" y="4784197"/>
                <a:ext cx="47880" cy="45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85D4ADA-9141-BF41-BF7D-44A1CAC05E1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35812" y="4769077"/>
                  <a:ext cx="784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8E05F9F-0E03-3F46-A18D-F135DB432AA7}"/>
                    </a:ext>
                  </a:extLst>
                </p14:cNvPr>
                <p14:cNvContentPartPr/>
                <p14:nvPr/>
              </p14:nvContentPartPr>
              <p14:xfrm>
                <a:off x="7803852" y="4739917"/>
                <a:ext cx="105480" cy="1051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8E05F9F-0E03-3F46-A18D-F135DB432AA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788372" y="4724797"/>
                  <a:ext cx="13572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9EB79DF-B555-EE44-A9C2-6C4FDA3943C9}"/>
                    </a:ext>
                  </a:extLst>
                </p14:cNvPr>
                <p14:cNvContentPartPr/>
                <p14:nvPr/>
              </p14:nvContentPartPr>
              <p14:xfrm>
                <a:off x="7866852" y="4766197"/>
                <a:ext cx="89640" cy="374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9EB79DF-B555-EE44-A9C2-6C4FDA3943C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51732" y="4750717"/>
                  <a:ext cx="120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AA1D6D2-62E9-F645-89AF-2BA43E3EBEF0}"/>
                    </a:ext>
                  </a:extLst>
                </p14:cNvPr>
                <p14:cNvContentPartPr/>
                <p14:nvPr/>
              </p14:nvContentPartPr>
              <p14:xfrm>
                <a:off x="8050812" y="4671517"/>
                <a:ext cx="58320" cy="17388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AA1D6D2-62E9-F645-89AF-2BA43E3EBEF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035332" y="4656397"/>
                  <a:ext cx="88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553C8F5-B576-504C-87EA-52256EDB6122}"/>
                    </a:ext>
                  </a:extLst>
                </p14:cNvPr>
                <p14:cNvContentPartPr/>
                <p14:nvPr/>
              </p14:nvContentPartPr>
              <p14:xfrm>
                <a:off x="8092932" y="4697797"/>
                <a:ext cx="37080" cy="1620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553C8F5-B576-504C-87EA-52256EDB6122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077452" y="4682677"/>
                  <a:ext cx="67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EA08D8FD-742E-CB47-9DDB-7AB762F8DA63}"/>
                    </a:ext>
                  </a:extLst>
                </p14:cNvPr>
                <p14:cNvContentPartPr/>
                <p14:nvPr/>
              </p14:nvContentPartPr>
              <p14:xfrm>
                <a:off x="8171772" y="4729477"/>
                <a:ext cx="26640" cy="10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EA08D8FD-742E-CB47-9DDB-7AB762F8DA6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156652" y="4714357"/>
                  <a:ext cx="56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F62C5A9-7C6F-674D-BA56-C5AA5CC6AA41}"/>
                    </a:ext>
                  </a:extLst>
                </p14:cNvPr>
                <p14:cNvContentPartPr/>
                <p14:nvPr/>
              </p14:nvContentPartPr>
              <p14:xfrm>
                <a:off x="8171772" y="4750357"/>
                <a:ext cx="5400" cy="79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F62C5A9-7C6F-674D-BA56-C5AA5CC6AA4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156652" y="4735237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EF8B9BC-D68D-4B4D-9CB2-404937E72683}"/>
                    </a:ext>
                  </a:extLst>
                </p14:cNvPr>
                <p14:cNvContentPartPr/>
                <p14:nvPr/>
              </p14:nvContentPartPr>
              <p14:xfrm>
                <a:off x="8208492" y="4745317"/>
                <a:ext cx="47880" cy="741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EF8B9BC-D68D-4B4D-9CB2-404937E7268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193012" y="4729837"/>
                  <a:ext cx="78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D76C7ED-4923-FC4C-BB20-F30F441EF6A4}"/>
                    </a:ext>
                  </a:extLst>
                </p14:cNvPr>
                <p14:cNvContentPartPr/>
                <p14:nvPr/>
              </p14:nvContentPartPr>
              <p14:xfrm>
                <a:off x="8360772" y="4708597"/>
                <a:ext cx="10800" cy="2124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D76C7ED-4923-FC4C-BB20-F30F441EF6A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345652" y="4693117"/>
                  <a:ext cx="414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61DC764-B5C5-DC4F-9BF3-E37A673981E5}"/>
                    </a:ext>
                  </a:extLst>
                </p14:cNvPr>
                <p14:cNvContentPartPr/>
                <p14:nvPr/>
              </p14:nvContentPartPr>
              <p14:xfrm>
                <a:off x="8350332" y="4734517"/>
                <a:ext cx="58320" cy="846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61DC764-B5C5-DC4F-9BF3-E37A673981E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335212" y="4719397"/>
                  <a:ext cx="885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C3242AE-599E-B64F-9A3B-74E2E841A377}"/>
                    </a:ext>
                  </a:extLst>
                </p14:cNvPr>
                <p14:cNvContentPartPr/>
                <p14:nvPr/>
              </p14:nvContentPartPr>
              <p14:xfrm>
                <a:off x="8418732" y="4692757"/>
                <a:ext cx="37080" cy="1159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C3242AE-599E-B64F-9A3B-74E2E841A377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03252" y="4677637"/>
                  <a:ext cx="673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60F6ED4-E1CD-9B4A-9352-C52F6E03B4C6}"/>
                    </a:ext>
                  </a:extLst>
                </p14:cNvPr>
                <p14:cNvContentPartPr/>
                <p14:nvPr/>
              </p14:nvContentPartPr>
              <p14:xfrm>
                <a:off x="8439612" y="4708597"/>
                <a:ext cx="110520" cy="8964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60F6ED4-E1CD-9B4A-9352-C52F6E03B4C6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424492" y="4693117"/>
                  <a:ext cx="141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F73918F0-4838-1F4B-8A0E-264CB6F5BDA3}"/>
                    </a:ext>
                  </a:extLst>
                </p14:cNvPr>
                <p14:cNvContentPartPr/>
                <p14:nvPr/>
              </p14:nvContentPartPr>
              <p14:xfrm>
                <a:off x="8481372" y="4792477"/>
                <a:ext cx="79200" cy="4248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F73918F0-4838-1F4B-8A0E-264CB6F5BDA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66252" y="4777357"/>
                  <a:ext cx="109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A061263-0882-FB44-9FE1-77B374FE7C3E}"/>
                    </a:ext>
                  </a:extLst>
                </p14:cNvPr>
                <p14:cNvContentPartPr/>
                <p14:nvPr/>
              </p14:nvContentPartPr>
              <p14:xfrm>
                <a:off x="2254092" y="4824157"/>
                <a:ext cx="3374280" cy="3787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A061263-0882-FB44-9FE1-77B374FE7C3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238972" y="4808677"/>
                  <a:ext cx="34048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7C6131-A216-3348-9AB0-2374F4B9B1A8}"/>
                    </a:ext>
                  </a:extLst>
                </p14:cNvPr>
                <p14:cNvContentPartPr/>
                <p14:nvPr/>
              </p14:nvContentPartPr>
              <p14:xfrm>
                <a:off x="5680572" y="4808317"/>
                <a:ext cx="47880" cy="68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7C6131-A216-3348-9AB0-2374F4B9B1A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665452" y="4792837"/>
                  <a:ext cx="78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D4FFAFB-EE4D-AF4D-BA1F-DA1140E81DC3}"/>
                    </a:ext>
                  </a:extLst>
                </p14:cNvPr>
                <p14:cNvContentPartPr/>
                <p14:nvPr/>
              </p14:nvContentPartPr>
              <p14:xfrm>
                <a:off x="5738532" y="4707877"/>
                <a:ext cx="10800" cy="1904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D4FFAFB-EE4D-AF4D-BA1F-DA1140E81DC3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723052" y="4692397"/>
                  <a:ext cx="414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4EDF1B9-1BAC-6044-8EB0-AD7B31662B13}"/>
                    </a:ext>
                  </a:extLst>
                </p14:cNvPr>
                <p14:cNvContentPartPr/>
                <p14:nvPr/>
              </p14:nvContentPartPr>
              <p14:xfrm>
                <a:off x="5754012" y="4797517"/>
                <a:ext cx="37440" cy="162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4EDF1B9-1BAC-6044-8EB0-AD7B31662B1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738892" y="4782397"/>
                  <a:ext cx="6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4E56476-3634-6A44-8B69-A940F4DF55BC}"/>
                    </a:ext>
                  </a:extLst>
                </p14:cNvPr>
                <p14:cNvContentPartPr/>
                <p14:nvPr/>
              </p14:nvContentPartPr>
              <p14:xfrm>
                <a:off x="5759412" y="4792477"/>
                <a:ext cx="63360" cy="58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4E56476-3634-6A44-8B69-A940F4DF55B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44292" y="4777357"/>
                  <a:ext cx="939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0B1E59F-42AA-8A43-937D-2ABFBB3A944C}"/>
                    </a:ext>
                  </a:extLst>
                </p14:cNvPr>
                <p14:cNvContentPartPr/>
                <p14:nvPr/>
              </p14:nvContentPartPr>
              <p14:xfrm>
                <a:off x="5806932" y="4729477"/>
                <a:ext cx="16200" cy="173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0B1E59F-42AA-8A43-937D-2ABFBB3A944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91452" y="4714357"/>
                  <a:ext cx="464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ABF827E-FFA9-FF44-8285-7079AA8014C7}"/>
                    </a:ext>
                  </a:extLst>
                </p14:cNvPr>
                <p14:cNvContentPartPr/>
                <p14:nvPr/>
              </p14:nvContentPartPr>
              <p14:xfrm>
                <a:off x="5838252" y="4771597"/>
                <a:ext cx="42480" cy="79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ABF827E-FFA9-FF44-8285-7079AA8014C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22772" y="4756477"/>
                  <a:ext cx="73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72978AE-0C6C-9341-B708-A8A3464EB030}"/>
                    </a:ext>
                  </a:extLst>
                </p14:cNvPr>
                <p14:cNvContentPartPr/>
                <p14:nvPr/>
              </p14:nvContentPartPr>
              <p14:xfrm>
                <a:off x="5869932" y="4782037"/>
                <a:ext cx="37080" cy="633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72978AE-0C6C-9341-B708-A8A3464EB03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54812" y="4766557"/>
                  <a:ext cx="673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C103F49-7F8D-9A43-BA4D-197E62499F2F}"/>
                    </a:ext>
                  </a:extLst>
                </p14:cNvPr>
                <p14:cNvContentPartPr/>
                <p14:nvPr/>
              </p14:nvContentPartPr>
              <p14:xfrm>
                <a:off x="5911692" y="4718677"/>
                <a:ext cx="63360" cy="15804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C103F49-7F8D-9A43-BA4D-197E62499F2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896572" y="4703557"/>
                  <a:ext cx="93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E51BAF-67E9-A149-BB2A-36FE19B0FED3}"/>
                    </a:ext>
                  </a:extLst>
                </p14:cNvPr>
                <p14:cNvContentPartPr/>
                <p14:nvPr/>
              </p14:nvContentPartPr>
              <p14:xfrm>
                <a:off x="5975052" y="4755757"/>
                <a:ext cx="5400" cy="108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E51BAF-67E9-A149-BB2A-36FE19B0FED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59572" y="4740637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99B0ADE-E959-5F45-856F-B85DA29B252F}"/>
                    </a:ext>
                  </a:extLst>
                </p14:cNvPr>
                <p14:cNvContentPartPr/>
                <p14:nvPr/>
              </p14:nvContentPartPr>
              <p14:xfrm>
                <a:off x="5954172" y="4755757"/>
                <a:ext cx="100080" cy="738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99B0ADE-E959-5F45-856F-B85DA29B25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938692" y="4740637"/>
                  <a:ext cx="1306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83DCAE4-3EC6-FC4B-A2DC-D9B0095FC5ED}"/>
                    </a:ext>
                  </a:extLst>
                </p14:cNvPr>
                <p14:cNvContentPartPr/>
                <p14:nvPr/>
              </p14:nvContentPartPr>
              <p14:xfrm>
                <a:off x="6069372" y="4697797"/>
                <a:ext cx="360" cy="17388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83DCAE4-3EC6-FC4B-A2DC-D9B0095FC5E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54252" y="4682677"/>
                  <a:ext cx="309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68A4E20D-BE1A-A846-8FAD-DF72133DAFF9}"/>
                    </a:ext>
                  </a:extLst>
                </p14:cNvPr>
                <p14:cNvContentPartPr/>
                <p14:nvPr/>
              </p14:nvContentPartPr>
              <p14:xfrm>
                <a:off x="6174492" y="4755757"/>
                <a:ext cx="52920" cy="579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68A4E20D-BE1A-A846-8FAD-DF72133DAFF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159372" y="4740637"/>
                  <a:ext cx="835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52A17CC-CBF7-1F4B-9A3D-8F529793CC3A}"/>
                    </a:ext>
                  </a:extLst>
                </p14:cNvPr>
                <p14:cNvContentPartPr/>
                <p14:nvPr/>
              </p14:nvContentPartPr>
              <p14:xfrm>
                <a:off x="6237492" y="4687357"/>
                <a:ext cx="10800" cy="1530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52A17CC-CBF7-1F4B-9A3D-8F529793CC3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222372" y="4672237"/>
                  <a:ext cx="41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B3E8E0A-5802-4941-80E0-6AAF97046F0B}"/>
                    </a:ext>
                  </a:extLst>
                </p14:cNvPr>
                <p14:cNvContentPartPr/>
                <p14:nvPr/>
              </p14:nvContentPartPr>
              <p14:xfrm>
                <a:off x="6137772" y="4839637"/>
                <a:ext cx="84600" cy="6876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B3E8E0A-5802-4941-80E0-6AAF97046F0B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122652" y="4824517"/>
                  <a:ext cx="114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B63A728-2703-474B-8350-510E31F52280}"/>
                    </a:ext>
                  </a:extLst>
                </p14:cNvPr>
                <p14:cNvContentPartPr/>
                <p14:nvPr/>
              </p14:nvContentPartPr>
              <p14:xfrm>
                <a:off x="6211572" y="4829197"/>
                <a:ext cx="47520" cy="6336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B63A728-2703-474B-8350-510E31F52280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196092" y="4814077"/>
                  <a:ext cx="78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E1CA525-435B-BC4E-8E02-3B40D2D6DCFC}"/>
                    </a:ext>
                  </a:extLst>
                </p14:cNvPr>
                <p14:cNvContentPartPr/>
                <p14:nvPr/>
              </p14:nvContentPartPr>
              <p14:xfrm>
                <a:off x="6285012" y="4766197"/>
                <a:ext cx="42120" cy="10044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E1CA525-435B-BC4E-8E02-3B40D2D6DCF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269892" y="4750717"/>
                  <a:ext cx="72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D473DEA9-1AE8-C34C-8185-478AD8D40A72}"/>
                    </a:ext>
                  </a:extLst>
                </p14:cNvPr>
                <p14:cNvContentPartPr/>
                <p14:nvPr/>
              </p14:nvContentPartPr>
              <p14:xfrm>
                <a:off x="6348012" y="4755757"/>
                <a:ext cx="47520" cy="792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D473DEA9-1AE8-C34C-8185-478AD8D40A7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332892" y="4740637"/>
                  <a:ext cx="78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9A54024-F237-DD42-9B19-C6921FCD7797}"/>
                    </a:ext>
                  </a:extLst>
                </p14:cNvPr>
                <p14:cNvContentPartPr/>
                <p14:nvPr/>
              </p14:nvContentPartPr>
              <p14:xfrm>
                <a:off x="6400572" y="4692757"/>
                <a:ext cx="52920" cy="152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9A54024-F237-DD42-9B19-C6921FCD779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6385092" y="4677637"/>
                  <a:ext cx="83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92E4FA4-53E3-BF4B-AE56-17C2A5139E61}"/>
                    </a:ext>
                  </a:extLst>
                </p14:cNvPr>
                <p14:cNvContentPartPr/>
                <p14:nvPr/>
              </p14:nvContentPartPr>
              <p14:xfrm>
                <a:off x="6363852" y="4829197"/>
                <a:ext cx="79200" cy="6336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92E4FA4-53E3-BF4B-AE56-17C2A5139E6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348732" y="4814077"/>
                  <a:ext cx="109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899C1C7-7606-CF44-A612-614DF3E39591}"/>
                    </a:ext>
                  </a:extLst>
                </p14:cNvPr>
                <p14:cNvContentPartPr/>
                <p14:nvPr/>
              </p14:nvContentPartPr>
              <p14:xfrm>
                <a:off x="6463572" y="4860877"/>
                <a:ext cx="360" cy="10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899C1C7-7606-CF44-A612-614DF3E3959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448452" y="4845397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5CAFEDB-9024-A942-8C21-77F0DB8D0788}"/>
                    </a:ext>
                  </a:extLst>
                </p14:cNvPr>
                <p14:cNvContentPartPr/>
                <p14:nvPr/>
              </p14:nvContentPartPr>
              <p14:xfrm>
                <a:off x="5738532" y="4997317"/>
                <a:ext cx="110520" cy="1789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5CAFEDB-9024-A942-8C21-77F0DB8D07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723052" y="4982197"/>
                  <a:ext cx="141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5C051F3-9304-504B-B399-4537401671EE}"/>
                    </a:ext>
                  </a:extLst>
                </p14:cNvPr>
                <p14:cNvContentPartPr/>
                <p14:nvPr/>
              </p14:nvContentPartPr>
              <p14:xfrm>
                <a:off x="5869932" y="5055277"/>
                <a:ext cx="84240" cy="84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5C051F3-9304-504B-B399-4537401671EE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854812" y="5040157"/>
                  <a:ext cx="114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C259093-AAE1-2544-B41C-58E5418F6684}"/>
                    </a:ext>
                  </a:extLst>
                </p14:cNvPr>
                <p14:cNvContentPartPr/>
                <p14:nvPr/>
              </p14:nvContentPartPr>
              <p14:xfrm>
                <a:off x="5959212" y="5023957"/>
                <a:ext cx="57960" cy="792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C259093-AAE1-2544-B41C-58E5418F668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944092" y="5008477"/>
                  <a:ext cx="885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2EFF21D-D0E4-404B-A40E-9CBE70F7972B}"/>
                    </a:ext>
                  </a:extLst>
                </p14:cNvPr>
                <p14:cNvContentPartPr/>
                <p14:nvPr/>
              </p14:nvContentPartPr>
              <p14:xfrm>
                <a:off x="5948772" y="5125837"/>
                <a:ext cx="69120" cy="4536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2EFF21D-D0E4-404B-A40E-9CBE70F7972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933652" y="5110717"/>
                  <a:ext cx="993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B8F2891-F256-CF42-BC13-1D1AF096B591}"/>
                    </a:ext>
                  </a:extLst>
                </p14:cNvPr>
                <p14:cNvContentPartPr/>
                <p14:nvPr/>
              </p14:nvContentPartPr>
              <p14:xfrm>
                <a:off x="6013932" y="5034037"/>
                <a:ext cx="92880" cy="792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B8F2891-F256-CF42-BC13-1D1AF096B59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998812" y="5018917"/>
                  <a:ext cx="123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B8EE0B-0743-D54C-B172-93A7851F1042}"/>
                    </a:ext>
                  </a:extLst>
                </p14:cNvPr>
                <p14:cNvContentPartPr/>
                <p14:nvPr/>
              </p14:nvContentPartPr>
              <p14:xfrm>
                <a:off x="6064332" y="5123677"/>
                <a:ext cx="137160" cy="583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B8EE0B-0743-D54C-B172-93A7851F104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048852" y="5108197"/>
                  <a:ext cx="167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E013D22-AD9D-5A4E-96F3-9FFB493EB113}"/>
                    </a:ext>
                  </a:extLst>
                </p14:cNvPr>
                <p14:cNvContentPartPr/>
                <p14:nvPr/>
              </p14:nvContentPartPr>
              <p14:xfrm>
                <a:off x="6720972" y="4655677"/>
                <a:ext cx="210600" cy="2001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E013D22-AD9D-5A4E-96F3-9FFB493EB113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700452" y="4635517"/>
                  <a:ext cx="251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0C58125-714B-5744-A5DD-D5FEC6C3300F}"/>
                    </a:ext>
                  </a:extLst>
                </p14:cNvPr>
                <p14:cNvContentPartPr/>
                <p14:nvPr/>
              </p14:nvContentPartPr>
              <p14:xfrm>
                <a:off x="6947052" y="4766197"/>
                <a:ext cx="47880" cy="90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0C58125-714B-5744-A5DD-D5FEC6C3300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31932" y="4750717"/>
                  <a:ext cx="781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244CFFC-9704-7C40-A7D9-679378FB073B}"/>
                    </a:ext>
                  </a:extLst>
                </p14:cNvPr>
                <p14:cNvContentPartPr/>
                <p14:nvPr/>
              </p14:nvContentPartPr>
              <p14:xfrm>
                <a:off x="7010052" y="4755757"/>
                <a:ext cx="68760" cy="1317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244CFFC-9704-7C40-A7D9-679378FB073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994932" y="4740637"/>
                  <a:ext cx="99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D0091EF-E330-124B-9FF6-48249721084C}"/>
                    </a:ext>
                  </a:extLst>
                </p14:cNvPr>
                <p14:cNvContentPartPr/>
                <p14:nvPr/>
              </p14:nvContentPartPr>
              <p14:xfrm>
                <a:off x="7152252" y="4729477"/>
                <a:ext cx="21240" cy="16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D0091EF-E330-124B-9FF6-48249721084C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136772" y="4714357"/>
                  <a:ext cx="518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BD6FC2E-C375-9649-BDEB-D9026E3ECC5D}"/>
                    </a:ext>
                  </a:extLst>
                </p14:cNvPr>
                <p14:cNvContentPartPr/>
                <p14:nvPr/>
              </p14:nvContentPartPr>
              <p14:xfrm>
                <a:off x="7152252" y="4734517"/>
                <a:ext cx="37080" cy="792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BD6FC2E-C375-9649-BDEB-D9026E3ECC5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136772" y="4719397"/>
                  <a:ext cx="67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6733158-F718-5F4D-840C-294A7F831D51}"/>
                    </a:ext>
                  </a:extLst>
                </p14:cNvPr>
                <p14:cNvContentPartPr/>
                <p14:nvPr/>
              </p14:nvContentPartPr>
              <p14:xfrm>
                <a:off x="7183572" y="4734517"/>
                <a:ext cx="37440" cy="58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6733158-F718-5F4D-840C-294A7F831D51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168452" y="4719397"/>
                  <a:ext cx="67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7F0A4591-0AC4-FA4C-9143-0B72C2D28B7C}"/>
                    </a:ext>
                  </a:extLst>
                </p14:cNvPr>
                <p14:cNvContentPartPr/>
                <p14:nvPr/>
              </p14:nvContentPartPr>
              <p14:xfrm>
                <a:off x="7251972" y="4666477"/>
                <a:ext cx="47880" cy="1738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7F0A4591-0AC4-FA4C-9143-0B72C2D28B7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236492" y="4650997"/>
                  <a:ext cx="784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F31B48A-05AB-384D-94F3-0ADA32BA964F}"/>
                    </a:ext>
                  </a:extLst>
                </p14:cNvPr>
                <p14:cNvContentPartPr/>
                <p14:nvPr/>
              </p14:nvContentPartPr>
              <p14:xfrm>
                <a:off x="7288692" y="4739917"/>
                <a:ext cx="84600" cy="6336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F31B48A-05AB-384D-94F3-0ADA32BA964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273212" y="4724797"/>
                  <a:ext cx="115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1B5107A-45AB-E042-B491-0F500770E0F3}"/>
                    </a:ext>
                  </a:extLst>
                </p14:cNvPr>
                <p14:cNvContentPartPr/>
                <p14:nvPr/>
              </p14:nvContentPartPr>
              <p14:xfrm>
                <a:off x="7388772" y="4661077"/>
                <a:ext cx="16200" cy="1947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1B5107A-45AB-E042-B491-0F500770E0F3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373292" y="4645957"/>
                  <a:ext cx="464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7CD8145-6B63-5740-BEBC-28DAD17B10EA}"/>
                    </a:ext>
                  </a:extLst>
                </p14:cNvPr>
                <p14:cNvContentPartPr/>
                <p14:nvPr/>
              </p14:nvContentPartPr>
              <p14:xfrm>
                <a:off x="7046772" y="4497997"/>
                <a:ext cx="163440" cy="1843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7CD8145-6B63-5740-BEBC-28DAD17B10E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031652" y="4482877"/>
                  <a:ext cx="1936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2BA35ED-1389-6444-832C-4BB6EABD9867}"/>
                    </a:ext>
                  </a:extLst>
                </p14:cNvPr>
                <p14:cNvContentPartPr/>
                <p14:nvPr/>
              </p14:nvContentPartPr>
              <p14:xfrm>
                <a:off x="6841932" y="4330237"/>
                <a:ext cx="47520" cy="17388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2BA35ED-1389-6444-832C-4BB6EABD986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826812" y="4314757"/>
                  <a:ext cx="781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7E581C8-4010-414F-8891-1A9C5D1B3F8A}"/>
                    </a:ext>
                  </a:extLst>
                </p14:cNvPr>
                <p14:cNvContentPartPr/>
                <p14:nvPr/>
              </p14:nvContentPartPr>
              <p14:xfrm>
                <a:off x="6868212" y="4335277"/>
                <a:ext cx="95040" cy="1476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7E581C8-4010-414F-8891-1A9C5D1B3F8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853092" y="4320157"/>
                  <a:ext cx="1252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06904C3-178D-A74C-B4B3-B43D7186E38B}"/>
                    </a:ext>
                  </a:extLst>
                </p14:cNvPr>
                <p14:cNvContentPartPr/>
                <p14:nvPr/>
              </p14:nvContentPartPr>
              <p14:xfrm>
                <a:off x="6947052" y="4361557"/>
                <a:ext cx="47880" cy="89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06904C3-178D-A74C-B4B3-B43D7186E38B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931932" y="4346437"/>
                  <a:ext cx="78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4A3CBA57-4B72-9A42-85F9-39DAD6372B50}"/>
                    </a:ext>
                  </a:extLst>
                </p14:cNvPr>
                <p14:cNvContentPartPr/>
                <p14:nvPr/>
              </p14:nvContentPartPr>
              <p14:xfrm>
                <a:off x="6994572" y="4293157"/>
                <a:ext cx="10800" cy="1371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4A3CBA57-4B72-9A42-85F9-39DAD6372B5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979092" y="4278037"/>
                  <a:ext cx="41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FC667A5-D443-8D4B-AFC0-31A5809D8483}"/>
                    </a:ext>
                  </a:extLst>
                </p14:cNvPr>
                <p14:cNvContentPartPr/>
                <p14:nvPr/>
              </p14:nvContentPartPr>
              <p14:xfrm>
                <a:off x="7015452" y="4340317"/>
                <a:ext cx="47880" cy="900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FC667A5-D443-8D4B-AFC0-31A5809D848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999972" y="4325197"/>
                  <a:ext cx="78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59D4941-EF4B-3449-9651-6F62C938EA41}"/>
                    </a:ext>
                  </a:extLst>
                </p14:cNvPr>
                <p14:cNvContentPartPr/>
                <p14:nvPr/>
              </p14:nvContentPartPr>
              <p14:xfrm>
                <a:off x="7041732" y="4272277"/>
                <a:ext cx="16560" cy="163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59D4941-EF4B-3449-9651-6F62C938EA41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026252" y="4257157"/>
                  <a:ext cx="46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556A95E-1578-C840-81A1-14B7BC9E7EEE}"/>
                    </a:ext>
                  </a:extLst>
                </p14:cNvPr>
                <p14:cNvContentPartPr/>
                <p14:nvPr/>
              </p14:nvContentPartPr>
              <p14:xfrm>
                <a:off x="7078452" y="4314397"/>
                <a:ext cx="47520" cy="7920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556A95E-1578-C840-81A1-14B7BC9E7EE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063332" y="4299277"/>
                  <a:ext cx="78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897C666-4675-8145-8590-8755B0320C79}"/>
                    </a:ext>
                  </a:extLst>
                </p14:cNvPr>
                <p14:cNvContentPartPr/>
                <p14:nvPr/>
              </p14:nvContentPartPr>
              <p14:xfrm>
                <a:off x="7141812" y="4308997"/>
                <a:ext cx="63000" cy="9000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897C666-4675-8145-8590-8755B0320C7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26332" y="4293517"/>
                  <a:ext cx="936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76AFFF5-6086-4E42-ACD8-CB2D18E28336}"/>
                    </a:ext>
                  </a:extLst>
                </p14:cNvPr>
                <p14:cNvContentPartPr/>
                <p14:nvPr/>
              </p14:nvContentPartPr>
              <p14:xfrm>
                <a:off x="7209852" y="4303597"/>
                <a:ext cx="52920" cy="896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76AFFF5-6086-4E42-ACD8-CB2D18E2833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194372" y="4288477"/>
                  <a:ext cx="83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144205C-E998-5346-99C2-A48C31954241}"/>
                    </a:ext>
                  </a:extLst>
                </p14:cNvPr>
                <p14:cNvContentPartPr/>
                <p14:nvPr/>
              </p14:nvContentPartPr>
              <p14:xfrm>
                <a:off x="6342972" y="5044837"/>
                <a:ext cx="52560" cy="1159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144205C-E998-5346-99C2-A48C319542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322452" y="5024317"/>
                  <a:ext cx="93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DAF4016-4784-C949-94F2-65BED2E5A8A1}"/>
                    </a:ext>
                  </a:extLst>
                </p14:cNvPr>
                <p14:cNvContentPartPr/>
                <p14:nvPr/>
              </p14:nvContentPartPr>
              <p14:xfrm>
                <a:off x="6437292" y="5049877"/>
                <a:ext cx="42120" cy="126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DAF4016-4784-C949-94F2-65BED2E5A8A1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6417132" y="5029357"/>
                  <a:ext cx="83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B3612FD7-257D-0342-A9CD-554E5CA3B2AB}"/>
                    </a:ext>
                  </a:extLst>
                </p14:cNvPr>
                <p14:cNvContentPartPr/>
                <p14:nvPr/>
              </p14:nvContentPartPr>
              <p14:xfrm>
                <a:off x="6432252" y="5055277"/>
                <a:ext cx="84600" cy="1080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B3612FD7-257D-0342-A9CD-554E5CA3B2AB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411732" y="5035117"/>
                  <a:ext cx="125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EBA211E8-0731-5742-B4AC-D816832873B3}"/>
                    </a:ext>
                  </a:extLst>
                </p14:cNvPr>
                <p14:cNvContentPartPr/>
                <p14:nvPr/>
              </p14:nvContentPartPr>
              <p14:xfrm>
                <a:off x="6521532" y="5018557"/>
                <a:ext cx="52560" cy="14760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EBA211E8-0731-5742-B4AC-D816832873B3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501012" y="4998037"/>
                  <a:ext cx="936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6FA607F-F8A7-5B40-9A51-B664CABC8CC3}"/>
                    </a:ext>
                  </a:extLst>
                </p14:cNvPr>
                <p14:cNvContentPartPr/>
                <p14:nvPr/>
              </p14:nvContentPartPr>
              <p14:xfrm>
                <a:off x="6516132" y="5049877"/>
                <a:ext cx="16200" cy="32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6FA607F-F8A7-5B40-9A51-B664CABC8CC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495972" y="5029357"/>
                  <a:ext cx="5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EB806A8-1B1E-0142-9873-92E70B881774}"/>
                    </a:ext>
                  </a:extLst>
                </p14:cNvPr>
                <p14:cNvContentPartPr/>
                <p14:nvPr/>
              </p14:nvContentPartPr>
              <p14:xfrm>
                <a:off x="6589932" y="5134117"/>
                <a:ext cx="5760" cy="162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EB806A8-1B1E-0142-9873-92E70B881774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6569412" y="5113597"/>
                  <a:ext cx="464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0D004AB-5855-6C46-8567-9A1E0CE93133}"/>
                    </a:ext>
                  </a:extLst>
                </p14:cNvPr>
                <p14:cNvContentPartPr/>
                <p14:nvPr/>
              </p14:nvContentPartPr>
              <p14:xfrm>
                <a:off x="6694692" y="5023957"/>
                <a:ext cx="73800" cy="100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0D004AB-5855-6C46-8567-9A1E0CE93133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74532" y="5003437"/>
                  <a:ext cx="1148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A68C9673-FBC7-7746-AEB6-E2B13ACFBE65}"/>
                    </a:ext>
                  </a:extLst>
                </p14:cNvPr>
                <p14:cNvContentPartPr/>
                <p14:nvPr/>
              </p14:nvContentPartPr>
              <p14:xfrm>
                <a:off x="6731412" y="5060677"/>
                <a:ext cx="32040" cy="529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A68C9673-FBC7-7746-AEB6-E2B13ACFBE65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711252" y="5040157"/>
                  <a:ext cx="730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AE0B9FD-4357-864F-BF46-EC1814BBF6BB}"/>
                    </a:ext>
                  </a:extLst>
                </p14:cNvPr>
                <p14:cNvContentPartPr/>
                <p14:nvPr/>
              </p14:nvContentPartPr>
              <p14:xfrm>
                <a:off x="6789372" y="4997317"/>
                <a:ext cx="21240" cy="163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AE0B9FD-4357-864F-BF46-EC1814BBF6B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6774252" y="4982197"/>
                  <a:ext cx="5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F9961B4-DBA5-494B-91A5-F1596A6FD65A}"/>
                    </a:ext>
                  </a:extLst>
                </p14:cNvPr>
                <p14:cNvContentPartPr/>
                <p14:nvPr/>
              </p14:nvContentPartPr>
              <p14:xfrm>
                <a:off x="6831492" y="5008117"/>
                <a:ext cx="68760" cy="1051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F9961B4-DBA5-494B-91A5-F1596A6FD65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816372" y="4992637"/>
                  <a:ext cx="99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268A84B-9656-2244-B29C-9EE4D58887A0}"/>
                    </a:ext>
                  </a:extLst>
                </p14:cNvPr>
                <p14:cNvContentPartPr/>
                <p14:nvPr/>
              </p14:nvContentPartPr>
              <p14:xfrm>
                <a:off x="6868212" y="5031517"/>
                <a:ext cx="89640" cy="975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268A84B-9656-2244-B29C-9EE4D58887A0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853092" y="5016037"/>
                  <a:ext cx="1202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CB7B7E5-B4FA-B24D-8C93-17DF8D4D68F0}"/>
                    </a:ext>
                  </a:extLst>
                </p14:cNvPr>
                <p14:cNvContentPartPr/>
                <p14:nvPr/>
              </p14:nvContentPartPr>
              <p14:xfrm>
                <a:off x="6884052" y="5109997"/>
                <a:ext cx="79200" cy="662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CB7B7E5-B4FA-B24D-8C93-17DF8D4D68F0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68572" y="5094877"/>
                  <a:ext cx="10980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8BEA021-1045-E243-B8E4-1FB829239452}"/>
                    </a:ext>
                  </a:extLst>
                </p14:cNvPr>
                <p14:cNvContentPartPr/>
                <p14:nvPr/>
              </p14:nvContentPartPr>
              <p14:xfrm>
                <a:off x="6984132" y="5013157"/>
                <a:ext cx="68400" cy="68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8BEA021-1045-E243-B8E4-1FB82923945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963612" y="4992997"/>
                  <a:ext cx="1090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E4276AB-74A4-5541-84D8-9C3974DEAB6F}"/>
                    </a:ext>
                  </a:extLst>
                </p14:cNvPr>
                <p14:cNvContentPartPr/>
                <p14:nvPr/>
              </p14:nvContentPartPr>
              <p14:xfrm>
                <a:off x="7015452" y="5018557"/>
                <a:ext cx="74160" cy="266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E4276AB-74A4-5541-84D8-9C3974DEAB6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994932" y="4998037"/>
                  <a:ext cx="114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C36C777-5ADD-DC4C-8B19-234AE2F2F1E4}"/>
                    </a:ext>
                  </a:extLst>
                </p14:cNvPr>
                <p14:cNvContentPartPr/>
                <p14:nvPr/>
              </p14:nvContentPartPr>
              <p14:xfrm>
                <a:off x="7070532" y="4997317"/>
                <a:ext cx="82080" cy="475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C36C777-5ADD-DC4C-8B19-234AE2F2F1E4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7050012" y="4977157"/>
                  <a:ext cx="122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493A5A8-DB42-2947-97C2-9A53D18C68D4}"/>
                    </a:ext>
                  </a:extLst>
                </p14:cNvPr>
                <p14:cNvContentPartPr/>
                <p14:nvPr/>
              </p14:nvContentPartPr>
              <p14:xfrm>
                <a:off x="7052172" y="5044837"/>
                <a:ext cx="100440" cy="320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493A5A8-DB42-2947-97C2-9A53D18C68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7036692" y="5029357"/>
                  <a:ext cx="131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B7B3D3A-EC29-1B49-BF61-211465EF1485}"/>
                    </a:ext>
                  </a:extLst>
                </p14:cNvPr>
                <p14:cNvContentPartPr/>
                <p14:nvPr/>
              </p14:nvContentPartPr>
              <p14:xfrm>
                <a:off x="7052172" y="5071117"/>
                <a:ext cx="95040" cy="896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B7B3D3A-EC29-1B49-BF61-211465EF1485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7036692" y="5055997"/>
                  <a:ext cx="1256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3E664CA-5E57-1747-AA04-EDC1B5B8DDC8}"/>
                    </a:ext>
                  </a:extLst>
                </p14:cNvPr>
                <p14:cNvContentPartPr/>
                <p14:nvPr/>
              </p14:nvContentPartPr>
              <p14:xfrm>
                <a:off x="7183572" y="5028997"/>
                <a:ext cx="42480" cy="842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3E664CA-5E57-1747-AA04-EDC1B5B8DDC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7168452" y="5013877"/>
                  <a:ext cx="73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599D249-9CCC-7042-A30F-5DE95CEFDD69}"/>
                    </a:ext>
                  </a:extLst>
                </p14:cNvPr>
                <p14:cNvContentPartPr/>
                <p14:nvPr/>
              </p14:nvContentPartPr>
              <p14:xfrm>
                <a:off x="7209852" y="4981837"/>
                <a:ext cx="63360" cy="15804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599D249-9CCC-7042-A30F-5DE95CEFDD6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7194372" y="4966357"/>
                  <a:ext cx="939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20F628C-455E-E34E-973D-D1E9EF72BEC5}"/>
                    </a:ext>
                  </a:extLst>
                </p14:cNvPr>
                <p14:cNvContentPartPr/>
                <p14:nvPr/>
              </p14:nvContentPartPr>
              <p14:xfrm>
                <a:off x="7277892" y="4960957"/>
                <a:ext cx="110880" cy="194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20F628C-455E-E34E-973D-D1E9EF72BEC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7262772" y="4945477"/>
                  <a:ext cx="141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6930AF-BC9E-DB4F-AB5F-19CB32E848C1}"/>
                    </a:ext>
                  </a:extLst>
                </p14:cNvPr>
                <p14:cNvContentPartPr/>
                <p14:nvPr/>
              </p14:nvContentPartPr>
              <p14:xfrm>
                <a:off x="7546452" y="5002717"/>
                <a:ext cx="57960" cy="63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6930AF-BC9E-DB4F-AB5F-19CB32E848C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530972" y="4987237"/>
                  <a:ext cx="885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38FF571-2096-AB44-8534-99ABB314F5AB}"/>
                    </a:ext>
                  </a:extLst>
                </p14:cNvPr>
                <p14:cNvContentPartPr/>
                <p14:nvPr/>
              </p14:nvContentPartPr>
              <p14:xfrm>
                <a:off x="7598652" y="4986877"/>
                <a:ext cx="360" cy="1054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38FF571-2096-AB44-8534-99ABB314F5AB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583532" y="4971757"/>
                  <a:ext cx="309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84BE43A-634A-6A4D-B33C-10F45BE9767C}"/>
                    </a:ext>
                  </a:extLst>
                </p14:cNvPr>
                <p14:cNvContentPartPr/>
                <p14:nvPr/>
              </p14:nvContentPartPr>
              <p14:xfrm>
                <a:off x="7498932" y="5107837"/>
                <a:ext cx="100080" cy="950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84BE43A-634A-6A4D-B33C-10F45BE9767C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7483452" y="5092717"/>
                  <a:ext cx="130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A78303D-5C88-1F48-B6F0-7825401EAA43}"/>
                    </a:ext>
                  </a:extLst>
                </p14:cNvPr>
                <p14:cNvContentPartPr/>
                <p14:nvPr/>
              </p14:nvContentPartPr>
              <p14:xfrm>
                <a:off x="7619892" y="5060677"/>
                <a:ext cx="63000" cy="1000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A78303D-5C88-1F48-B6F0-7825401EAA43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604772" y="5045197"/>
                  <a:ext cx="936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B7B9591-BDF5-3645-AE6C-3D556083BE73}"/>
                    </a:ext>
                  </a:extLst>
                </p14:cNvPr>
                <p14:cNvContentPartPr/>
                <p14:nvPr/>
              </p14:nvContentPartPr>
              <p14:xfrm>
                <a:off x="7682892" y="5036557"/>
                <a:ext cx="90000" cy="1137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B7B9591-BDF5-3645-AE6C-3D556083BE73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667412" y="5021437"/>
                  <a:ext cx="120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D4E80DB-B395-A84F-88D2-492717235EC0}"/>
                    </a:ext>
                  </a:extLst>
                </p14:cNvPr>
                <p14:cNvContentPartPr/>
                <p14:nvPr/>
              </p14:nvContentPartPr>
              <p14:xfrm>
                <a:off x="7698732" y="5123677"/>
                <a:ext cx="63000" cy="583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D4E80DB-B395-A84F-88D2-492717235EC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83612" y="5108197"/>
                  <a:ext cx="936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F2F4D3AB-A594-814E-8FCB-39510C6FDECD}"/>
                    </a:ext>
                  </a:extLst>
                </p14:cNvPr>
                <p14:cNvContentPartPr/>
                <p14:nvPr/>
              </p14:nvContentPartPr>
              <p14:xfrm>
                <a:off x="7777572" y="5060677"/>
                <a:ext cx="42120" cy="10548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F2F4D3AB-A594-814E-8FCB-39510C6FDEC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762452" y="5045197"/>
                  <a:ext cx="72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4FF6CA4-1321-4544-896B-794830CF1ACE}"/>
                    </a:ext>
                  </a:extLst>
                </p14:cNvPr>
                <p14:cNvContentPartPr/>
                <p14:nvPr/>
              </p14:nvContentPartPr>
              <p14:xfrm>
                <a:off x="7819332" y="5075797"/>
                <a:ext cx="116280" cy="69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4FF6CA4-1321-4544-896B-794830CF1AC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804212" y="5060317"/>
                  <a:ext cx="14652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CC07368-9445-C144-B2BF-1D66BDFEA0EA}"/>
              </a:ext>
            </a:extLst>
          </p:cNvPr>
          <p:cNvGrpSpPr/>
          <p:nvPr/>
        </p:nvGrpSpPr>
        <p:grpSpPr>
          <a:xfrm>
            <a:off x="2538132" y="940477"/>
            <a:ext cx="6038640" cy="2927160"/>
            <a:chOff x="2538132" y="940477"/>
            <a:chExt cx="6038640" cy="292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7C744A9-F4B7-4246-8B11-4B1F4CBD858B}"/>
                    </a:ext>
                  </a:extLst>
                </p14:cNvPr>
                <p14:cNvContentPartPr/>
                <p14:nvPr/>
              </p14:nvContentPartPr>
              <p14:xfrm>
                <a:off x="2559012" y="2438077"/>
                <a:ext cx="126720" cy="15804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7C744A9-F4B7-4246-8B11-4B1F4CBD858B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2551452" y="2430517"/>
                  <a:ext cx="141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EC15A1-4758-6B44-817B-7EC81E0518D1}"/>
                    </a:ext>
                  </a:extLst>
                </p14:cNvPr>
                <p14:cNvContentPartPr/>
                <p14:nvPr/>
              </p14:nvContentPartPr>
              <p14:xfrm>
                <a:off x="2538132" y="2459317"/>
                <a:ext cx="147600" cy="19476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EC15A1-4758-6B44-817B-7EC81E0518D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2530572" y="2451757"/>
                  <a:ext cx="162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373F1F2-770E-5043-A7DB-25A0B7680CC2}"/>
                    </a:ext>
                  </a:extLst>
                </p14:cNvPr>
                <p14:cNvContentPartPr/>
                <p14:nvPr/>
              </p14:nvContentPartPr>
              <p14:xfrm>
                <a:off x="4361532" y="3068797"/>
                <a:ext cx="63000" cy="6876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373F1F2-770E-5043-A7DB-25A0B7680CC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54332" y="3061237"/>
                  <a:ext cx="78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DEB2879-0C9E-9D40-8755-AA68364D12EF}"/>
                    </a:ext>
                  </a:extLst>
                </p14:cNvPr>
                <p14:cNvContentPartPr/>
                <p14:nvPr/>
              </p14:nvContentPartPr>
              <p14:xfrm>
                <a:off x="4335252" y="3021637"/>
                <a:ext cx="147600" cy="1526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DEB2879-0C9E-9D40-8755-AA68364D12EF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327692" y="3014077"/>
                  <a:ext cx="162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E725CB5-6F09-C74D-A54F-8BF9A6970C7A}"/>
                    </a:ext>
                  </a:extLst>
                </p14:cNvPr>
                <p14:cNvContentPartPr/>
                <p14:nvPr/>
              </p14:nvContentPartPr>
              <p14:xfrm>
                <a:off x="3830892" y="3610237"/>
                <a:ext cx="68760" cy="10548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E725CB5-6F09-C74D-A54F-8BF9A6970C7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3823332" y="3602677"/>
                  <a:ext cx="838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6B9DA81-34C1-694C-B550-DBD8201730F2}"/>
                    </a:ext>
                  </a:extLst>
                </p14:cNvPr>
                <p14:cNvContentPartPr/>
                <p14:nvPr/>
              </p14:nvContentPartPr>
              <p14:xfrm>
                <a:off x="3778332" y="3578557"/>
                <a:ext cx="158040" cy="1530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6B9DA81-34C1-694C-B550-DBD8201730F2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770772" y="3570997"/>
                  <a:ext cx="1731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C13764F-AF6C-F74D-820D-C52B3528BABB}"/>
                    </a:ext>
                  </a:extLst>
                </p14:cNvPr>
                <p14:cNvContentPartPr/>
                <p14:nvPr/>
              </p14:nvContentPartPr>
              <p14:xfrm>
                <a:off x="2559012" y="2317117"/>
                <a:ext cx="2107440" cy="155052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C13764F-AF6C-F74D-820D-C52B3528BAB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551452" y="2309557"/>
                  <a:ext cx="2122560" cy="15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A967489-E88F-C345-B79C-CC3AB2255747}"/>
                    </a:ext>
                  </a:extLst>
                </p14:cNvPr>
                <p14:cNvContentPartPr/>
                <p14:nvPr/>
              </p14:nvContentPartPr>
              <p14:xfrm>
                <a:off x="3515532" y="1739317"/>
                <a:ext cx="799200" cy="8200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A967489-E88F-C345-B79C-CC3AB2255747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507972" y="1731757"/>
                  <a:ext cx="81396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747D46C-7A7D-C14B-969F-99F864D53874}"/>
                    </a:ext>
                  </a:extLst>
                </p14:cNvPr>
                <p14:cNvContentPartPr/>
                <p14:nvPr/>
              </p14:nvContentPartPr>
              <p14:xfrm>
                <a:off x="3462972" y="2338357"/>
                <a:ext cx="116280" cy="17352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747D46C-7A7D-C14B-969F-99F864D5387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455412" y="2330797"/>
                  <a:ext cx="13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B96B7D8-76E4-0A43-874F-C3E9A54AA6DE}"/>
                    </a:ext>
                  </a:extLst>
                </p14:cNvPr>
                <p14:cNvContentPartPr/>
                <p14:nvPr/>
              </p14:nvContentPartPr>
              <p14:xfrm>
                <a:off x="4377372" y="1565797"/>
                <a:ext cx="89640" cy="10512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B96B7D8-76E4-0A43-874F-C3E9A54AA6DE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369812" y="1558237"/>
                  <a:ext cx="104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6443ACE4-7586-EC47-B2F4-F4EEA47843F7}"/>
                    </a:ext>
                  </a:extLst>
                </p14:cNvPr>
                <p14:cNvContentPartPr/>
                <p14:nvPr/>
              </p14:nvContentPartPr>
              <p14:xfrm>
                <a:off x="4429572" y="1597477"/>
                <a:ext cx="47880" cy="421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6443ACE4-7586-EC47-B2F4-F4EEA47843F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22012" y="1589917"/>
                  <a:ext cx="63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1B3B420-A1AA-7948-89C1-AC06ABC9989B}"/>
                    </a:ext>
                  </a:extLst>
                </p14:cNvPr>
                <p14:cNvContentPartPr/>
                <p14:nvPr/>
              </p14:nvContentPartPr>
              <p14:xfrm>
                <a:off x="4466652" y="1502797"/>
                <a:ext cx="16200" cy="1789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1B3B420-A1AA-7948-89C1-AC06ABC9989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59092" y="1495237"/>
                  <a:ext cx="30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2E22FB66-FA81-5B43-99EF-DE6F4F25E0B0}"/>
                    </a:ext>
                  </a:extLst>
                </p14:cNvPr>
                <p14:cNvContentPartPr/>
                <p14:nvPr/>
              </p14:nvContentPartPr>
              <p14:xfrm>
                <a:off x="4492932" y="1518637"/>
                <a:ext cx="105840" cy="15264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2E22FB66-FA81-5B43-99EF-DE6F4F25E0B0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485372" y="1511077"/>
                  <a:ext cx="1206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2B7E5536-4A1C-3044-BD74-DF231FF18F96}"/>
                    </a:ext>
                  </a:extLst>
                </p14:cNvPr>
                <p14:cNvContentPartPr/>
                <p14:nvPr/>
              </p14:nvContentPartPr>
              <p14:xfrm>
                <a:off x="4697772" y="1492357"/>
                <a:ext cx="47520" cy="12132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2B7E5536-4A1C-3044-BD74-DF231FF18F96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90572" y="1484797"/>
                  <a:ext cx="62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84E0605-7C8B-624D-AF72-A51763D250B6}"/>
                    </a:ext>
                  </a:extLst>
                </p14:cNvPr>
                <p14:cNvContentPartPr/>
                <p14:nvPr/>
              </p14:nvContentPartPr>
              <p14:xfrm>
                <a:off x="4734492" y="1529077"/>
                <a:ext cx="63360" cy="558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84E0605-7C8B-624D-AF72-A51763D250B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726932" y="1521517"/>
                  <a:ext cx="78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23CB72F-52BE-634F-B566-6F89150056F1}"/>
                    </a:ext>
                  </a:extLst>
                </p14:cNvPr>
                <p14:cNvContentPartPr/>
                <p14:nvPr/>
              </p14:nvContentPartPr>
              <p14:xfrm>
                <a:off x="4813332" y="1497397"/>
                <a:ext cx="79200" cy="10548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23CB72F-52BE-634F-B566-6F89150056F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4805772" y="1489837"/>
                  <a:ext cx="943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8FEEB9D-7E8F-D14F-9740-46D3FFC51B49}"/>
                    </a:ext>
                  </a:extLst>
                </p14:cNvPr>
                <p14:cNvContentPartPr/>
                <p14:nvPr/>
              </p14:nvContentPartPr>
              <p14:xfrm>
                <a:off x="4981452" y="1450237"/>
                <a:ext cx="63360" cy="1004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8FEEB9D-7E8F-D14F-9740-46D3FFC51B4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973892" y="1442677"/>
                  <a:ext cx="78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688D90C2-2B6D-CF4E-A3DE-98EC2E5A21FC}"/>
                    </a:ext>
                  </a:extLst>
                </p14:cNvPr>
                <p14:cNvContentPartPr/>
                <p14:nvPr/>
              </p14:nvContentPartPr>
              <p14:xfrm>
                <a:off x="5013132" y="1465717"/>
                <a:ext cx="100080" cy="7920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688D90C2-2B6D-CF4E-A3DE-98EC2E5A21FC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005572" y="1458517"/>
                  <a:ext cx="1152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37D8BE8-A9C8-B741-A203-17C360280131}"/>
                    </a:ext>
                  </a:extLst>
                </p14:cNvPr>
                <p14:cNvContentPartPr/>
                <p14:nvPr/>
              </p14:nvContentPartPr>
              <p14:xfrm>
                <a:off x="5026452" y="1549957"/>
                <a:ext cx="50040" cy="529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37D8BE8-A9C8-B741-A203-17C360280131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019252" y="1542757"/>
                  <a:ext cx="65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726170-7A42-E341-9FAC-D4747829C216}"/>
                    </a:ext>
                  </a:extLst>
                </p14:cNvPr>
                <p14:cNvContentPartPr/>
                <p14:nvPr/>
              </p14:nvContentPartPr>
              <p14:xfrm>
                <a:off x="5071092" y="1497397"/>
                <a:ext cx="57960" cy="10044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726170-7A42-E341-9FAC-D4747829C216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5063532" y="1489837"/>
                  <a:ext cx="73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54D023CB-F239-474E-8545-06FDDD20E9B8}"/>
                    </a:ext>
                  </a:extLst>
                </p14:cNvPr>
                <p14:cNvContentPartPr/>
                <p14:nvPr/>
              </p14:nvContentPartPr>
              <p14:xfrm>
                <a:off x="5139132" y="1465717"/>
                <a:ext cx="90000" cy="1054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54D023CB-F239-474E-8545-06FDDD20E9B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5131572" y="1458517"/>
                  <a:ext cx="10512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369E2AF-53DC-3748-A66B-5836D81E7576}"/>
                    </a:ext>
                  </a:extLst>
                </p14:cNvPr>
                <p14:cNvContentPartPr/>
                <p14:nvPr/>
              </p14:nvContentPartPr>
              <p14:xfrm>
                <a:off x="5302212" y="1439797"/>
                <a:ext cx="90000" cy="3204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369E2AF-53DC-3748-A66B-5836D81E7576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294652" y="1432237"/>
                  <a:ext cx="105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1D4813C-4063-2F47-84E4-290F8C0363F8}"/>
                    </a:ext>
                  </a:extLst>
                </p14:cNvPr>
                <p14:cNvContentPartPr/>
                <p14:nvPr/>
              </p14:nvContentPartPr>
              <p14:xfrm>
                <a:off x="5313012" y="1444837"/>
                <a:ext cx="100080" cy="6336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1D4813C-4063-2F47-84E4-290F8C0363F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05452" y="1437277"/>
                  <a:ext cx="115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24CB878-9E48-884B-A089-5DDCFF8EB941}"/>
                    </a:ext>
                  </a:extLst>
                </p14:cNvPr>
                <p14:cNvContentPartPr/>
                <p14:nvPr/>
              </p14:nvContentPartPr>
              <p14:xfrm>
                <a:off x="5381052" y="1408117"/>
                <a:ext cx="34920" cy="1051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24CB878-9E48-884B-A089-5DDCFF8EB941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373492" y="1400917"/>
                  <a:ext cx="500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116F929-FD33-EA4A-9CFD-285AEF3ABD10}"/>
                    </a:ext>
                  </a:extLst>
                </p14:cNvPr>
                <p14:cNvContentPartPr/>
                <p14:nvPr/>
              </p14:nvContentPartPr>
              <p14:xfrm>
                <a:off x="5538732" y="1345117"/>
                <a:ext cx="63360" cy="738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116F929-FD33-EA4A-9CFD-285AEF3ABD10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531172" y="1337557"/>
                  <a:ext cx="784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5FC147E-42BB-B742-ACC8-EE1A25914DF2}"/>
                    </a:ext>
                  </a:extLst>
                </p14:cNvPr>
                <p14:cNvContentPartPr/>
                <p14:nvPr/>
              </p14:nvContentPartPr>
              <p14:xfrm>
                <a:off x="5507052" y="1418557"/>
                <a:ext cx="121320" cy="532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5FC147E-42BB-B742-ACC8-EE1A25914DF2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499492" y="1410997"/>
                  <a:ext cx="136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FD552D4-175C-EC40-BADA-87733F32BAF8}"/>
                    </a:ext>
                  </a:extLst>
                </p14:cNvPr>
                <p14:cNvContentPartPr/>
                <p14:nvPr/>
              </p14:nvContentPartPr>
              <p14:xfrm>
                <a:off x="5617572" y="1376797"/>
                <a:ext cx="79200" cy="57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FD552D4-175C-EC40-BADA-87733F32BAF8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610012" y="1369237"/>
                  <a:ext cx="943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1BDAC5D-AEE8-6B4D-815B-BE667775AE92}"/>
                    </a:ext>
                  </a:extLst>
                </p14:cNvPr>
                <p14:cNvContentPartPr/>
                <p14:nvPr/>
              </p14:nvContentPartPr>
              <p14:xfrm>
                <a:off x="5691012" y="1329277"/>
                <a:ext cx="5760" cy="1051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1BDAC5D-AEE8-6B4D-815B-BE667775AE92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683452" y="1321717"/>
                  <a:ext cx="205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974A45D7-4D85-C84E-8657-46D1C3695093}"/>
                    </a:ext>
                  </a:extLst>
                </p14:cNvPr>
                <p14:cNvContentPartPr/>
                <p14:nvPr/>
              </p14:nvContentPartPr>
              <p14:xfrm>
                <a:off x="5701452" y="1334677"/>
                <a:ext cx="58320" cy="9504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974A45D7-4D85-C84E-8657-46D1C3695093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93892" y="1327117"/>
                  <a:ext cx="73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10C1EC3-1569-C04A-8154-6F069D4A1B51}"/>
                    </a:ext>
                  </a:extLst>
                </p14:cNvPr>
                <p14:cNvContentPartPr/>
                <p14:nvPr/>
              </p14:nvContentPartPr>
              <p14:xfrm>
                <a:off x="5759412" y="1282117"/>
                <a:ext cx="42480" cy="12096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10C1EC3-1569-C04A-8154-6F069D4A1B51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51852" y="1274557"/>
                  <a:ext cx="57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5B7F563-9EDD-324F-83B0-1529BAB9AACB}"/>
                    </a:ext>
                  </a:extLst>
                </p14:cNvPr>
                <p14:cNvContentPartPr/>
                <p14:nvPr/>
              </p14:nvContentPartPr>
              <p14:xfrm>
                <a:off x="5854092" y="1355557"/>
                <a:ext cx="11160" cy="5328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5B7F563-9EDD-324F-83B0-1529BAB9AACB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5846532" y="1347997"/>
                  <a:ext cx="262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09465999-6307-9646-B1DA-4265C3BD38F5}"/>
                    </a:ext>
                  </a:extLst>
                </p14:cNvPr>
                <p14:cNvContentPartPr/>
                <p14:nvPr/>
              </p14:nvContentPartPr>
              <p14:xfrm>
                <a:off x="6033012" y="1255837"/>
                <a:ext cx="63000" cy="1108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09465999-6307-9646-B1DA-4265C3BD38F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6025452" y="1248277"/>
                  <a:ext cx="78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40D12B11-BA2F-404E-9A2A-1E102C07B2B8}"/>
                    </a:ext>
                  </a:extLst>
                </p14:cNvPr>
                <p14:cNvContentPartPr/>
                <p14:nvPr/>
              </p14:nvContentPartPr>
              <p14:xfrm>
                <a:off x="6090252" y="1308397"/>
                <a:ext cx="32040" cy="10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40D12B11-BA2F-404E-9A2A-1E102C07B2B8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6082692" y="1300837"/>
                  <a:ext cx="471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DD487AC-F15C-F642-AEBC-A778BF7FC823}"/>
                    </a:ext>
                  </a:extLst>
                </p14:cNvPr>
                <p14:cNvContentPartPr/>
                <p14:nvPr/>
              </p14:nvContentPartPr>
              <p14:xfrm>
                <a:off x="6127332" y="1182037"/>
                <a:ext cx="68760" cy="1483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DD487AC-F15C-F642-AEBC-A778BF7FC823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6119772" y="1174477"/>
                  <a:ext cx="83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3CA3E3C-7387-F34E-ADFF-96D2B02466BC}"/>
                    </a:ext>
                  </a:extLst>
                </p14:cNvPr>
                <p14:cNvContentPartPr/>
                <p14:nvPr/>
              </p14:nvContentPartPr>
              <p14:xfrm>
                <a:off x="6195732" y="1219117"/>
                <a:ext cx="68760" cy="5796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3CA3E3C-7387-F34E-ADFF-96D2B02466BC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6188172" y="1211557"/>
                  <a:ext cx="83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67321BB-710A-C740-A21D-3F206DA3458F}"/>
                    </a:ext>
                  </a:extLst>
                </p14:cNvPr>
                <p14:cNvContentPartPr/>
                <p14:nvPr/>
              </p14:nvContentPartPr>
              <p14:xfrm>
                <a:off x="6216612" y="1292557"/>
                <a:ext cx="73800" cy="6876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67321BB-710A-C740-A21D-3F206DA3458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6209052" y="1284997"/>
                  <a:ext cx="889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1293B1C-A7AE-A440-B183-6F2FD8BD2167}"/>
                    </a:ext>
                  </a:extLst>
                </p14:cNvPr>
                <p14:cNvContentPartPr/>
                <p14:nvPr/>
              </p14:nvContentPartPr>
              <p14:xfrm>
                <a:off x="6348012" y="1208677"/>
                <a:ext cx="79200" cy="8964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1293B1C-A7AE-A440-B183-6F2FD8BD216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6340452" y="1201117"/>
                  <a:ext cx="94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A7B0922-A555-3B47-8463-03C811E2A70A}"/>
                    </a:ext>
                  </a:extLst>
                </p14:cNvPr>
                <p14:cNvContentPartPr/>
                <p14:nvPr/>
              </p14:nvContentPartPr>
              <p14:xfrm>
                <a:off x="6405612" y="1197877"/>
                <a:ext cx="58320" cy="8460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A7B0922-A555-3B47-8463-03C811E2A70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6398052" y="1190317"/>
                  <a:ext cx="734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CF9417-D9A7-E44E-8075-1F8723ED1F03}"/>
                    </a:ext>
                  </a:extLst>
                </p14:cNvPr>
                <p14:cNvContentPartPr/>
                <p14:nvPr/>
              </p14:nvContentPartPr>
              <p14:xfrm>
                <a:off x="6390132" y="1229557"/>
                <a:ext cx="100080" cy="896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CF9417-D9A7-E44E-8075-1F8723ED1F0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6382572" y="1221997"/>
                  <a:ext cx="1152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6E87617-9C68-0341-BAB7-2B803A5BA532}"/>
                    </a:ext>
                  </a:extLst>
                </p14:cNvPr>
                <p14:cNvContentPartPr/>
                <p14:nvPr/>
              </p14:nvContentPartPr>
              <p14:xfrm>
                <a:off x="6479412" y="1187437"/>
                <a:ext cx="52920" cy="529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6E87617-9C68-0341-BAB7-2B803A5BA53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6471852" y="1179877"/>
                  <a:ext cx="680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A2EB72C-1550-2743-A267-5E3F58638DC5}"/>
                    </a:ext>
                  </a:extLst>
                </p14:cNvPr>
                <p14:cNvContentPartPr/>
                <p14:nvPr/>
              </p14:nvContentPartPr>
              <p14:xfrm>
                <a:off x="6486972" y="1234957"/>
                <a:ext cx="145080" cy="6624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A2EB72C-1550-2743-A267-5E3F58638DC5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6479412" y="1227397"/>
                  <a:ext cx="1602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E9AF94-1340-C243-887C-65B7B94464F0}"/>
                    </a:ext>
                  </a:extLst>
                </p14:cNvPr>
                <p14:cNvContentPartPr/>
                <p14:nvPr/>
              </p14:nvContentPartPr>
              <p14:xfrm>
                <a:off x="6700092" y="1103197"/>
                <a:ext cx="68760" cy="1317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E9AF94-1340-C243-887C-65B7B94464F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6692532" y="1095637"/>
                  <a:ext cx="83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1E27150-8674-4E4E-A410-297B13687A78}"/>
                    </a:ext>
                  </a:extLst>
                </p14:cNvPr>
                <p14:cNvContentPartPr/>
                <p14:nvPr/>
              </p14:nvContentPartPr>
              <p14:xfrm>
                <a:off x="6773892" y="1045597"/>
                <a:ext cx="158040" cy="18396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1E27150-8674-4E4E-A410-297B13687A78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6766332" y="1038037"/>
                  <a:ext cx="173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B52C80D-2163-1147-8964-4DB56E9A3D7D}"/>
                    </a:ext>
                  </a:extLst>
                </p14:cNvPr>
                <p14:cNvContentPartPr/>
                <p14:nvPr/>
              </p14:nvContentPartPr>
              <p14:xfrm>
                <a:off x="6910332" y="1092757"/>
                <a:ext cx="57960" cy="120960"/>
              </p14:xfrm>
            </p:contentPart>
          </mc:Choice>
          <mc:Fallback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B52C80D-2163-1147-8964-4DB56E9A3D7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6902772" y="1085557"/>
                  <a:ext cx="730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E96B3893-3630-9842-BFD3-70EE3E45308D}"/>
                    </a:ext>
                  </a:extLst>
                </p14:cNvPr>
                <p14:cNvContentPartPr/>
                <p14:nvPr/>
              </p14:nvContentPartPr>
              <p14:xfrm>
                <a:off x="6978732" y="1040197"/>
                <a:ext cx="73800" cy="63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E96B3893-3630-9842-BFD3-70EE3E45308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6971172" y="1032637"/>
                  <a:ext cx="88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0D56C7F-A1A6-F242-8707-51533DD7D96E}"/>
                    </a:ext>
                  </a:extLst>
                </p14:cNvPr>
                <p14:cNvContentPartPr/>
                <p14:nvPr/>
              </p14:nvContentPartPr>
              <p14:xfrm>
                <a:off x="6973332" y="1092757"/>
                <a:ext cx="110880" cy="5292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0D56C7F-A1A6-F242-8707-51533DD7D96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965772" y="1085557"/>
                  <a:ext cx="126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7594C0A8-A41E-EC45-BEB8-A3E092DB5DD2}"/>
                    </a:ext>
                  </a:extLst>
                </p14:cNvPr>
                <p14:cNvContentPartPr/>
                <p14:nvPr/>
              </p14:nvContentPartPr>
              <p14:xfrm>
                <a:off x="6984132" y="1092757"/>
                <a:ext cx="126360" cy="105120"/>
              </p14:xfrm>
            </p:contentPart>
          </mc:Choice>
          <mc:Fallback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7594C0A8-A41E-EC45-BEB8-A3E092DB5DD2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976572" y="1085557"/>
                  <a:ext cx="141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F3C8373-038C-4245-A287-AEE9CE688FB6}"/>
                    </a:ext>
                  </a:extLst>
                </p14:cNvPr>
                <p14:cNvContentPartPr/>
                <p14:nvPr/>
              </p14:nvContentPartPr>
              <p14:xfrm>
                <a:off x="7083852" y="1026877"/>
                <a:ext cx="115920" cy="10296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F3C8373-038C-4245-A287-AEE9CE688FB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7076292" y="1019317"/>
                  <a:ext cx="131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4DA3D73-0C8A-6B49-AE37-CE2C65E1A1F2}"/>
                    </a:ext>
                  </a:extLst>
                </p14:cNvPr>
                <p14:cNvContentPartPr/>
                <p14:nvPr/>
              </p14:nvContentPartPr>
              <p14:xfrm>
                <a:off x="7104732" y="1119037"/>
                <a:ext cx="126720" cy="900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4DA3D73-0C8A-6B49-AE37-CE2C65E1A1F2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7097172" y="1111477"/>
                  <a:ext cx="141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4FA33E3-6FF9-4947-AB6A-19419019F301}"/>
                    </a:ext>
                  </a:extLst>
                </p14:cNvPr>
                <p14:cNvContentPartPr/>
                <p14:nvPr/>
              </p14:nvContentPartPr>
              <p14:xfrm>
                <a:off x="7294092" y="1003477"/>
                <a:ext cx="141840" cy="11592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4FA33E3-6FF9-4947-AB6A-19419019F301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7286532" y="995917"/>
                  <a:ext cx="156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7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139DF84-806B-AF47-932C-3802128BF7AA}"/>
                    </a:ext>
                  </a:extLst>
                </p14:cNvPr>
                <p14:cNvContentPartPr/>
                <p14:nvPr/>
              </p14:nvContentPartPr>
              <p14:xfrm>
                <a:off x="7309932" y="1071877"/>
                <a:ext cx="173520" cy="11088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139DF84-806B-AF47-932C-3802128BF7AA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7302372" y="1064317"/>
                  <a:ext cx="1886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1ABBF70-23AE-4E4F-BC66-8335C5A78090}"/>
                    </a:ext>
                  </a:extLst>
                </p14:cNvPr>
                <p14:cNvContentPartPr/>
                <p14:nvPr/>
              </p14:nvContentPartPr>
              <p14:xfrm>
                <a:off x="7483092" y="966757"/>
                <a:ext cx="21240" cy="16308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1ABBF70-23AE-4E4F-BC66-8335C5A78090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475532" y="959197"/>
                  <a:ext cx="363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3991E8D-F5AF-A742-B32C-C75B5AC148C0}"/>
                    </a:ext>
                  </a:extLst>
                </p14:cNvPr>
                <p14:cNvContentPartPr/>
                <p14:nvPr/>
              </p14:nvContentPartPr>
              <p14:xfrm>
                <a:off x="7488492" y="1040197"/>
                <a:ext cx="68760" cy="4752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3991E8D-F5AF-A742-B32C-C75B5AC148C0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480932" y="1032637"/>
                  <a:ext cx="83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F3DF4034-1D76-8149-8657-1B27F6CC917E}"/>
                    </a:ext>
                  </a:extLst>
                </p14:cNvPr>
                <p14:cNvContentPartPr/>
                <p14:nvPr/>
              </p14:nvContentPartPr>
              <p14:xfrm>
                <a:off x="7567332" y="993037"/>
                <a:ext cx="47880" cy="586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F3DF4034-1D76-8149-8657-1B27F6CC917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559772" y="985477"/>
                  <a:ext cx="630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AE9022A-8C06-E142-8074-858F8818DF66}"/>
                    </a:ext>
                  </a:extLst>
                </p14:cNvPr>
                <p14:cNvContentPartPr/>
                <p14:nvPr/>
              </p14:nvContentPartPr>
              <p14:xfrm>
                <a:off x="7561932" y="1056037"/>
                <a:ext cx="68760" cy="5292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AE9022A-8C06-E142-8074-858F8818DF66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7554372" y="1048477"/>
                  <a:ext cx="838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B1F84E5-392C-7C45-9659-19D154037E77}"/>
                    </a:ext>
                  </a:extLst>
                </p14:cNvPr>
                <p14:cNvContentPartPr/>
                <p14:nvPr/>
              </p14:nvContentPartPr>
              <p14:xfrm>
                <a:off x="7556892" y="1082317"/>
                <a:ext cx="79200" cy="424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B1F84E5-392C-7C45-9659-19D154037E77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549332" y="1074757"/>
                  <a:ext cx="9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B0CD398-DF53-CA49-B774-C3DA8A3DF9F4}"/>
                    </a:ext>
                  </a:extLst>
                </p14:cNvPr>
                <p14:cNvContentPartPr/>
                <p14:nvPr/>
              </p14:nvContentPartPr>
              <p14:xfrm>
                <a:off x="7635732" y="1014277"/>
                <a:ext cx="52560" cy="6840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B0CD398-DF53-CA49-B774-C3DA8A3DF9F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628172" y="1006717"/>
                  <a:ext cx="676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4AA0C43-C8AE-B746-917F-18FF0D1B591E}"/>
                    </a:ext>
                  </a:extLst>
                </p14:cNvPr>
                <p14:cNvContentPartPr/>
                <p14:nvPr/>
              </p14:nvContentPartPr>
              <p14:xfrm>
                <a:off x="7687932" y="940477"/>
                <a:ext cx="63360" cy="1159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4AA0C43-C8AE-B746-917F-18FF0D1B591E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680372" y="932917"/>
                  <a:ext cx="784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B084307D-D4D8-BE45-B631-7D74FE533417}"/>
                    </a:ext>
                  </a:extLst>
                </p14:cNvPr>
                <p14:cNvContentPartPr/>
                <p14:nvPr/>
              </p14:nvContentPartPr>
              <p14:xfrm>
                <a:off x="7835172" y="1008517"/>
                <a:ext cx="7920" cy="1620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B084307D-D4D8-BE45-B631-7D74FE53341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827612" y="1000957"/>
                  <a:ext cx="230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F1518AAB-B253-B442-BBD1-8B6B3639961C}"/>
                    </a:ext>
                  </a:extLst>
                </p14:cNvPr>
                <p14:cNvContentPartPr/>
                <p14:nvPr/>
              </p14:nvContentPartPr>
              <p14:xfrm>
                <a:off x="4429572" y="1791877"/>
                <a:ext cx="52920" cy="121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F1518AAB-B253-B442-BBD1-8B6B3639961C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4422012" y="1784317"/>
                  <a:ext cx="68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D80F490-5D10-654E-9A2E-02774E86E275}"/>
                    </a:ext>
                  </a:extLst>
                </p14:cNvPr>
                <p14:cNvContentPartPr/>
                <p14:nvPr/>
              </p14:nvContentPartPr>
              <p14:xfrm>
                <a:off x="4440372" y="1839037"/>
                <a:ext cx="73800" cy="475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D80F490-5D10-654E-9A2E-02774E86E27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4432812" y="1831477"/>
                  <a:ext cx="889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AF9FDCFD-A1FD-0D4F-954B-6433B1FD8498}"/>
                    </a:ext>
                  </a:extLst>
                </p14:cNvPr>
                <p14:cNvContentPartPr/>
                <p14:nvPr/>
              </p14:nvContentPartPr>
              <p14:xfrm>
                <a:off x="4445772" y="1870717"/>
                <a:ext cx="105480" cy="6336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AF9FDCFD-A1FD-0D4F-954B-6433B1FD849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4438212" y="1863157"/>
                  <a:ext cx="120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12637BA-1190-C344-9A9F-80C63F9C1C62}"/>
                    </a:ext>
                  </a:extLst>
                </p14:cNvPr>
                <p14:cNvContentPartPr/>
                <p14:nvPr/>
              </p14:nvContentPartPr>
              <p14:xfrm>
                <a:off x="4571772" y="1765597"/>
                <a:ext cx="5400" cy="9000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12637BA-1190-C344-9A9F-80C63F9C1C62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4564212" y="1758037"/>
                  <a:ext cx="205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D2D8CE6F-5009-854E-A304-BCDCDEB8F6DD}"/>
                    </a:ext>
                  </a:extLst>
                </p14:cNvPr>
                <p14:cNvContentPartPr/>
                <p14:nvPr/>
              </p14:nvContentPartPr>
              <p14:xfrm>
                <a:off x="4519212" y="1902037"/>
                <a:ext cx="26640" cy="475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D2D8CE6F-5009-854E-A304-BCDCDEB8F6DD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4511652" y="1894837"/>
                  <a:ext cx="41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3B11A7AA-1B89-3B46-B867-EF063C3964CF}"/>
                    </a:ext>
                  </a:extLst>
                </p14:cNvPr>
                <p14:cNvContentPartPr/>
                <p14:nvPr/>
              </p14:nvContentPartPr>
              <p14:xfrm>
                <a:off x="4561332" y="1828597"/>
                <a:ext cx="47880" cy="1371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3B11A7AA-1B89-3B46-B867-EF063C3964CF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4553772" y="1821037"/>
                  <a:ext cx="63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8CE0FD8-AF1D-094D-AB25-3E4AD708F995}"/>
                    </a:ext>
                  </a:extLst>
                </p14:cNvPr>
                <p14:cNvContentPartPr/>
                <p14:nvPr/>
              </p14:nvContentPartPr>
              <p14:xfrm>
                <a:off x="4608852" y="1823197"/>
                <a:ext cx="79200" cy="842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8CE0FD8-AF1D-094D-AB25-3E4AD708F995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4601292" y="1815997"/>
                  <a:ext cx="943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14D37B3E-80AC-DB41-9CDC-E3825BAD55C1}"/>
                    </a:ext>
                  </a:extLst>
                </p14:cNvPr>
                <p14:cNvContentPartPr/>
                <p14:nvPr/>
              </p14:nvContentPartPr>
              <p14:xfrm>
                <a:off x="4692732" y="1765597"/>
                <a:ext cx="21240" cy="15300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14D37B3E-80AC-DB41-9CDC-E3825BAD55C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4685172" y="1758037"/>
                  <a:ext cx="363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BB9BCBC-D3A2-C849-87F2-679EF2043F2E}"/>
                    </a:ext>
                  </a:extLst>
                </p14:cNvPr>
                <p14:cNvContentPartPr/>
                <p14:nvPr/>
              </p14:nvContentPartPr>
              <p14:xfrm>
                <a:off x="4797852" y="1796917"/>
                <a:ext cx="26640" cy="1116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BB9BCBC-D3A2-C849-87F2-679EF2043F2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4790292" y="1789357"/>
                  <a:ext cx="41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52B90A3-B545-5142-896B-2F59438CB337}"/>
                    </a:ext>
                  </a:extLst>
                </p14:cNvPr>
                <p14:cNvContentPartPr/>
                <p14:nvPr/>
              </p14:nvContentPartPr>
              <p14:xfrm>
                <a:off x="4787412" y="1812757"/>
                <a:ext cx="94680" cy="1162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52B90A3-B545-5142-896B-2F59438CB33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4779852" y="1805197"/>
                  <a:ext cx="1098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7CCEC6F-BB56-4740-A2FE-187B4BE2E6D9}"/>
                    </a:ext>
                  </a:extLst>
                </p14:cNvPr>
                <p14:cNvContentPartPr/>
                <p14:nvPr/>
              </p14:nvContentPartPr>
              <p14:xfrm>
                <a:off x="4881732" y="1776037"/>
                <a:ext cx="42480" cy="12132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7CCEC6F-BB56-4740-A2FE-187B4BE2E6D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4874172" y="1768477"/>
                  <a:ext cx="576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D3F599B0-6737-4449-9FF7-3FA31BE4BC80}"/>
                    </a:ext>
                  </a:extLst>
                </p14:cNvPr>
                <p14:cNvContentPartPr/>
                <p14:nvPr/>
              </p14:nvContentPartPr>
              <p14:xfrm>
                <a:off x="4939692" y="1765597"/>
                <a:ext cx="42120" cy="5328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D3F599B0-6737-4449-9FF7-3FA31BE4BC80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4932132" y="1758037"/>
                  <a:ext cx="572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2AD8BA6-54FA-EA41-BE48-20B98AE105E1}"/>
                    </a:ext>
                  </a:extLst>
                </p14:cNvPr>
                <p14:cNvContentPartPr/>
                <p14:nvPr/>
              </p14:nvContentPartPr>
              <p14:xfrm>
                <a:off x="4934292" y="1812757"/>
                <a:ext cx="115920" cy="7776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2AD8BA6-54FA-EA41-BE48-20B98AE105E1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4927092" y="1805197"/>
                  <a:ext cx="13068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1FF25D8-A47B-2741-B469-2A2CA489909B}"/>
                    </a:ext>
                  </a:extLst>
                </p14:cNvPr>
                <p14:cNvContentPartPr/>
                <p14:nvPr/>
              </p14:nvContentPartPr>
              <p14:xfrm>
                <a:off x="5091972" y="1744717"/>
                <a:ext cx="26640" cy="5832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1FF25D8-A47B-2741-B469-2A2CA489909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5084412" y="1737157"/>
                  <a:ext cx="41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504CD9E1-025C-644E-BD72-6E3A4F5A4F0B}"/>
                    </a:ext>
                  </a:extLst>
                </p14:cNvPr>
                <p14:cNvContentPartPr/>
                <p14:nvPr/>
              </p14:nvContentPartPr>
              <p14:xfrm>
                <a:off x="5097372" y="1723477"/>
                <a:ext cx="37080" cy="1000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504CD9E1-025C-644E-BD72-6E3A4F5A4F0B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5089812" y="1715917"/>
                  <a:ext cx="522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D7D8FE1-4217-364B-9EDE-8933CA02B9CC}"/>
                    </a:ext>
                  </a:extLst>
                </p14:cNvPr>
                <p14:cNvContentPartPr/>
                <p14:nvPr/>
              </p14:nvContentPartPr>
              <p14:xfrm>
                <a:off x="5144532" y="1686757"/>
                <a:ext cx="42480" cy="9504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D7D8FE1-4217-364B-9EDE-8933CA02B9CC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5136972" y="1679197"/>
                  <a:ext cx="57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D284727-1E2A-7C47-8F04-1FAB6BD70E5E}"/>
                    </a:ext>
                  </a:extLst>
                </p14:cNvPr>
                <p14:cNvContentPartPr/>
                <p14:nvPr/>
              </p14:nvContentPartPr>
              <p14:xfrm>
                <a:off x="5144532" y="1786837"/>
                <a:ext cx="52920" cy="6624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D284727-1E2A-7C47-8F04-1FAB6BD70E5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5136972" y="1779277"/>
                  <a:ext cx="6804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4BAA37E-3662-A846-A19D-D6069E84173B}"/>
                    </a:ext>
                  </a:extLst>
                </p14:cNvPr>
                <p14:cNvContentPartPr/>
                <p14:nvPr/>
              </p14:nvContentPartPr>
              <p14:xfrm>
                <a:off x="5207532" y="1713037"/>
                <a:ext cx="10800" cy="5292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4BAA37E-3662-A846-A19D-D6069E84173B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5199972" y="1705477"/>
                  <a:ext cx="25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0B75B4EE-13B6-7B4E-9B29-CF3DCEE49BC0}"/>
                    </a:ext>
                  </a:extLst>
                </p14:cNvPr>
                <p14:cNvContentPartPr/>
                <p14:nvPr/>
              </p14:nvContentPartPr>
              <p14:xfrm>
                <a:off x="5234172" y="1676317"/>
                <a:ext cx="47520" cy="10548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0B75B4EE-13B6-7B4E-9B29-CF3DCEE49BC0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5226612" y="1668757"/>
                  <a:ext cx="62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AFDFA5E-582A-9D47-ACC8-2042F6DF24EC}"/>
                    </a:ext>
                  </a:extLst>
                </p14:cNvPr>
                <p14:cNvContentPartPr/>
                <p14:nvPr/>
              </p14:nvContentPartPr>
              <p14:xfrm>
                <a:off x="5217972" y="1781077"/>
                <a:ext cx="58320" cy="37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AFDFA5E-582A-9D47-ACC8-2042F6DF24E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5210412" y="1773877"/>
                  <a:ext cx="734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0580CD9-6CFA-534A-8EA5-D8693FC4FF8F}"/>
                    </a:ext>
                  </a:extLst>
                </p14:cNvPr>
                <p14:cNvContentPartPr/>
                <p14:nvPr/>
              </p14:nvContentPartPr>
              <p14:xfrm>
                <a:off x="5267652" y="1718077"/>
                <a:ext cx="40320" cy="11088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0580CD9-6CFA-534A-8EA5-D8693FC4FF8F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5260092" y="1710517"/>
                  <a:ext cx="554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01F514F-E8A1-8A4F-AE80-C9C61512FA1A}"/>
                    </a:ext>
                  </a:extLst>
                </p14:cNvPr>
                <p14:cNvContentPartPr/>
                <p14:nvPr/>
              </p14:nvContentPartPr>
              <p14:xfrm>
                <a:off x="5370612" y="1686757"/>
                <a:ext cx="126720" cy="3744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01F514F-E8A1-8A4F-AE80-C9C61512FA1A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363052" y="1679197"/>
                  <a:ext cx="141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B9DCC3AB-7D5B-FB48-9F34-38077541A25F}"/>
                    </a:ext>
                  </a:extLst>
                </p14:cNvPr>
                <p14:cNvContentPartPr/>
                <p14:nvPr/>
              </p14:nvContentPartPr>
              <p14:xfrm>
                <a:off x="5386452" y="1728877"/>
                <a:ext cx="84600" cy="3204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B9DCC3AB-7D5B-FB48-9F34-38077541A25F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5378892" y="1721317"/>
                  <a:ext cx="99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CB7FF5E-D237-F549-B71E-536C186ECA95}"/>
                    </a:ext>
                  </a:extLst>
                </p14:cNvPr>
                <p14:cNvContentPartPr/>
                <p14:nvPr/>
              </p14:nvContentPartPr>
              <p14:xfrm>
                <a:off x="5470692" y="1655077"/>
                <a:ext cx="47520" cy="11628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CB7FF5E-D237-F549-B71E-536C186ECA95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5463132" y="1647517"/>
                  <a:ext cx="626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B362DC64-9864-C54A-9114-5A4EAE7221C5}"/>
                    </a:ext>
                  </a:extLst>
                </p14:cNvPr>
                <p14:cNvContentPartPr/>
                <p14:nvPr/>
              </p14:nvContentPartPr>
              <p14:xfrm>
                <a:off x="5606772" y="1629157"/>
                <a:ext cx="73800" cy="10008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B362DC64-9864-C54A-9114-5A4EAE7221C5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5599212" y="1621597"/>
                  <a:ext cx="889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FEC96C70-9FC8-DF4E-BE3D-677F4AA37D9B}"/>
                    </a:ext>
                  </a:extLst>
                </p14:cNvPr>
                <p14:cNvContentPartPr/>
                <p14:nvPr/>
              </p14:nvContentPartPr>
              <p14:xfrm>
                <a:off x="5643852" y="1681357"/>
                <a:ext cx="63360" cy="36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FEC96C70-9FC8-DF4E-BE3D-677F4AA37D9B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5636292" y="1673797"/>
                  <a:ext cx="78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39621A6-9CA8-F741-9CE5-BB5B6EBD4ACC}"/>
                    </a:ext>
                  </a:extLst>
                </p14:cNvPr>
                <p14:cNvContentPartPr/>
                <p14:nvPr/>
              </p14:nvContentPartPr>
              <p14:xfrm>
                <a:off x="5691012" y="1571197"/>
                <a:ext cx="21600" cy="15804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39621A6-9CA8-F741-9CE5-BB5B6EBD4ACC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5683452" y="1563637"/>
                  <a:ext cx="367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8BEC427-95A3-9E44-9AA8-90F1B0EC1391}"/>
                    </a:ext>
                  </a:extLst>
                </p14:cNvPr>
                <p14:cNvContentPartPr/>
                <p14:nvPr/>
              </p14:nvContentPartPr>
              <p14:xfrm>
                <a:off x="5691012" y="1613317"/>
                <a:ext cx="73800" cy="79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8BEC427-95A3-9E44-9AA8-90F1B0EC1391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5683452" y="1605757"/>
                  <a:ext cx="8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5FF37E3-5BB9-2D47-A327-DA6B6D9FF1DA}"/>
                    </a:ext>
                  </a:extLst>
                </p14:cNvPr>
                <p14:cNvContentPartPr/>
                <p14:nvPr/>
              </p14:nvContentPartPr>
              <p14:xfrm>
                <a:off x="5764452" y="1568317"/>
                <a:ext cx="84600" cy="7704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5FF37E3-5BB9-2D47-A327-DA6B6D9FF1DA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5756892" y="1560757"/>
                  <a:ext cx="99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ADACC233-75DA-3147-8C3F-41AA1238C6D8}"/>
                    </a:ext>
                  </a:extLst>
                </p14:cNvPr>
                <p14:cNvContentPartPr/>
                <p14:nvPr/>
              </p14:nvContentPartPr>
              <p14:xfrm>
                <a:off x="5764452" y="1623397"/>
                <a:ext cx="100440" cy="741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ADACC233-75DA-3147-8C3F-41AA1238C6D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5756892" y="1615837"/>
                  <a:ext cx="115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4D8D843-C8EA-F044-A202-12C8AF0A1CC6}"/>
                    </a:ext>
                  </a:extLst>
                </p14:cNvPr>
                <p14:cNvContentPartPr/>
                <p14:nvPr/>
              </p14:nvContentPartPr>
              <p14:xfrm>
                <a:off x="5911692" y="1534477"/>
                <a:ext cx="68760" cy="8424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4D8D843-C8EA-F044-A202-12C8AF0A1CC6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5904132" y="1526917"/>
                  <a:ext cx="83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13AEC2DF-5387-D84A-919C-45B80E20EDAF}"/>
                    </a:ext>
                  </a:extLst>
                </p14:cNvPr>
                <p14:cNvContentPartPr/>
                <p14:nvPr/>
              </p14:nvContentPartPr>
              <p14:xfrm>
                <a:off x="5943372" y="1518637"/>
                <a:ext cx="68400" cy="8424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13AEC2DF-5387-D84A-919C-45B80E20EDAF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936172" y="1511077"/>
                  <a:ext cx="835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5846F3BA-9C2D-5943-902B-2E5572BA32F5}"/>
                    </a:ext>
                  </a:extLst>
                </p14:cNvPr>
                <p14:cNvContentPartPr/>
                <p14:nvPr/>
              </p14:nvContentPartPr>
              <p14:xfrm>
                <a:off x="5959212" y="1613317"/>
                <a:ext cx="42120" cy="6876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5846F3BA-9C2D-5943-902B-2E5572BA32F5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951652" y="1605757"/>
                  <a:ext cx="57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DC3ACDA1-8A46-C849-BB76-5C85F28B9585}"/>
                    </a:ext>
                  </a:extLst>
                </p14:cNvPr>
                <p14:cNvContentPartPr/>
                <p14:nvPr/>
              </p14:nvContentPartPr>
              <p14:xfrm>
                <a:off x="5998092" y="1560397"/>
                <a:ext cx="40320" cy="12636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DC3ACDA1-8A46-C849-BB76-5C85F28B9585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990532" y="1552837"/>
                  <a:ext cx="55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AB1AF8C-7795-0D47-8581-56C32E0E9694}"/>
                    </a:ext>
                  </a:extLst>
                </p14:cNvPr>
                <p14:cNvContentPartPr/>
                <p14:nvPr/>
              </p14:nvContentPartPr>
              <p14:xfrm>
                <a:off x="6038052" y="1523677"/>
                <a:ext cx="84240" cy="13716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AB1AF8C-7795-0D47-8581-56C32E0E9694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6030492" y="1516117"/>
                  <a:ext cx="99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98CCEE25-FBAF-B54A-8F83-CC97A3AAED60}"/>
                    </a:ext>
                  </a:extLst>
                </p14:cNvPr>
                <p14:cNvContentPartPr/>
                <p14:nvPr/>
              </p14:nvContentPartPr>
              <p14:xfrm>
                <a:off x="6127332" y="1513237"/>
                <a:ext cx="84600" cy="11628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98CCEE25-FBAF-B54A-8F83-CC97A3AAED60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6119772" y="1505677"/>
                  <a:ext cx="993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8081EA1-89DD-4243-898F-8E4DCD6890AF}"/>
                    </a:ext>
                  </a:extLst>
                </p14:cNvPr>
                <p14:cNvContentPartPr/>
                <p14:nvPr/>
              </p14:nvContentPartPr>
              <p14:xfrm>
                <a:off x="6211572" y="1513237"/>
                <a:ext cx="360" cy="89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8081EA1-89DD-4243-898F-8E4DCD6890AF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204012" y="1505677"/>
                  <a:ext cx="154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76098CC-8742-1748-9E4A-8C65A967C811}"/>
                    </a:ext>
                  </a:extLst>
                </p14:cNvPr>
                <p14:cNvContentPartPr/>
                <p14:nvPr/>
              </p14:nvContentPartPr>
              <p14:xfrm>
                <a:off x="6222012" y="1502797"/>
                <a:ext cx="68760" cy="3708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76098CC-8742-1748-9E4A-8C65A967C81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214452" y="1495237"/>
                  <a:ext cx="83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A3A61DDB-B4E8-9A49-B9DF-53C9B18E8F77}"/>
                    </a:ext>
                  </a:extLst>
                </p14:cNvPr>
                <p14:cNvContentPartPr/>
                <p14:nvPr/>
              </p14:nvContentPartPr>
              <p14:xfrm>
                <a:off x="6232452" y="1534477"/>
                <a:ext cx="68760" cy="4536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A3A61DDB-B4E8-9A49-B9DF-53C9B18E8F77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6224892" y="1526917"/>
                  <a:ext cx="83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14232E3-1A1E-BE4B-867E-635B68461EC7}"/>
                    </a:ext>
                  </a:extLst>
                </p14:cNvPr>
                <p14:cNvContentPartPr/>
                <p14:nvPr/>
              </p14:nvContentPartPr>
              <p14:xfrm>
                <a:off x="6269172" y="1560397"/>
                <a:ext cx="57960" cy="5832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14232E3-1A1E-BE4B-867E-635B68461EC7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6261612" y="1552837"/>
                  <a:ext cx="730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1DBDF51-BA27-C843-9536-8051756AA11C}"/>
                    </a:ext>
                  </a:extLst>
                </p14:cNvPr>
                <p14:cNvContentPartPr/>
                <p14:nvPr/>
              </p14:nvContentPartPr>
              <p14:xfrm>
                <a:off x="6405612" y="1486957"/>
                <a:ext cx="168480" cy="896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1DBDF51-BA27-C843-9536-8051756AA11C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6398052" y="1479397"/>
                  <a:ext cx="183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0278D94-93C5-6F46-A58C-B3272E125499}"/>
                    </a:ext>
                  </a:extLst>
                </p14:cNvPr>
                <p14:cNvContentPartPr/>
                <p14:nvPr/>
              </p14:nvContentPartPr>
              <p14:xfrm>
                <a:off x="6589932" y="1450237"/>
                <a:ext cx="115920" cy="950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0278D94-93C5-6F46-A58C-B3272E125499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6582372" y="1442677"/>
                  <a:ext cx="131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0E18720-3DE2-4040-845B-939767D75329}"/>
                    </a:ext>
                  </a:extLst>
                </p14:cNvPr>
                <p14:cNvContentPartPr/>
                <p14:nvPr/>
              </p14:nvContentPartPr>
              <p14:xfrm>
                <a:off x="6710532" y="1413517"/>
                <a:ext cx="47880" cy="9504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0E18720-3DE2-4040-845B-939767D75329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6702972" y="1405957"/>
                  <a:ext cx="630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FB6CC762-C1BD-AE4D-A941-F162A51F2387}"/>
                    </a:ext>
                  </a:extLst>
                </p14:cNvPr>
                <p14:cNvContentPartPr/>
                <p14:nvPr/>
              </p14:nvContentPartPr>
              <p14:xfrm>
                <a:off x="6747612" y="1402717"/>
                <a:ext cx="57960" cy="17928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FB6CC762-C1BD-AE4D-A941-F162A51F2387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6740052" y="1395157"/>
                  <a:ext cx="730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A0598274-2216-8B45-8C03-D62040D37A59}"/>
                    </a:ext>
                  </a:extLst>
                </p14:cNvPr>
                <p14:cNvContentPartPr/>
                <p14:nvPr/>
              </p14:nvContentPartPr>
              <p14:xfrm>
                <a:off x="6831492" y="1397677"/>
                <a:ext cx="73800" cy="7920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A0598274-2216-8B45-8C03-D62040D37A5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6823932" y="1390117"/>
                  <a:ext cx="88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CE64C579-C637-9A46-B5C8-DF24B02D24F8}"/>
                    </a:ext>
                  </a:extLst>
                </p14:cNvPr>
                <p14:cNvContentPartPr/>
                <p14:nvPr/>
              </p14:nvContentPartPr>
              <p14:xfrm>
                <a:off x="6859932" y="1460677"/>
                <a:ext cx="55800" cy="63360"/>
              </p14:xfrm>
            </p:contentPart>
          </mc:Choice>
          <mc:Fallback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CE64C579-C637-9A46-B5C8-DF24B02D24F8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6852372" y="1453117"/>
                  <a:ext cx="7092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C8F44135-BCA5-8647-AC0C-7C5B1E38ABA4}"/>
                    </a:ext>
                  </a:extLst>
                </p14:cNvPr>
                <p14:cNvContentPartPr/>
                <p14:nvPr/>
              </p14:nvContentPartPr>
              <p14:xfrm>
                <a:off x="6994572" y="1355557"/>
                <a:ext cx="142200" cy="147600"/>
              </p14:xfrm>
            </p:contentPart>
          </mc:Choice>
          <mc:Fallback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C8F44135-BCA5-8647-AC0C-7C5B1E38ABA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6987012" y="1347997"/>
                  <a:ext cx="157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28168019-57DE-1A4A-B173-12DDB460309C}"/>
                    </a:ext>
                  </a:extLst>
                </p14:cNvPr>
                <p14:cNvContentPartPr/>
                <p14:nvPr/>
              </p14:nvContentPartPr>
              <p14:xfrm>
                <a:off x="7109772" y="1339717"/>
                <a:ext cx="116280" cy="132120"/>
              </p14:xfrm>
            </p:contentPart>
          </mc:Choice>
          <mc:Fallback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28168019-57DE-1A4A-B173-12DDB460309C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7102572" y="1332157"/>
                  <a:ext cx="1314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3333A2B1-9F96-6A41-B838-8B2500FC1BE3}"/>
                    </a:ext>
                  </a:extLst>
                </p14:cNvPr>
                <p14:cNvContentPartPr/>
                <p14:nvPr/>
              </p14:nvContentPartPr>
              <p14:xfrm>
                <a:off x="7204452" y="1334677"/>
                <a:ext cx="100440" cy="126360"/>
              </p14:xfrm>
            </p:contentPart>
          </mc:Choice>
          <mc:Fallback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3333A2B1-9F96-6A41-B838-8B2500FC1BE3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7196892" y="1327117"/>
                  <a:ext cx="1155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589B78E4-4A28-F74D-9CEC-4BBE67587775}"/>
                    </a:ext>
                  </a:extLst>
                </p14:cNvPr>
                <p14:cNvContentPartPr/>
                <p14:nvPr/>
              </p14:nvContentPartPr>
              <p14:xfrm>
                <a:off x="7288692" y="1334677"/>
                <a:ext cx="58320" cy="64080"/>
              </p14:xfrm>
            </p:contentPart>
          </mc:Choice>
          <mc:Fallback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589B78E4-4A28-F74D-9CEC-4BBE67587775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7281132" y="1327117"/>
                  <a:ext cx="734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E712E139-18FD-3A40-A52A-95F90DFC3746}"/>
                    </a:ext>
                  </a:extLst>
                </p14:cNvPr>
                <p14:cNvContentPartPr/>
                <p14:nvPr/>
              </p14:nvContentPartPr>
              <p14:xfrm>
                <a:off x="7346292" y="1282117"/>
                <a:ext cx="32040" cy="126360"/>
              </p14:xfrm>
            </p:contentPart>
          </mc:Choice>
          <mc:Fallback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E712E139-18FD-3A40-A52A-95F90DFC3746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339092" y="1274557"/>
                  <a:ext cx="47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6A0D988F-955D-4042-A388-FDB3FD177691}"/>
                    </a:ext>
                  </a:extLst>
                </p14:cNvPr>
                <p14:cNvContentPartPr/>
                <p14:nvPr/>
              </p14:nvContentPartPr>
              <p14:xfrm>
                <a:off x="7390932" y="1284997"/>
                <a:ext cx="108360" cy="123480"/>
              </p14:xfrm>
            </p:contentPart>
          </mc:Choice>
          <mc:Fallback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6A0D988F-955D-4042-A388-FDB3FD177691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383372" y="1277437"/>
                  <a:ext cx="123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C357316-1ED3-8A48-A8F6-1A6801C80E38}"/>
                    </a:ext>
                  </a:extLst>
                </p14:cNvPr>
                <p14:cNvContentPartPr/>
                <p14:nvPr/>
              </p14:nvContentPartPr>
              <p14:xfrm>
                <a:off x="7277892" y="1355557"/>
                <a:ext cx="52920" cy="26640"/>
              </p14:xfrm>
            </p:contentPart>
          </mc:Choice>
          <mc:Fallback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C357316-1ED3-8A48-A8F6-1A6801C80E38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270692" y="1347997"/>
                  <a:ext cx="68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2216C96A-B5F5-B046-AEEC-E36E1BEED8D1}"/>
                    </a:ext>
                  </a:extLst>
                </p14:cNvPr>
                <p14:cNvContentPartPr/>
                <p14:nvPr/>
              </p14:nvContentPartPr>
              <p14:xfrm>
                <a:off x="7288692" y="1360957"/>
                <a:ext cx="105840" cy="5004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2216C96A-B5F5-B046-AEEC-E36E1BEED8D1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281132" y="1353397"/>
                  <a:ext cx="120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3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883A482-0822-104C-92F7-FE49A26803FE}"/>
                    </a:ext>
                  </a:extLst>
                </p14:cNvPr>
                <p14:cNvContentPartPr/>
                <p14:nvPr/>
              </p14:nvContentPartPr>
              <p14:xfrm>
                <a:off x="7567332" y="1229557"/>
                <a:ext cx="89640" cy="84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883A482-0822-104C-92F7-FE49A26803FE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559772" y="1221997"/>
                  <a:ext cx="1047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5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4C884F96-1DB6-6E4B-8A85-05BCD2C487A3}"/>
                    </a:ext>
                  </a:extLst>
                </p14:cNvPr>
                <p14:cNvContentPartPr/>
                <p14:nvPr/>
              </p14:nvContentPartPr>
              <p14:xfrm>
                <a:off x="7582812" y="1308397"/>
                <a:ext cx="89640" cy="7416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4C884F96-1DB6-6E4B-8A85-05BCD2C487A3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575252" y="1300837"/>
                  <a:ext cx="1047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7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5D0748B9-19A2-4749-8D6A-827B78A9F84C}"/>
                    </a:ext>
                  </a:extLst>
                </p14:cNvPr>
                <p14:cNvContentPartPr/>
                <p14:nvPr/>
              </p14:nvContentPartPr>
              <p14:xfrm>
                <a:off x="7593252" y="1334677"/>
                <a:ext cx="95040" cy="74160"/>
              </p14:xfrm>
            </p:contentPart>
          </mc:Choice>
          <mc:Fallback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5D0748B9-19A2-4749-8D6A-827B78A9F84C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585692" y="1327117"/>
                  <a:ext cx="1101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9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EFBDCC25-2EFC-4C42-B961-0FB92DDF3470}"/>
                    </a:ext>
                  </a:extLst>
                </p14:cNvPr>
                <p14:cNvContentPartPr/>
                <p14:nvPr/>
              </p14:nvContentPartPr>
              <p14:xfrm>
                <a:off x="7661652" y="1224157"/>
                <a:ext cx="116280" cy="126360"/>
              </p14:xfrm>
            </p:contentPart>
          </mc:Choice>
          <mc:Fallback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EFBDCC25-2EFC-4C42-B961-0FB92DDF3470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654092" y="1216597"/>
                  <a:ext cx="131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4F70DEBD-B063-8447-B30D-0EF4443653CF}"/>
                    </a:ext>
                  </a:extLst>
                </p14:cNvPr>
                <p14:cNvContentPartPr/>
                <p14:nvPr/>
              </p14:nvContentPartPr>
              <p14:xfrm>
                <a:off x="7798452" y="1182037"/>
                <a:ext cx="73800" cy="100440"/>
              </p14:xfrm>
            </p:contentPart>
          </mc:Choice>
          <mc:Fallback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4F70DEBD-B063-8447-B30D-0EF4443653CF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790892" y="1174477"/>
                  <a:ext cx="88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EC905895-A388-A84C-975F-E2773906BD8A}"/>
                    </a:ext>
                  </a:extLst>
                </p14:cNvPr>
                <p14:cNvContentPartPr/>
                <p14:nvPr/>
              </p14:nvContentPartPr>
              <p14:xfrm>
                <a:off x="7792692" y="1260877"/>
                <a:ext cx="116280" cy="58680"/>
              </p14:xfrm>
            </p:contentPart>
          </mc:Choice>
          <mc:Fallback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EC905895-A388-A84C-975F-E2773906BD8A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785132" y="1253317"/>
                  <a:ext cx="1314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5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C337C369-C02C-8849-9672-30E19653E0D8}"/>
                    </a:ext>
                  </a:extLst>
                </p14:cNvPr>
                <p14:cNvContentPartPr/>
                <p14:nvPr/>
              </p14:nvContentPartPr>
              <p14:xfrm>
                <a:off x="7808892" y="1287157"/>
                <a:ext cx="152640" cy="58320"/>
              </p14:xfrm>
            </p:contentPart>
          </mc:Choice>
          <mc:Fallback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C337C369-C02C-8849-9672-30E19653E0D8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801332" y="1279597"/>
                  <a:ext cx="1677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7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ECE5B31-FA1C-F74D-894B-2E32ABB7825F}"/>
                    </a:ext>
                  </a:extLst>
                </p14:cNvPr>
                <p14:cNvContentPartPr/>
                <p14:nvPr/>
              </p14:nvContentPartPr>
              <p14:xfrm>
                <a:off x="7992852" y="1171597"/>
                <a:ext cx="27000" cy="110880"/>
              </p14:xfrm>
            </p:contentPart>
          </mc:Choice>
          <mc:Fallback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ECE5B31-FA1C-F74D-894B-2E32ABB7825F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7985292" y="1164397"/>
                  <a:ext cx="421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9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ACD0816-15DF-B840-9EAB-DF3A162A38A0}"/>
                    </a:ext>
                  </a:extLst>
                </p14:cNvPr>
                <p14:cNvContentPartPr/>
                <p14:nvPr/>
              </p14:nvContentPartPr>
              <p14:xfrm>
                <a:off x="8014092" y="1161157"/>
                <a:ext cx="37080" cy="11088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ACD0816-15DF-B840-9EAB-DF3A162A38A0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8006532" y="1153597"/>
                  <a:ext cx="522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1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0664295-A075-0648-AB21-CFB042C6DFA8}"/>
                    </a:ext>
                  </a:extLst>
                </p14:cNvPr>
                <p14:cNvContentPartPr/>
                <p14:nvPr/>
              </p14:nvContentPartPr>
              <p14:xfrm>
                <a:off x="8066292" y="1124437"/>
                <a:ext cx="68760" cy="17388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0664295-A075-0648-AB21-CFB042C6DFA8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8058732" y="1116877"/>
                  <a:ext cx="838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3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E4820EEB-E82A-5B43-A41A-32A5AEAE2CCF}"/>
                    </a:ext>
                  </a:extLst>
                </p14:cNvPr>
                <p14:cNvContentPartPr/>
                <p14:nvPr/>
              </p14:nvContentPartPr>
              <p14:xfrm>
                <a:off x="8129652" y="1124437"/>
                <a:ext cx="79200" cy="13680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E4820EEB-E82A-5B43-A41A-32A5AEAE2CCF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8122092" y="1116877"/>
                  <a:ext cx="943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5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7A7BDDC-78FB-C04D-8D0D-0BAAEA2174B4}"/>
                    </a:ext>
                  </a:extLst>
                </p14:cNvPr>
                <p14:cNvContentPartPr/>
                <p14:nvPr/>
              </p14:nvContentPartPr>
              <p14:xfrm>
                <a:off x="8229372" y="1103197"/>
                <a:ext cx="68760" cy="1162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7A7BDDC-78FB-C04D-8D0D-0BAAEA2174B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8221812" y="1095637"/>
                  <a:ext cx="8388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D51C1E7A-9356-BA44-A124-6DB9140576A4}"/>
                    </a:ext>
                  </a:extLst>
                </p14:cNvPr>
                <p14:cNvContentPartPr/>
                <p14:nvPr/>
              </p14:nvContentPartPr>
              <p14:xfrm>
                <a:off x="8318652" y="1082317"/>
                <a:ext cx="58320" cy="741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D51C1E7A-9356-BA44-A124-6DB9140576A4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311092" y="1074757"/>
                  <a:ext cx="734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63AE7668-0D87-A747-B11F-9276EB1DA1E7}"/>
                    </a:ext>
                  </a:extLst>
                </p14:cNvPr>
                <p14:cNvContentPartPr/>
                <p14:nvPr/>
              </p14:nvContentPartPr>
              <p14:xfrm>
                <a:off x="8318652" y="1134877"/>
                <a:ext cx="68760" cy="10044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63AE7668-0D87-A747-B11F-9276EB1DA1E7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311092" y="1127317"/>
                  <a:ext cx="83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1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B485448B-876E-F34C-B694-61B3A3CFCDD2}"/>
                    </a:ext>
                  </a:extLst>
                </p14:cNvPr>
                <p14:cNvContentPartPr/>
                <p14:nvPr/>
              </p14:nvContentPartPr>
              <p14:xfrm>
                <a:off x="8302812" y="1197877"/>
                <a:ext cx="84600" cy="4752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B485448B-876E-F34C-B694-61B3A3CFCDD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295252" y="1190317"/>
                  <a:ext cx="99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3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474AF4B9-40AC-9346-ABB2-0AB3A1E34083}"/>
                    </a:ext>
                  </a:extLst>
                </p14:cNvPr>
                <p14:cNvContentPartPr/>
                <p14:nvPr/>
              </p14:nvContentPartPr>
              <p14:xfrm>
                <a:off x="8402532" y="1108597"/>
                <a:ext cx="42480" cy="8424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474AF4B9-40AC-9346-ABB2-0AB3A1E34083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394972" y="1101037"/>
                  <a:ext cx="57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5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69B66817-FE08-2D40-8AF2-0063809A15F6}"/>
                    </a:ext>
                  </a:extLst>
                </p14:cNvPr>
                <p14:cNvContentPartPr/>
                <p14:nvPr/>
              </p14:nvContentPartPr>
              <p14:xfrm>
                <a:off x="8476332" y="1008517"/>
                <a:ext cx="68760" cy="20520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69B66817-FE08-2D40-8AF2-0063809A15F6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468772" y="1000957"/>
                  <a:ext cx="83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7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0789C588-7632-A743-A17D-D1D9767DF363}"/>
                    </a:ext>
                  </a:extLst>
                </p14:cNvPr>
                <p14:cNvContentPartPr/>
                <p14:nvPr/>
              </p14:nvContentPartPr>
              <p14:xfrm>
                <a:off x="8549772" y="1145317"/>
                <a:ext cx="27000" cy="2664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0789C588-7632-A743-A17D-D1D9767DF363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542212" y="1137757"/>
                  <a:ext cx="4212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378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400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RAS/CAS sequencing for a memory read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79"/>
          <a:stretch/>
        </p:blipFill>
        <p:spPr>
          <a:xfrm>
            <a:off x="1383064" y="3366202"/>
            <a:ext cx="6055142" cy="2937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360" y="1815342"/>
            <a:ext cx="7424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key of rapid access to DRAM is to provide separate control lines for DRAM row access, RAS (row address strobe) and column access, CAS (column address strobe)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8A6276F-0A32-BF4B-910B-C45DEE9A1831}"/>
              </a:ext>
            </a:extLst>
          </p:cNvPr>
          <p:cNvCxnSpPr/>
          <p:nvPr/>
        </p:nvCxnSpPr>
        <p:spPr>
          <a:xfrm>
            <a:off x="4545106" y="3173506"/>
            <a:ext cx="0" cy="244736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7E326B9-2BD5-0542-999C-A6FFFCB09C6B}"/>
                  </a:ext>
                </a:extLst>
              </p14:cNvPr>
              <p14:cNvContentPartPr/>
              <p14:nvPr/>
            </p14:nvContentPartPr>
            <p14:xfrm>
              <a:off x="5743572" y="5659717"/>
              <a:ext cx="5760" cy="105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7E326B9-2BD5-0542-999C-A6FFFCB09C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8452" y="5644237"/>
                <a:ext cx="36000" cy="13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BC1729B3-A556-5249-A1FF-0E55F1402479}"/>
              </a:ext>
            </a:extLst>
          </p:cNvPr>
          <p:cNvGrpSpPr/>
          <p:nvPr/>
        </p:nvGrpSpPr>
        <p:grpSpPr>
          <a:xfrm>
            <a:off x="4466652" y="3026677"/>
            <a:ext cx="2685960" cy="2538720"/>
            <a:chOff x="4466652" y="3026677"/>
            <a:chExt cx="2685960" cy="253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859AFB-B4D9-7943-83A1-5AEF3DDC86BA}"/>
                    </a:ext>
                  </a:extLst>
                </p14:cNvPr>
                <p14:cNvContentPartPr/>
                <p14:nvPr/>
              </p14:nvContentPartPr>
              <p14:xfrm>
                <a:off x="4535052" y="3699517"/>
                <a:ext cx="10800" cy="4104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859AFB-B4D9-7943-83A1-5AEF3DDC86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9932" y="3684397"/>
                  <a:ext cx="4140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1865240-2039-5A48-9268-E0CB0077B89B}"/>
                    </a:ext>
                  </a:extLst>
                </p14:cNvPr>
                <p14:cNvContentPartPr/>
                <p14:nvPr/>
              </p14:nvContentPartPr>
              <p14:xfrm>
                <a:off x="4466652" y="3688717"/>
                <a:ext cx="84240" cy="126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1865240-2039-5A48-9268-E0CB0077B8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51532" y="3673597"/>
                  <a:ext cx="1148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6A0157-74F6-4248-8B26-44E9F86ADC48}"/>
                    </a:ext>
                  </a:extLst>
                </p14:cNvPr>
                <p14:cNvContentPartPr/>
                <p14:nvPr/>
              </p14:nvContentPartPr>
              <p14:xfrm>
                <a:off x="4519212" y="3720397"/>
                <a:ext cx="89640" cy="10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6A0157-74F6-4248-8B26-44E9F86ADC4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504092" y="3705277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6B72F7E-CDFD-4B4C-8652-6922F26A6D15}"/>
                    </a:ext>
                  </a:extLst>
                </p14:cNvPr>
                <p14:cNvContentPartPr/>
                <p14:nvPr/>
              </p14:nvContentPartPr>
              <p14:xfrm>
                <a:off x="4687332" y="3820117"/>
                <a:ext cx="57960" cy="475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6B72F7E-CDFD-4B4C-8652-6922F26A6D1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72212" y="3804997"/>
                  <a:ext cx="88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FA92E1-7A39-F04E-ADE2-6B3F9E51B858}"/>
                    </a:ext>
                  </a:extLst>
                </p14:cNvPr>
                <p14:cNvContentPartPr/>
                <p14:nvPr/>
              </p14:nvContentPartPr>
              <p14:xfrm>
                <a:off x="4771572" y="3762517"/>
                <a:ext cx="10800" cy="1472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FA92E1-7A39-F04E-ADE2-6B3F9E51B85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6452" y="3747397"/>
                  <a:ext cx="4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B5753CB-7D85-9D49-9583-35916A120E4D}"/>
                    </a:ext>
                  </a:extLst>
                </p14:cNvPr>
                <p14:cNvContentPartPr/>
                <p14:nvPr/>
              </p14:nvContentPartPr>
              <p14:xfrm>
                <a:off x="4845012" y="3772957"/>
                <a:ext cx="57960" cy="110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B5753CB-7D85-9D49-9583-35916A120E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29892" y="3757477"/>
                  <a:ext cx="88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ED5AD51-E10C-724D-8D24-A17971966361}"/>
                    </a:ext>
                  </a:extLst>
                </p14:cNvPr>
                <p14:cNvContentPartPr/>
                <p14:nvPr/>
              </p14:nvContentPartPr>
              <p14:xfrm>
                <a:off x="4918812" y="3820117"/>
                <a:ext cx="26640" cy="108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ED5AD51-E10C-724D-8D24-A1797196636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03332" y="3804997"/>
                  <a:ext cx="56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6A2BED6-C46D-2A4A-870D-7E1D3ACFB1F3}"/>
                    </a:ext>
                  </a:extLst>
                </p14:cNvPr>
                <p14:cNvContentPartPr/>
                <p14:nvPr/>
              </p14:nvContentPartPr>
              <p14:xfrm>
                <a:off x="4960572" y="3746677"/>
                <a:ext cx="5400" cy="147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6A2BED6-C46D-2A4A-870D-7E1D3ACFB1F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45452" y="3731557"/>
                  <a:ext cx="360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D3D92A-661B-E148-A90B-756A212A6581}"/>
                    </a:ext>
                  </a:extLst>
                </p14:cNvPr>
                <p14:cNvContentPartPr/>
                <p14:nvPr/>
              </p14:nvContentPartPr>
              <p14:xfrm>
                <a:off x="4950132" y="3762517"/>
                <a:ext cx="73800" cy="1029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D3D92A-661B-E148-A90B-756A212A658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935012" y="3747397"/>
                  <a:ext cx="104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63E7D4-5B37-5D44-A9A4-B7641723ACDB}"/>
                    </a:ext>
                  </a:extLst>
                </p14:cNvPr>
                <p14:cNvContentPartPr/>
                <p14:nvPr/>
              </p14:nvContentPartPr>
              <p14:xfrm>
                <a:off x="5002692" y="3770077"/>
                <a:ext cx="79200" cy="92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63E7D4-5B37-5D44-A9A4-B7641723AC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87572" y="3754597"/>
                  <a:ext cx="109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9C0E73-EAB7-3243-80DE-A1B4BC79406D}"/>
                    </a:ext>
                  </a:extLst>
                </p14:cNvPr>
                <p14:cNvContentPartPr/>
                <p14:nvPr/>
              </p14:nvContentPartPr>
              <p14:xfrm>
                <a:off x="5018532" y="3846397"/>
                <a:ext cx="61200" cy="68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9C0E73-EAB7-3243-80DE-A1B4BC79406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003412" y="3831277"/>
                  <a:ext cx="918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24DDB1-97D8-7341-81A0-A86B114B0A7E}"/>
                    </a:ext>
                  </a:extLst>
                </p14:cNvPr>
                <p14:cNvContentPartPr/>
                <p14:nvPr/>
              </p14:nvContentPartPr>
              <p14:xfrm>
                <a:off x="5099532" y="3783397"/>
                <a:ext cx="50760" cy="95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24DDB1-97D8-7341-81A0-A86B114B0A7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4412" y="3768277"/>
                  <a:ext cx="813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5AD0F2D-9F84-6E4C-B3AC-26365DB85D0D}"/>
                    </a:ext>
                  </a:extLst>
                </p14:cNvPr>
                <p14:cNvContentPartPr/>
                <p14:nvPr/>
              </p14:nvContentPartPr>
              <p14:xfrm>
                <a:off x="5172972" y="3704557"/>
                <a:ext cx="3600" cy="173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5AD0F2D-9F84-6E4C-B3AC-26365DB85D0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157852" y="3689437"/>
                  <a:ext cx="342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E8153D4-D22E-8644-956D-FBAC7D064450}"/>
                    </a:ext>
                  </a:extLst>
                </p14:cNvPr>
                <p14:cNvContentPartPr/>
                <p14:nvPr/>
              </p14:nvContentPartPr>
              <p14:xfrm>
                <a:off x="5234172" y="3772957"/>
                <a:ext cx="89640" cy="1054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E8153D4-D22E-8644-956D-FBAC7D06445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8692" y="3757477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3BCFDEE-BC62-B74C-8793-0DC515E7B866}"/>
                    </a:ext>
                  </a:extLst>
                </p14:cNvPr>
                <p14:cNvContentPartPr/>
                <p14:nvPr/>
              </p14:nvContentPartPr>
              <p14:xfrm>
                <a:off x="5313012" y="3778357"/>
                <a:ext cx="52560" cy="11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3BCFDEE-BC62-B74C-8793-0DC515E7B8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297532" y="3762877"/>
                  <a:ext cx="8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F80F410-0323-FB46-94AA-A6BD86B25D56}"/>
                    </a:ext>
                  </a:extLst>
                </p14:cNvPr>
                <p14:cNvContentPartPr/>
                <p14:nvPr/>
              </p14:nvContentPartPr>
              <p14:xfrm>
                <a:off x="5386452" y="3783397"/>
                <a:ext cx="57960" cy="100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F80F410-0323-FB46-94AA-A6BD86B25D5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71332" y="3768277"/>
                  <a:ext cx="88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EA682F-CBD4-2042-9B2E-19F29083AB7D}"/>
                    </a:ext>
                  </a:extLst>
                </p14:cNvPr>
                <p14:cNvContentPartPr/>
                <p14:nvPr/>
              </p14:nvContentPartPr>
              <p14:xfrm>
                <a:off x="5459892" y="3772957"/>
                <a:ext cx="16560" cy="189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EA682F-CBD4-2042-9B2E-19F29083AB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44412" y="3757477"/>
                  <a:ext cx="468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62FEF7F-2DAC-2845-A631-CB881E7CBAAC}"/>
                    </a:ext>
                  </a:extLst>
                </p14:cNvPr>
                <p14:cNvContentPartPr/>
                <p14:nvPr/>
              </p14:nvContentPartPr>
              <p14:xfrm>
                <a:off x="5454492" y="3806797"/>
                <a:ext cx="47880" cy="92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62FEF7F-2DAC-2845-A631-CB881E7CBA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439372" y="3791677"/>
                  <a:ext cx="784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D82A7DB-A07B-6643-BD13-5E21D74DDFB9}"/>
                    </a:ext>
                  </a:extLst>
                </p14:cNvPr>
                <p14:cNvContentPartPr/>
                <p14:nvPr/>
              </p14:nvContentPartPr>
              <p14:xfrm>
                <a:off x="5543772" y="3754957"/>
                <a:ext cx="37440" cy="155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D82A7DB-A07B-6643-BD13-5E21D74DDFB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528652" y="3739477"/>
                  <a:ext cx="676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F12DD30-14D1-5342-899A-0EDD6B788F6D}"/>
                    </a:ext>
                  </a:extLst>
                </p14:cNvPr>
                <p14:cNvContentPartPr/>
                <p14:nvPr/>
              </p14:nvContentPartPr>
              <p14:xfrm>
                <a:off x="5585892" y="3783397"/>
                <a:ext cx="37080" cy="162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F12DD30-14D1-5342-899A-0EDD6B788F6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570772" y="3768277"/>
                  <a:ext cx="676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D88F319-F4D6-7D4F-B8C3-C5E34001236A}"/>
                    </a:ext>
                  </a:extLst>
                </p14:cNvPr>
                <p14:cNvContentPartPr/>
                <p14:nvPr/>
              </p14:nvContentPartPr>
              <p14:xfrm>
                <a:off x="5591292" y="3867637"/>
                <a:ext cx="5400" cy="21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D88F319-F4D6-7D4F-B8C3-C5E34001236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576172" y="3852157"/>
                  <a:ext cx="36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17F681-DC2A-8F47-8E04-41FA51101D3B}"/>
                    </a:ext>
                  </a:extLst>
                </p14:cNvPr>
                <p14:cNvContentPartPr/>
                <p14:nvPr/>
              </p14:nvContentPartPr>
              <p14:xfrm>
                <a:off x="5617572" y="3804277"/>
                <a:ext cx="42480" cy="110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17F681-DC2A-8F47-8E04-41FA51101D3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02092" y="3789157"/>
                  <a:ext cx="730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8C6E4A8-6C05-E846-B2B5-BADB4FF1E0D7}"/>
                    </a:ext>
                  </a:extLst>
                </p14:cNvPr>
                <p14:cNvContentPartPr/>
                <p14:nvPr/>
              </p14:nvContentPartPr>
              <p14:xfrm>
                <a:off x="5659692" y="3767557"/>
                <a:ext cx="100080" cy="205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8C6E4A8-6C05-E846-B2B5-BADB4FF1E0D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44212" y="3752437"/>
                  <a:ext cx="130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FE73423-4C3B-8B4E-8AAB-2047360E26E7}"/>
                    </a:ext>
                  </a:extLst>
                </p14:cNvPr>
                <p14:cNvContentPartPr/>
                <p14:nvPr/>
              </p14:nvContentPartPr>
              <p14:xfrm>
                <a:off x="5791092" y="3783397"/>
                <a:ext cx="31680" cy="32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FE73423-4C3B-8B4E-8AAB-2047360E26E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775972" y="3768277"/>
                  <a:ext cx="6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30F919C-1C99-CF46-AD86-830BA100D528}"/>
                    </a:ext>
                  </a:extLst>
                </p14:cNvPr>
                <p14:cNvContentPartPr/>
                <p14:nvPr/>
              </p14:nvContentPartPr>
              <p14:xfrm>
                <a:off x="5780292" y="3815077"/>
                <a:ext cx="58320" cy="64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30F919C-1C99-CF46-AD86-830BA100D52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765172" y="3799597"/>
                  <a:ext cx="88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66CFC06-7268-F34C-A873-C673364F825C}"/>
                    </a:ext>
                  </a:extLst>
                </p14:cNvPr>
                <p14:cNvContentPartPr/>
                <p14:nvPr/>
              </p14:nvContentPartPr>
              <p14:xfrm>
                <a:off x="5848692" y="3772957"/>
                <a:ext cx="52920" cy="137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66CFC06-7268-F34C-A873-C673364F825C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33572" y="3757477"/>
                  <a:ext cx="83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8E4543C-9110-2341-996C-C153A5DA6FDA}"/>
                    </a:ext>
                  </a:extLst>
                </p14:cNvPr>
                <p14:cNvContentPartPr/>
                <p14:nvPr/>
              </p14:nvContentPartPr>
              <p14:xfrm>
                <a:off x="5964612" y="3788797"/>
                <a:ext cx="26640" cy="63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8E4543C-9110-2341-996C-C153A5DA6FD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949132" y="3773317"/>
                  <a:ext cx="56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E4564E-76E7-9645-B207-F0B54489869B}"/>
                    </a:ext>
                  </a:extLst>
                </p14:cNvPr>
                <p14:cNvContentPartPr/>
                <p14:nvPr/>
              </p14:nvContentPartPr>
              <p14:xfrm>
                <a:off x="6000972" y="3731197"/>
                <a:ext cx="42480" cy="115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E4564E-76E7-9645-B207-F0B54489869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985852" y="3715717"/>
                  <a:ext cx="73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FB757C6-4564-EF44-8130-3431A65EC777}"/>
                    </a:ext>
                  </a:extLst>
                </p14:cNvPr>
                <p14:cNvContentPartPr/>
                <p14:nvPr/>
              </p14:nvContentPartPr>
              <p14:xfrm>
                <a:off x="5980092" y="3862237"/>
                <a:ext cx="47880" cy="399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FB757C6-4564-EF44-8130-3431A65EC77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64972" y="3847117"/>
                  <a:ext cx="784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AB11327-DB8A-0243-B67C-1F3E6FFAE2E4}"/>
                    </a:ext>
                  </a:extLst>
                </p14:cNvPr>
                <p14:cNvContentPartPr/>
                <p14:nvPr/>
              </p14:nvContentPartPr>
              <p14:xfrm>
                <a:off x="6027612" y="3778357"/>
                <a:ext cx="63000" cy="1054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AB11327-DB8A-0243-B67C-1F3E6FFAE2E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012492" y="3762877"/>
                  <a:ext cx="93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0C1FA43-E097-FE48-BBD2-6696D396E42F}"/>
                    </a:ext>
                  </a:extLst>
                </p14:cNvPr>
                <p14:cNvContentPartPr/>
                <p14:nvPr/>
              </p14:nvContentPartPr>
              <p14:xfrm>
                <a:off x="6106452" y="3720397"/>
                <a:ext cx="63000" cy="1843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0C1FA43-E097-FE48-BBD2-6696D396E42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091332" y="3705277"/>
                  <a:ext cx="93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B07060-02D7-5244-95D0-DC29D21689E8}"/>
                    </a:ext>
                  </a:extLst>
                </p14:cNvPr>
                <p14:cNvContentPartPr/>
                <p14:nvPr/>
              </p14:nvContentPartPr>
              <p14:xfrm>
                <a:off x="6216612" y="3841357"/>
                <a:ext cx="16200" cy="42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B07060-02D7-5244-95D0-DC29D21689E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01492" y="3826237"/>
                  <a:ext cx="464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EEE23AF-7D9B-7249-9791-DB1A76CE00E9}"/>
                    </a:ext>
                  </a:extLst>
                </p14:cNvPr>
                <p14:cNvContentPartPr/>
                <p14:nvPr/>
              </p14:nvContentPartPr>
              <p14:xfrm>
                <a:off x="5827812" y="3205597"/>
                <a:ext cx="10800" cy="12636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EE23AF-7D9B-7249-9791-DB1A76CE00E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812332" y="3190477"/>
                  <a:ext cx="41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272A57A-AC4F-BF4E-BC1A-6DD7C1AD5086}"/>
                    </a:ext>
                  </a:extLst>
                </p14:cNvPr>
                <p14:cNvContentPartPr/>
                <p14:nvPr/>
              </p14:nvContentPartPr>
              <p14:xfrm>
                <a:off x="5832852" y="3415837"/>
                <a:ext cx="10800" cy="1789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272A57A-AC4F-BF4E-BC1A-6DD7C1AD50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817732" y="3400357"/>
                  <a:ext cx="41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7A6F38E-E2D0-5847-BB86-138CABCB667E}"/>
                    </a:ext>
                  </a:extLst>
                </p14:cNvPr>
                <p14:cNvContentPartPr/>
                <p14:nvPr/>
              </p14:nvContentPartPr>
              <p14:xfrm>
                <a:off x="5838252" y="3620677"/>
                <a:ext cx="10800" cy="1317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A6F38E-E2D0-5847-BB86-138CABCB667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822772" y="3605557"/>
                  <a:ext cx="414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6F2620-0CC6-CB48-A833-13CE8B0F398F}"/>
                    </a:ext>
                  </a:extLst>
                </p14:cNvPr>
                <p14:cNvContentPartPr/>
                <p14:nvPr/>
              </p14:nvContentPartPr>
              <p14:xfrm>
                <a:off x="5838252" y="3873037"/>
                <a:ext cx="360" cy="205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6F2620-0CC6-CB48-A833-13CE8B0F398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822772" y="3857557"/>
                  <a:ext cx="30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BE3D14-D9D3-5B44-A90B-0E360C6E62EB}"/>
                    </a:ext>
                  </a:extLst>
                </p14:cNvPr>
                <p14:cNvContentPartPr/>
                <p14:nvPr/>
              </p14:nvContentPartPr>
              <p14:xfrm>
                <a:off x="5832852" y="4098757"/>
                <a:ext cx="360" cy="42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BE3D14-D9D3-5B44-A90B-0E360C6E62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817732" y="4083637"/>
                  <a:ext cx="30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A61E029-8436-A84E-BC45-790BB1CAF421}"/>
                    </a:ext>
                  </a:extLst>
                </p14:cNvPr>
                <p14:cNvContentPartPr/>
                <p14:nvPr/>
              </p14:nvContentPartPr>
              <p14:xfrm>
                <a:off x="5796492" y="4230157"/>
                <a:ext cx="26640" cy="3315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A61E029-8436-A84E-BC45-790BB1CAF42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81012" y="4215037"/>
                  <a:ext cx="568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0C7C88-85CD-1048-A063-FA5EF3AC468B}"/>
                    </a:ext>
                  </a:extLst>
                </p14:cNvPr>
                <p14:cNvContentPartPr/>
                <p14:nvPr/>
              </p14:nvContentPartPr>
              <p14:xfrm>
                <a:off x="5780292" y="4629757"/>
                <a:ext cx="5760" cy="1051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0C7C88-85CD-1048-A063-FA5EF3AC46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765172" y="4614277"/>
                  <a:ext cx="363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948B12-B8F0-4048-9DE8-6E298D78C168}"/>
                    </a:ext>
                  </a:extLst>
                </p14:cNvPr>
                <p14:cNvContentPartPr/>
                <p14:nvPr/>
              </p14:nvContentPartPr>
              <p14:xfrm>
                <a:off x="5748972" y="4813357"/>
                <a:ext cx="37440" cy="384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948B12-B8F0-4048-9DE8-6E298D78C16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733492" y="4798237"/>
                  <a:ext cx="6768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9E1C4C4-940F-7445-8CF7-A98A50E407B2}"/>
                    </a:ext>
                  </a:extLst>
                </p14:cNvPr>
                <p14:cNvContentPartPr/>
                <p14:nvPr/>
              </p14:nvContentPartPr>
              <p14:xfrm>
                <a:off x="5748972" y="5254717"/>
                <a:ext cx="5400" cy="158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9E1C4C4-940F-7445-8CF7-A98A50E407B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733492" y="5239597"/>
                  <a:ext cx="36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399CA7D-6ED1-904F-A1B3-BF3CCFCF572F}"/>
                    </a:ext>
                  </a:extLst>
                </p14:cNvPr>
                <p14:cNvContentPartPr/>
                <p14:nvPr/>
              </p14:nvContentPartPr>
              <p14:xfrm>
                <a:off x="5738532" y="5444077"/>
                <a:ext cx="16200" cy="121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399CA7D-6ED1-904F-A1B3-BF3CCFCF572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723052" y="5428957"/>
                  <a:ext cx="464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4F4E47-25B3-F042-8C0D-A9260214005A}"/>
                    </a:ext>
                  </a:extLst>
                </p14:cNvPr>
                <p14:cNvContentPartPr/>
                <p14:nvPr/>
              </p14:nvContentPartPr>
              <p14:xfrm>
                <a:off x="4624332" y="4335277"/>
                <a:ext cx="972360" cy="63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4F4E47-25B3-F042-8C0D-A9260214005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09212" y="4320157"/>
                  <a:ext cx="10029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A1F89DC-E338-8345-AD6C-B8FD32A8E4B4}"/>
                    </a:ext>
                  </a:extLst>
                </p14:cNvPr>
                <p14:cNvContentPartPr/>
                <p14:nvPr/>
              </p14:nvContentPartPr>
              <p14:xfrm>
                <a:off x="5554572" y="4345717"/>
                <a:ext cx="5400" cy="5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A1F89DC-E338-8345-AD6C-B8FD32A8E4B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539452" y="433059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757B9DF-BE54-FE45-BFBC-5A9BC50F7D5F}"/>
                    </a:ext>
                  </a:extLst>
                </p14:cNvPr>
                <p14:cNvContentPartPr/>
                <p14:nvPr/>
              </p14:nvContentPartPr>
              <p14:xfrm>
                <a:off x="5549532" y="4330237"/>
                <a:ext cx="31680" cy="738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757B9DF-BE54-FE45-BFBC-5A9BC50F7D5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34052" y="4314757"/>
                  <a:ext cx="62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30873DB-3EEA-044E-B1CD-7798F3BF98F5}"/>
                    </a:ext>
                  </a:extLst>
                </p14:cNvPr>
                <p14:cNvContentPartPr/>
                <p14:nvPr/>
              </p14:nvContentPartPr>
              <p14:xfrm>
                <a:off x="4634772" y="4314397"/>
                <a:ext cx="110520" cy="896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30873DB-3EEA-044E-B1CD-7798F3BF98F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19652" y="4299277"/>
                  <a:ext cx="141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E74D55-C977-2841-82D3-1FE354449B20}"/>
                    </a:ext>
                  </a:extLst>
                </p14:cNvPr>
                <p14:cNvContentPartPr/>
                <p14:nvPr/>
              </p14:nvContentPartPr>
              <p14:xfrm>
                <a:off x="4986852" y="4203877"/>
                <a:ext cx="11160" cy="1000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E74D55-C977-2841-82D3-1FE354449B2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71372" y="4188757"/>
                  <a:ext cx="417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75B820E-1741-9C44-8EE6-34A10D450597}"/>
                    </a:ext>
                  </a:extLst>
                </p14:cNvPr>
                <p14:cNvContentPartPr/>
                <p14:nvPr/>
              </p14:nvContentPartPr>
              <p14:xfrm>
                <a:off x="5028972" y="4256437"/>
                <a:ext cx="52920" cy="10548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75B820E-1741-9C44-8EE6-34A10D45059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013852" y="4241317"/>
                  <a:ext cx="835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C3C1880E-0C27-084F-BC41-EB310A59F471}"/>
                    </a:ext>
                  </a:extLst>
                </p14:cNvPr>
                <p14:cNvContentPartPr/>
                <p14:nvPr/>
              </p14:nvContentPartPr>
              <p14:xfrm>
                <a:off x="5034372" y="4240597"/>
                <a:ext cx="95040" cy="16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C3C1880E-0C27-084F-BC41-EB310A59F47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018892" y="4225477"/>
                  <a:ext cx="125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0FEFE48-BC85-394D-B6E2-BD1F8B5FEA5E}"/>
                    </a:ext>
                  </a:extLst>
                </p14:cNvPr>
                <p14:cNvContentPartPr/>
                <p14:nvPr/>
              </p14:nvContentPartPr>
              <p14:xfrm>
                <a:off x="5128692" y="4224757"/>
                <a:ext cx="47880" cy="900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0FEFE48-BC85-394D-B6E2-BD1F8B5FEA5E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113572" y="4209637"/>
                  <a:ext cx="784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D79E00-AFFC-6C40-809E-7F3516082D74}"/>
                    </a:ext>
                  </a:extLst>
                </p14:cNvPr>
                <p14:cNvContentPartPr/>
                <p14:nvPr/>
              </p14:nvContentPartPr>
              <p14:xfrm>
                <a:off x="5223372" y="4182637"/>
                <a:ext cx="68760" cy="1213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D79E00-AFFC-6C40-809E-7F3516082D7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207892" y="4167517"/>
                  <a:ext cx="99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CF251D6-5376-BC48-80F5-9D4679E437B6}"/>
                    </a:ext>
                  </a:extLst>
                </p14:cNvPr>
                <p14:cNvContentPartPr/>
                <p14:nvPr/>
              </p14:nvContentPartPr>
              <p14:xfrm>
                <a:off x="4661052" y="3961957"/>
                <a:ext cx="5760" cy="79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CF251D6-5376-BC48-80F5-9D4679E437B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45572" y="3946837"/>
                  <a:ext cx="36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33EFE85-F7C6-5542-96B5-0ABFC5452319}"/>
                    </a:ext>
                  </a:extLst>
                </p14:cNvPr>
                <p14:cNvContentPartPr/>
                <p14:nvPr/>
              </p14:nvContentPartPr>
              <p14:xfrm>
                <a:off x="4619292" y="3941077"/>
                <a:ext cx="100080" cy="1108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33EFE85-F7C6-5542-96B5-0ABFC545231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03812" y="3925957"/>
                  <a:ext cx="130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8534943-2B36-5A49-8108-B2FAA8B68B51}"/>
                    </a:ext>
                  </a:extLst>
                </p14:cNvPr>
                <p14:cNvContentPartPr/>
                <p14:nvPr/>
              </p14:nvContentPartPr>
              <p14:xfrm>
                <a:off x="5927532" y="3184357"/>
                <a:ext cx="152640" cy="1422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8534943-2B36-5A49-8108-B2FAA8B68B51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912412" y="3169237"/>
                  <a:ext cx="1832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593C9F3-580D-3F46-A9D4-62A1B737FFCC}"/>
                    </a:ext>
                  </a:extLst>
                </p14:cNvPr>
                <p14:cNvContentPartPr/>
                <p14:nvPr/>
              </p14:nvContentPartPr>
              <p14:xfrm>
                <a:off x="5819532" y="3268237"/>
                <a:ext cx="13680" cy="16848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593C9F3-580D-3F46-A9D4-62A1B737FFCC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804412" y="3253117"/>
                  <a:ext cx="442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EC10219-511E-3D4E-BB02-2B77D7DA38B4}"/>
                    </a:ext>
                  </a:extLst>
                </p14:cNvPr>
                <p14:cNvContentPartPr/>
                <p14:nvPr/>
              </p14:nvContentPartPr>
              <p14:xfrm>
                <a:off x="5780292" y="3378757"/>
                <a:ext cx="121320" cy="52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EC10219-511E-3D4E-BB02-2B77D7DA38B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765172" y="3363637"/>
                  <a:ext cx="151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D3335B0-83DE-894F-95E1-25F19BA2E8DA}"/>
                    </a:ext>
                  </a:extLst>
                </p14:cNvPr>
                <p14:cNvContentPartPr/>
                <p14:nvPr/>
              </p14:nvContentPartPr>
              <p14:xfrm>
                <a:off x="6132732" y="3194797"/>
                <a:ext cx="63360" cy="84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D3335B0-83DE-894F-95E1-25F19BA2E8D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117252" y="3179677"/>
                  <a:ext cx="93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156605C-4B94-5C4B-92E5-98AF6257698C}"/>
                    </a:ext>
                  </a:extLst>
                </p14:cNvPr>
                <p14:cNvContentPartPr/>
                <p14:nvPr/>
              </p14:nvContentPartPr>
              <p14:xfrm>
                <a:off x="6206172" y="3142597"/>
                <a:ext cx="52560" cy="1418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156605C-4B94-5C4B-92E5-98AF6257698C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191052" y="3127117"/>
                  <a:ext cx="83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F7CE09D-7D2D-C644-BE00-9E3573D18DEB}"/>
                    </a:ext>
                  </a:extLst>
                </p14:cNvPr>
                <p14:cNvContentPartPr/>
                <p14:nvPr/>
              </p14:nvContentPartPr>
              <p14:xfrm>
                <a:off x="6222012" y="3200197"/>
                <a:ext cx="58320" cy="58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F7CE09D-7D2D-C644-BE00-9E3573D18DEB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206532" y="3184717"/>
                  <a:ext cx="889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215C2C5-F239-404A-882E-0B158230E46B}"/>
                    </a:ext>
                  </a:extLst>
                </p14:cNvPr>
                <p14:cNvContentPartPr/>
                <p14:nvPr/>
              </p14:nvContentPartPr>
              <p14:xfrm>
                <a:off x="6269172" y="3110917"/>
                <a:ext cx="21240" cy="210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215C2C5-F239-404A-882E-0B158230E46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254052" y="3095797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B89AD3A-8479-C34C-89F0-7E76AF2864A3}"/>
                    </a:ext>
                  </a:extLst>
                </p14:cNvPr>
                <p14:cNvContentPartPr/>
                <p14:nvPr/>
              </p14:nvContentPartPr>
              <p14:xfrm>
                <a:off x="6311292" y="3163477"/>
                <a:ext cx="126720" cy="95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B89AD3A-8479-C34C-89F0-7E76AF2864A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295812" y="3148357"/>
                  <a:ext cx="157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FB94AC-4535-AF4D-BAAB-5A4A37F66F48}"/>
                    </a:ext>
                  </a:extLst>
                </p14:cNvPr>
                <p14:cNvContentPartPr/>
                <p14:nvPr/>
              </p14:nvContentPartPr>
              <p14:xfrm>
                <a:off x="6468972" y="3158437"/>
                <a:ext cx="52920" cy="421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FB94AC-4535-AF4D-BAAB-5A4A37F66F4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453492" y="3142957"/>
                  <a:ext cx="83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B53947A-F78E-E444-9CC2-9B51B7B63C98}"/>
                    </a:ext>
                  </a:extLst>
                </p14:cNvPr>
                <p14:cNvContentPartPr/>
                <p14:nvPr/>
              </p14:nvContentPartPr>
              <p14:xfrm>
                <a:off x="6521532" y="3079597"/>
                <a:ext cx="21240" cy="163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B53947A-F78E-E444-9CC2-9B51B7B63C9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506412" y="3064117"/>
                  <a:ext cx="518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F65BE96B-8D23-0844-84FB-7F5F77F2C155}"/>
                    </a:ext>
                  </a:extLst>
                </p14:cNvPr>
                <p14:cNvContentPartPr/>
                <p14:nvPr/>
              </p14:nvContentPartPr>
              <p14:xfrm>
                <a:off x="6453132" y="3242317"/>
                <a:ext cx="79200" cy="73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F65BE96B-8D23-0844-84FB-7F5F77F2C155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38012" y="3226837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6447516-5BF2-354D-B3C3-1D74F6A992F3}"/>
                    </a:ext>
                  </a:extLst>
                </p14:cNvPr>
                <p14:cNvContentPartPr/>
                <p14:nvPr/>
              </p14:nvContentPartPr>
              <p14:xfrm>
                <a:off x="6511092" y="3231517"/>
                <a:ext cx="57960" cy="74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6447516-5BF2-354D-B3C3-1D74F6A992F3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495972" y="3216397"/>
                  <a:ext cx="88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ACE4437-E704-FA4A-8E44-3B0D1E44E881}"/>
                    </a:ext>
                  </a:extLst>
                </p14:cNvPr>
                <p14:cNvContentPartPr/>
                <p14:nvPr/>
              </p14:nvContentPartPr>
              <p14:xfrm>
                <a:off x="6568692" y="3158437"/>
                <a:ext cx="68760" cy="1105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ACE4437-E704-FA4A-8E44-3B0D1E44E88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553212" y="3142957"/>
                  <a:ext cx="99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5122309-822C-4941-8CD5-68B7A53EDE30}"/>
                    </a:ext>
                  </a:extLst>
                </p14:cNvPr>
                <p14:cNvContentPartPr/>
                <p14:nvPr/>
              </p14:nvContentPartPr>
              <p14:xfrm>
                <a:off x="6647532" y="3126757"/>
                <a:ext cx="116280" cy="1317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5122309-822C-4941-8CD5-68B7A53EDE30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632052" y="3111637"/>
                  <a:ext cx="1465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1814741-3003-6849-9BBF-5717E1E454E0}"/>
                    </a:ext>
                  </a:extLst>
                </p14:cNvPr>
                <p14:cNvContentPartPr/>
                <p14:nvPr/>
              </p14:nvContentPartPr>
              <p14:xfrm>
                <a:off x="6826452" y="3089677"/>
                <a:ext cx="95040" cy="84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1814741-3003-6849-9BBF-5717E1E454E0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810972" y="3074557"/>
                  <a:ext cx="12528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1B6BA5A-442F-CA4A-A498-F930BA356D80}"/>
                    </a:ext>
                  </a:extLst>
                </p14:cNvPr>
                <p14:cNvContentPartPr/>
                <p14:nvPr/>
              </p14:nvContentPartPr>
              <p14:xfrm>
                <a:off x="6831492" y="3173917"/>
                <a:ext cx="89640" cy="47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1B6BA5A-442F-CA4A-A498-F930BA356D80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16372" y="3158797"/>
                  <a:ext cx="1202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9AF9E0-567C-294D-917D-97FAB7E7CC39}"/>
                    </a:ext>
                  </a:extLst>
                </p14:cNvPr>
                <p14:cNvContentPartPr/>
                <p14:nvPr/>
              </p14:nvContentPartPr>
              <p14:xfrm>
                <a:off x="6841932" y="3200197"/>
                <a:ext cx="84600" cy="18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9AF9E0-567C-294D-917D-97FAB7E7CC3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826812" y="3184717"/>
                  <a:ext cx="1148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A231DC5-1440-CF4C-97F3-12CE3E8BD980}"/>
                    </a:ext>
                  </a:extLst>
                </p14:cNvPr>
                <p14:cNvContentPartPr/>
                <p14:nvPr/>
              </p14:nvContentPartPr>
              <p14:xfrm>
                <a:off x="6947052" y="3105517"/>
                <a:ext cx="68760" cy="74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A231DC5-1440-CF4C-97F3-12CE3E8BD98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931932" y="3090397"/>
                  <a:ext cx="990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C50B15-A6F3-8548-A80D-AB49E70A568C}"/>
                    </a:ext>
                  </a:extLst>
                </p14:cNvPr>
                <p14:cNvContentPartPr/>
                <p14:nvPr/>
              </p14:nvContentPartPr>
              <p14:xfrm>
                <a:off x="7015452" y="3026677"/>
                <a:ext cx="58320" cy="1738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C50B15-A6F3-8548-A80D-AB49E70A568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999972" y="3011557"/>
                  <a:ext cx="889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EB5F410-703F-4D45-8188-EF1C7D57A98B}"/>
                    </a:ext>
                  </a:extLst>
                </p14:cNvPr>
                <p14:cNvContentPartPr/>
                <p14:nvPr/>
              </p14:nvContentPartPr>
              <p14:xfrm>
                <a:off x="7146852" y="3147637"/>
                <a:ext cx="5760" cy="162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EB5F410-703F-4D45-8188-EF1C7D57A9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131732" y="3132517"/>
                  <a:ext cx="3600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88105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3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4096 X 1-bit DRAM block diagram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2616" y="2184730"/>
            <a:ext cx="5279052" cy="3893187"/>
            <a:chOff x="2775982" y="1993929"/>
            <a:chExt cx="5279052" cy="3893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5982" y="1993929"/>
              <a:ext cx="5279052" cy="38931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79569" y="4081549"/>
              <a:ext cx="13383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Column Address &amp;</a:t>
              </a:r>
            </a:p>
            <a:p>
              <a:pPr algn="r"/>
              <a:r>
                <a:rPr lang="en-US" altLang="ko-KR" sz="1100" dirty="0"/>
                <a:t>Control Signals</a:t>
              </a:r>
              <a:endParaRPr lang="ko-KR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18385D-2940-534A-8E5F-C110CAF98912}"/>
              </a:ext>
            </a:extLst>
          </p:cNvPr>
          <p:cNvSpPr/>
          <p:nvPr/>
        </p:nvSpPr>
        <p:spPr>
          <a:xfrm>
            <a:off x="2215926" y="2469277"/>
            <a:ext cx="3342191" cy="1932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9A4A-795C-634A-AF16-3FA031802619}"/>
              </a:ext>
            </a:extLst>
          </p:cNvPr>
          <p:cNvSpPr txBox="1"/>
          <p:nvPr/>
        </p:nvSpPr>
        <p:spPr>
          <a:xfrm>
            <a:off x="5661668" y="4703237"/>
            <a:ext cx="3384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Sense amplifier reads the data of the selected row 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667A165-AD87-8848-9F03-A8410061113E}"/>
              </a:ext>
            </a:extLst>
          </p:cNvPr>
          <p:cNvSpPr/>
          <p:nvPr/>
        </p:nvSpPr>
        <p:spPr>
          <a:xfrm>
            <a:off x="1118994" y="2158745"/>
            <a:ext cx="920727" cy="2113605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/>
              <a:t>cv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97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07407E-6 L 0.00104 0.35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DRAM: Activation and </a:t>
            </a:r>
            <a:r>
              <a:rPr lang="en-US" altLang="ko-KR" dirty="0" err="1"/>
              <a:t>Precharge</a:t>
            </a:r>
            <a:endParaRPr lang="ko-KR" altLang="en-US" dirty="0"/>
          </a:p>
        </p:txBody>
      </p:sp>
      <p:sp>
        <p:nvSpPr>
          <p:cNvPr id="440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Assuming C</a:t>
            </a:r>
            <a:r>
              <a:rPr lang="en-US" altLang="ko-KR" baseline="-25000"/>
              <a:t>BL</a:t>
            </a:r>
            <a:r>
              <a:rPr lang="en-US" altLang="ko-KR"/>
              <a:t> = 3.5C</a:t>
            </a:r>
            <a:r>
              <a:rPr lang="en-US" altLang="ko-KR" baseline="-25000"/>
              <a:t>cell</a:t>
            </a:r>
            <a:endParaRPr lang="ko-KR" altLang="en-US" baseline="-25000"/>
          </a:p>
        </p:txBody>
      </p:sp>
      <p:pic>
        <p:nvPicPr>
          <p:cNvPr id="4403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1300"/>
            <a:ext cx="843438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7773987" y="-3174"/>
            <a:ext cx="1370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prstClr val="black"/>
                </a:solidFill>
                <a:ea typeface="굴림" panose="020B0600000101010101" pitchFamily="34" charset="-127"/>
              </a:rPr>
              <a:t>[Lee, 2013]</a:t>
            </a:r>
            <a:endParaRPr lang="ko-KR" altLang="en-US" sz="1800">
              <a:solidFill>
                <a:prstClr val="black"/>
              </a:solidFill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63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400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RAS/CAS sequencing for a memory read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79"/>
          <a:stretch/>
        </p:blipFill>
        <p:spPr>
          <a:xfrm>
            <a:off x="1338241" y="3428955"/>
            <a:ext cx="6055142" cy="2937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360" y="1815342"/>
            <a:ext cx="7424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key of rapid access to DRAM is to provide separate control lines for DRAM row access, RAS (row address strobe) and column access, CAS (column address strobe)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8A6276F-0A32-BF4B-910B-C45DEE9A1831}"/>
              </a:ext>
            </a:extLst>
          </p:cNvPr>
          <p:cNvCxnSpPr/>
          <p:nvPr/>
        </p:nvCxnSpPr>
        <p:spPr>
          <a:xfrm>
            <a:off x="5728447" y="3316941"/>
            <a:ext cx="0" cy="244736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954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DRAM: Activation and </a:t>
            </a:r>
            <a:r>
              <a:rPr lang="en-US" altLang="ko-KR" dirty="0" err="1"/>
              <a:t>Precharge</a:t>
            </a:r>
            <a:endParaRPr lang="ko-KR" altLang="en-US" dirty="0"/>
          </a:p>
        </p:txBody>
      </p:sp>
      <p:sp>
        <p:nvSpPr>
          <p:cNvPr id="4403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Assuming C</a:t>
            </a:r>
            <a:r>
              <a:rPr lang="en-US" altLang="ko-KR" baseline="-25000"/>
              <a:t>BL</a:t>
            </a:r>
            <a:r>
              <a:rPr lang="en-US" altLang="ko-KR"/>
              <a:t> = 3.5C</a:t>
            </a:r>
            <a:r>
              <a:rPr lang="en-US" altLang="ko-KR" baseline="-25000"/>
              <a:t>cell</a:t>
            </a:r>
            <a:endParaRPr lang="ko-KR" altLang="en-US" baseline="-25000"/>
          </a:p>
        </p:txBody>
      </p:sp>
      <p:pic>
        <p:nvPicPr>
          <p:cNvPr id="44036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1300"/>
            <a:ext cx="8434388" cy="337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7773987" y="-3174"/>
            <a:ext cx="1370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1800">
                <a:solidFill>
                  <a:prstClr val="black"/>
                </a:solidFill>
                <a:ea typeface="굴림" panose="020B0600000101010101" pitchFamily="34" charset="-127"/>
              </a:rPr>
              <a:t>[Lee, 2013]</a:t>
            </a:r>
            <a:endParaRPr lang="ko-KR" altLang="en-US" sz="1800">
              <a:solidFill>
                <a:prstClr val="black"/>
              </a:solidFill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120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39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4096 X 1-bit DRAM block diagram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82616" y="2184730"/>
            <a:ext cx="5279052" cy="3893187"/>
            <a:chOff x="2775982" y="1993929"/>
            <a:chExt cx="5279052" cy="389318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5982" y="1993929"/>
              <a:ext cx="5279052" cy="389318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879569" y="4081549"/>
              <a:ext cx="13383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/>
                <a:t>Column Address &amp;</a:t>
              </a:r>
            </a:p>
            <a:p>
              <a:pPr algn="r"/>
              <a:r>
                <a:rPr lang="en-US" altLang="ko-KR" sz="1100" dirty="0"/>
                <a:t>Control Signals</a:t>
              </a:r>
              <a:endParaRPr lang="ko-KR" altLang="en-US" sz="11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out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6624" y="5610117"/>
                  <a:ext cx="504241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8813" y="5610117"/>
                  <a:ext cx="430502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/>
          <p:cNvSpPr txBox="1"/>
          <p:nvPr/>
        </p:nvSpPr>
        <p:spPr>
          <a:xfrm>
            <a:off x="5661668" y="2892942"/>
            <a:ext cx="3183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Refresh = read + </a:t>
            </a:r>
            <a:r>
              <a:rPr lang="en-US" altLang="ko-KR" sz="1600" dirty="0" err="1"/>
              <a:t>precharge</a:t>
            </a:r>
            <a:endParaRPr lang="en-US" altLang="ko-KR" sz="1600" dirty="0"/>
          </a:p>
          <a:p>
            <a:r>
              <a:rPr lang="en-US" altLang="ko-KR" sz="1600" dirty="0"/>
              <a:t>Each row is refreshed every 64 </a:t>
            </a:r>
            <a:r>
              <a:rPr lang="en-US" altLang="ko-KR" sz="1600" dirty="0" err="1"/>
              <a:t>ms</a:t>
            </a:r>
            <a:endParaRPr lang="ko-KR" altLang="en-US" sz="1600" dirty="0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</p:spTree>
    <p:extLst>
      <p:ext uri="{BB962C8B-B14F-4D97-AF65-F5344CB8AC3E}">
        <p14:creationId xmlns:p14="http://schemas.microsoft.com/office/powerpoint/2010/main" val="3034936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400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RAS/CAS sequencing for a memory read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179"/>
          <a:stretch/>
        </p:blipFill>
        <p:spPr>
          <a:xfrm>
            <a:off x="1320312" y="3375166"/>
            <a:ext cx="6055142" cy="29376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360" y="1815342"/>
            <a:ext cx="7424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 key of rapid access to DRAM is to provide separate control lines for DRAM row access, RAS (row address strobe) and column access, CAS (column address strobe)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38A6276F-0A32-BF4B-910B-C45DEE9A1831}"/>
              </a:ext>
            </a:extLst>
          </p:cNvPr>
          <p:cNvCxnSpPr/>
          <p:nvPr/>
        </p:nvCxnSpPr>
        <p:spPr>
          <a:xfrm>
            <a:off x="6051177" y="3263152"/>
            <a:ext cx="0" cy="244736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762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2" y="1916113"/>
            <a:ext cx="3884613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06500" y="990602"/>
            <a:ext cx="6373540" cy="52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Step 2.  Draw State Diagrams for the strings that must be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          recognized.  I.e., 010 and 100.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956300" y="2171700"/>
            <a:ext cx="241300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Moore State Diagram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Reset signal places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FSM in S0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27088" y="5737227"/>
            <a:ext cx="1205458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Outputs 1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318125" y="5808663"/>
            <a:ext cx="171841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>
                <a:latin typeface="Arial" panose="020B0604020202020204" pitchFamily="34" charset="0"/>
                <a:cs typeface="Arial" panose="020B0604020202020204" pitchFamily="34" charset="0"/>
              </a:rPr>
              <a:t>Loops in State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</p:spTree>
    <p:extLst>
      <p:ext uri="{BB962C8B-B14F-4D97-AF65-F5344CB8AC3E}">
        <p14:creationId xmlns:p14="http://schemas.microsoft.com/office/powerpoint/2010/main" val="1265968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Dynamic RAM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407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RAS/CAS sequencing for a memory write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143" y="2747117"/>
            <a:ext cx="4273674" cy="2679826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9EC1AB0-D572-C847-8E4F-7FB2AEAAD99E}"/>
              </a:ext>
            </a:extLst>
          </p:cNvPr>
          <p:cNvCxnSpPr>
            <a:cxnSpLocks/>
          </p:cNvCxnSpPr>
          <p:nvPr/>
        </p:nvCxnSpPr>
        <p:spPr>
          <a:xfrm>
            <a:off x="5002306" y="2613779"/>
            <a:ext cx="0" cy="281316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47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51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6612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3066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Memory Subsystem Data Path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110700" y="2370667"/>
                <a:ext cx="2743200" cy="274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Control signals</a:t>
                </a:r>
              </a:p>
              <a:p>
                <a:r>
                  <a:rPr lang="en-US" altLang="ko-KR" sz="1400" dirty="0"/>
                  <a:t>ING_ADR: Add one to address</a:t>
                </a:r>
                <a:endParaRPr lang="en-US" altLang="ko-KR" sz="1400" dirty="0">
                  <a:solidFill>
                    <a:prstClr val="black"/>
                  </a:solidFill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WE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</a:rPr>
                  <a:t>: Write Enable on SRAM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CS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</a:rPr>
                  <a:t>: Chip Enable on SRAM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LATCH</m:t>
                        </m:r>
                        <m: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DATA</m:t>
                        </m:r>
                      </m:e>
                    </m:acc>
                  </m:oMath>
                </a14:m>
                <a:r>
                  <a:rPr lang="en-US" altLang="ko-KR" sz="1400" dirty="0">
                    <a:solidFill>
                      <a:prstClr val="black"/>
                    </a:solidFill>
                  </a:rPr>
                  <a:t>: Latch valid data on data bus in display register during read cycle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ENAB</m:t>
                        </m:r>
                        <m: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sty m:val="p"/>
                          </m:rPr>
                          <a:rPr lang="en-US" altLang="ko-KR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BUF</m:t>
                        </m:r>
                      </m:e>
                    </m:acc>
                  </m:oMath>
                </a14:m>
                <a:r>
                  <a:rPr lang="en-US" altLang="ko-KR" sz="1400" dirty="0"/>
                  <a:t>: Enable buffer to put switch data on data bus during write cycle</a:t>
                </a:r>
              </a:p>
              <a:p>
                <a:r>
                  <a:rPr lang="en-US" altLang="ko-KR" sz="1400" dirty="0"/>
                  <a:t>READ/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ko-KR" sz="1400" b="0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WRITE</m:t>
                        </m:r>
                      </m:e>
                    </m:acc>
                  </m:oMath>
                </a14:m>
                <a:r>
                  <a:rPr lang="en-US" altLang="ko-KR" sz="1400" dirty="0"/>
                  <a:t>: User input to select read or write mode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700" y="2370667"/>
                <a:ext cx="2743200" cy="2740558"/>
              </a:xfrm>
              <a:prstGeom prst="rect">
                <a:avLst/>
              </a:prstGeom>
              <a:blipFill>
                <a:blip r:embed="rId2"/>
                <a:stretch>
                  <a:fillRect l="-1111" t="-668" b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 r="1734"/>
          <a:stretch/>
        </p:blipFill>
        <p:spPr>
          <a:xfrm>
            <a:off x="349956" y="2184730"/>
            <a:ext cx="5655733" cy="3717621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E69253-3ACB-0449-B4D6-06DBE2B5B7F0}"/>
              </a:ext>
            </a:extLst>
          </p:cNvPr>
          <p:cNvGrpSpPr/>
          <p:nvPr/>
        </p:nvGrpSpPr>
        <p:grpSpPr>
          <a:xfrm>
            <a:off x="4151292" y="3389197"/>
            <a:ext cx="573480" cy="289440"/>
            <a:chOff x="4151292" y="3389197"/>
            <a:chExt cx="573480" cy="28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6A19639-B99E-2B4D-8D36-D6E585C81B9E}"/>
                    </a:ext>
                  </a:extLst>
                </p14:cNvPr>
                <p14:cNvContentPartPr/>
                <p14:nvPr/>
              </p14:nvContentPartPr>
              <p14:xfrm>
                <a:off x="4151292" y="3483877"/>
                <a:ext cx="231840" cy="1947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6A19639-B99E-2B4D-8D36-D6E585C81B9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36172" y="3468757"/>
                  <a:ext cx="262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344DD71-53F4-E04E-8C39-29C0065265CA}"/>
                    </a:ext>
                  </a:extLst>
                </p14:cNvPr>
                <p14:cNvContentPartPr/>
                <p14:nvPr/>
              </p14:nvContentPartPr>
              <p14:xfrm>
                <a:off x="4382772" y="3452557"/>
                <a:ext cx="58320" cy="162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344DD71-53F4-E04E-8C39-29C0065265C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67292" y="3437077"/>
                  <a:ext cx="885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6BD76FD-8365-0441-B6DF-C2C8B045C66B}"/>
                    </a:ext>
                  </a:extLst>
                </p14:cNvPr>
                <p14:cNvContentPartPr/>
                <p14:nvPr/>
              </p14:nvContentPartPr>
              <p14:xfrm>
                <a:off x="4382772" y="3499717"/>
                <a:ext cx="63360" cy="11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6BD76FD-8365-0441-B6DF-C2C8B045C6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67292" y="3484597"/>
                  <a:ext cx="93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A429651-3E22-FE41-A805-6D3537C89595}"/>
                    </a:ext>
                  </a:extLst>
                </p14:cNvPr>
                <p14:cNvContentPartPr/>
                <p14:nvPr/>
              </p14:nvContentPartPr>
              <p14:xfrm>
                <a:off x="4492932" y="3420877"/>
                <a:ext cx="73800" cy="10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A429651-3E22-FE41-A805-6D3537C8959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77452" y="3405757"/>
                  <a:ext cx="104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EA0F3D7-F416-5C41-8403-A19D73800DB6}"/>
                    </a:ext>
                  </a:extLst>
                </p14:cNvPr>
                <p14:cNvContentPartPr/>
                <p14:nvPr/>
              </p14:nvContentPartPr>
              <p14:xfrm>
                <a:off x="4571772" y="3394597"/>
                <a:ext cx="37440" cy="108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EA0F3D7-F416-5C41-8403-A19D73800D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56292" y="3379117"/>
                  <a:ext cx="67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F3FA05A-20F4-0D47-8541-4A3029FE891F}"/>
                    </a:ext>
                  </a:extLst>
                </p14:cNvPr>
                <p14:cNvContentPartPr/>
                <p14:nvPr/>
              </p14:nvContentPartPr>
              <p14:xfrm>
                <a:off x="4587612" y="3436717"/>
                <a:ext cx="10800" cy="47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F3FA05A-20F4-0D47-8541-4A3029FE89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72492" y="3421237"/>
                  <a:ext cx="41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36885D-926E-E14E-9C80-768FBE7D240E}"/>
                    </a:ext>
                  </a:extLst>
                </p14:cNvPr>
                <p14:cNvContentPartPr/>
                <p14:nvPr/>
              </p14:nvContentPartPr>
              <p14:xfrm>
                <a:off x="4619292" y="3389197"/>
                <a:ext cx="105480" cy="105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36885D-926E-E14E-9C80-768FBE7D24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03812" y="3374077"/>
                  <a:ext cx="135720" cy="13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19E736-E5A0-C743-8881-43EFB1F80990}"/>
                  </a:ext>
                </a:extLst>
              </p14:cNvPr>
              <p14:cNvContentPartPr/>
              <p14:nvPr/>
            </p14:nvContentPartPr>
            <p14:xfrm>
              <a:off x="3021612" y="3641557"/>
              <a:ext cx="84600" cy="153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19E736-E5A0-C743-8881-43EFB1F809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06132" y="3626437"/>
                <a:ext cx="1148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5E49C8-8551-C44E-875F-244833892FF8}"/>
                  </a:ext>
                </a:extLst>
              </p14:cNvPr>
              <p14:cNvContentPartPr/>
              <p14:nvPr/>
            </p14:nvContentPartPr>
            <p14:xfrm>
              <a:off x="5202132" y="3631117"/>
              <a:ext cx="63360" cy="1321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5E49C8-8551-C44E-875F-244833892F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87012" y="3615637"/>
                <a:ext cx="9396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F23D2359-43D7-384F-A80A-B0491C4DF1EA}"/>
              </a:ext>
            </a:extLst>
          </p:cNvPr>
          <p:cNvGrpSpPr/>
          <p:nvPr/>
        </p:nvGrpSpPr>
        <p:grpSpPr>
          <a:xfrm>
            <a:off x="5091972" y="3336997"/>
            <a:ext cx="594000" cy="247320"/>
            <a:chOff x="5091972" y="3336997"/>
            <a:chExt cx="594000" cy="24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EB2FEDF-9674-AD4E-9DF9-111CB58415A6}"/>
                    </a:ext>
                  </a:extLst>
                </p14:cNvPr>
                <p14:cNvContentPartPr/>
                <p14:nvPr/>
              </p14:nvContentPartPr>
              <p14:xfrm>
                <a:off x="5091972" y="3436717"/>
                <a:ext cx="63360" cy="29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EB2FEDF-9674-AD4E-9DF9-111CB58415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76852" y="3421237"/>
                  <a:ext cx="939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AE5AAC-A77D-8049-9394-AAC7D3DAFED2}"/>
                    </a:ext>
                  </a:extLst>
                </p14:cNvPr>
                <p14:cNvContentPartPr/>
                <p14:nvPr/>
              </p14:nvContentPartPr>
              <p14:xfrm>
                <a:off x="5155332" y="3342037"/>
                <a:ext cx="21240" cy="1213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AE5AAC-A77D-8049-9394-AAC7D3DAFED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39852" y="3326917"/>
                  <a:ext cx="51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B49985A-F2EF-0442-AB9A-7246367F6971}"/>
                    </a:ext>
                  </a:extLst>
                </p14:cNvPr>
                <p14:cNvContentPartPr/>
                <p14:nvPr/>
              </p14:nvContentPartPr>
              <p14:xfrm>
                <a:off x="5102412" y="3494677"/>
                <a:ext cx="79200" cy="896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B49985A-F2EF-0442-AB9A-7246367F697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87292" y="3479197"/>
                  <a:ext cx="1098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D957684-05DB-C043-8DC3-96A16B3B4BC9}"/>
                    </a:ext>
                  </a:extLst>
                </p14:cNvPr>
                <p14:cNvContentPartPr/>
                <p14:nvPr/>
              </p14:nvContentPartPr>
              <p14:xfrm>
                <a:off x="5170812" y="3478837"/>
                <a:ext cx="37080" cy="57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D957684-05DB-C043-8DC3-96A16B3B4B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55692" y="3463357"/>
                  <a:ext cx="67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3F423F-56B5-CC42-BEDD-B18B1BC906E9}"/>
                    </a:ext>
                  </a:extLst>
                </p14:cNvPr>
                <p14:cNvContentPartPr/>
                <p14:nvPr/>
              </p14:nvContentPartPr>
              <p14:xfrm>
                <a:off x="5191692" y="3389197"/>
                <a:ext cx="116280" cy="79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3F423F-56B5-CC42-BEDD-B18B1BC906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6572" y="3374077"/>
                  <a:ext cx="146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091391-2811-7E4A-B501-6622D1DF5737}"/>
                    </a:ext>
                  </a:extLst>
                </p14:cNvPr>
                <p14:cNvContentPartPr/>
                <p14:nvPr/>
              </p14:nvContentPartPr>
              <p14:xfrm>
                <a:off x="5217972" y="3468037"/>
                <a:ext cx="100440" cy="84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091391-2811-7E4A-B501-6622D1DF573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202852" y="3452917"/>
                  <a:ext cx="131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9FDEA8-77C1-984F-B1F4-F963CC221207}"/>
                    </a:ext>
                  </a:extLst>
                </p14:cNvPr>
                <p14:cNvContentPartPr/>
                <p14:nvPr/>
              </p14:nvContentPartPr>
              <p14:xfrm>
                <a:off x="5365212" y="3399997"/>
                <a:ext cx="52920" cy="68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9FDEA8-77C1-984F-B1F4-F963CC22120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50092" y="3384517"/>
                  <a:ext cx="83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C4DE0DE-7B9F-524D-9D08-CFF830465F5D}"/>
                    </a:ext>
                  </a:extLst>
                </p14:cNvPr>
                <p14:cNvContentPartPr/>
                <p14:nvPr/>
              </p14:nvContentPartPr>
              <p14:xfrm>
                <a:off x="5407332" y="3399997"/>
                <a:ext cx="47520" cy="42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C4DE0DE-7B9F-524D-9D08-CFF830465F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92212" y="3384517"/>
                  <a:ext cx="781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5D17EAF-45C6-AC4F-A108-D5ADEADF607F}"/>
                    </a:ext>
                  </a:extLst>
                </p14:cNvPr>
                <p14:cNvContentPartPr/>
                <p14:nvPr/>
              </p14:nvContentPartPr>
              <p14:xfrm>
                <a:off x="5465292" y="3362917"/>
                <a:ext cx="37080" cy="1004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5D17EAF-45C6-AC4F-A108-D5ADEADF60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0172" y="3347797"/>
                  <a:ext cx="67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AF779CD-FBB7-6E46-B933-FBC68A5E9BB5}"/>
                    </a:ext>
                  </a:extLst>
                </p14:cNvPr>
                <p14:cNvContentPartPr/>
                <p14:nvPr/>
              </p14:nvContentPartPr>
              <p14:xfrm>
                <a:off x="5517492" y="3336997"/>
                <a:ext cx="52920" cy="68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AF779CD-FBB7-6E46-B933-FBC68A5E9B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02372" y="3321517"/>
                  <a:ext cx="83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C28AF04B-830B-0D4F-A462-3D292540BAF3}"/>
                    </a:ext>
                  </a:extLst>
                </p14:cNvPr>
                <p14:cNvContentPartPr/>
                <p14:nvPr/>
              </p14:nvContentPartPr>
              <p14:xfrm>
                <a:off x="5512452" y="3410437"/>
                <a:ext cx="73800" cy="216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C28AF04B-830B-0D4F-A462-3D292540BAF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97332" y="3394957"/>
                  <a:ext cx="104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A7AC744-68A0-D34E-B0F7-BA83308C8E90}"/>
                    </a:ext>
                  </a:extLst>
                </p14:cNvPr>
                <p14:cNvContentPartPr/>
                <p14:nvPr/>
              </p14:nvContentPartPr>
              <p14:xfrm>
                <a:off x="5538732" y="3441757"/>
                <a:ext cx="147240" cy="5292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A7AC744-68A0-D34E-B0F7-BA83308C8E9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523612" y="3426637"/>
                  <a:ext cx="177840" cy="8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B270EBAB-64E7-5148-9348-885B3A1CE693}"/>
              </a:ext>
            </a:extLst>
          </p:cNvPr>
          <p:cNvGrpSpPr/>
          <p:nvPr/>
        </p:nvGrpSpPr>
        <p:grpSpPr>
          <a:xfrm>
            <a:off x="4440818" y="3662437"/>
            <a:ext cx="4235760" cy="1611412"/>
            <a:chOff x="4440818" y="3662437"/>
            <a:chExt cx="4235760" cy="161141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A0595A0-6AB4-F049-9DFD-725BE8B480CF}"/>
                    </a:ext>
                  </a:extLst>
                </p14:cNvPr>
                <p14:cNvContentPartPr/>
                <p14:nvPr/>
              </p14:nvContentPartPr>
              <p14:xfrm>
                <a:off x="5139132" y="3662437"/>
                <a:ext cx="321120" cy="420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A0595A0-6AB4-F049-9DFD-725BE8B480C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24012" y="3647317"/>
                  <a:ext cx="3517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49DF9B-E117-9D4A-BC3B-D93DEF6C6DD6}"/>
                    </a:ext>
                  </a:extLst>
                </p14:cNvPr>
                <p14:cNvContentPartPr/>
                <p14:nvPr/>
              </p14:nvContentPartPr>
              <p14:xfrm>
                <a:off x="5118252" y="4040797"/>
                <a:ext cx="95040" cy="633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49DF9B-E117-9D4A-BC3B-D93DEF6C6DD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103132" y="4025677"/>
                  <a:ext cx="1252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A03A36F-DB69-024B-A5D4-255C426A6B6A}"/>
                    </a:ext>
                  </a:extLst>
                </p14:cNvPr>
                <p14:cNvContentPartPr/>
                <p14:nvPr/>
              </p14:nvContentPartPr>
              <p14:xfrm>
                <a:off x="5486172" y="3873037"/>
                <a:ext cx="31680" cy="68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A03A36F-DB69-024B-A5D4-255C426A6B6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1052" y="3857557"/>
                  <a:ext cx="62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E884D21-2384-A045-A87E-39FE0B41940D}"/>
                    </a:ext>
                  </a:extLst>
                </p14:cNvPr>
                <p14:cNvContentPartPr/>
                <p14:nvPr/>
              </p14:nvContentPartPr>
              <p14:xfrm>
                <a:off x="5527932" y="3820117"/>
                <a:ext cx="16200" cy="134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E884D21-2384-A045-A87E-39FE0B41940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12812" y="3804997"/>
                  <a:ext cx="46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E5614F4-2614-5F4F-B7F9-76DD6FA3378C}"/>
                    </a:ext>
                  </a:extLst>
                </p14:cNvPr>
                <p14:cNvContentPartPr/>
                <p14:nvPr/>
              </p14:nvContentPartPr>
              <p14:xfrm>
                <a:off x="5544132" y="3867637"/>
                <a:ext cx="31680" cy="266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E5614F4-2614-5F4F-B7F9-76DD6FA3378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529012" y="3852157"/>
                  <a:ext cx="62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AD7887A-838E-E94A-8C68-21DA3A3DB5DB}"/>
                    </a:ext>
                  </a:extLst>
                </p14:cNvPr>
                <p14:cNvContentPartPr/>
                <p14:nvPr/>
              </p14:nvContentPartPr>
              <p14:xfrm>
                <a:off x="5544132" y="3878077"/>
                <a:ext cx="68400" cy="42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AD7887A-838E-E94A-8C68-21DA3A3DB5D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29012" y="3862957"/>
                  <a:ext cx="990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F18E0F6-4A6F-274F-8C11-C9F8BC65441B}"/>
                    </a:ext>
                  </a:extLst>
                </p14:cNvPr>
                <p14:cNvContentPartPr/>
                <p14:nvPr/>
              </p14:nvContentPartPr>
              <p14:xfrm>
                <a:off x="5596332" y="3815077"/>
                <a:ext cx="16200" cy="131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F18E0F6-4A6F-274F-8C11-C9F8BC65441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81212" y="3799597"/>
                  <a:ext cx="46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F37A16F-4C9F-8F4C-9AE4-2DFA9F8190B8}"/>
                    </a:ext>
                  </a:extLst>
                </p14:cNvPr>
                <p14:cNvContentPartPr/>
                <p14:nvPr/>
              </p14:nvContentPartPr>
              <p14:xfrm>
                <a:off x="5633412" y="3825517"/>
                <a:ext cx="42120" cy="475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F37A16F-4C9F-8F4C-9AE4-2DFA9F8190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18292" y="3810397"/>
                  <a:ext cx="72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8D88356-7105-D943-A707-7A3C4A1DFBAF}"/>
                    </a:ext>
                  </a:extLst>
                </p14:cNvPr>
                <p14:cNvContentPartPr/>
                <p14:nvPr/>
              </p14:nvContentPartPr>
              <p14:xfrm>
                <a:off x="5622972" y="3883117"/>
                <a:ext cx="79200" cy="266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8D88356-7105-D943-A707-7A3C4A1DFBA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607852" y="3867997"/>
                  <a:ext cx="1098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DEF80AC-80FE-CF49-9F2A-6FCE63FFF5C4}"/>
                    </a:ext>
                  </a:extLst>
                </p14:cNvPr>
                <p14:cNvContentPartPr/>
                <p14:nvPr/>
              </p14:nvContentPartPr>
              <p14:xfrm>
                <a:off x="5654292" y="3898957"/>
                <a:ext cx="52920" cy="475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DEF80AC-80FE-CF49-9F2A-6FCE63FFF5C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39172" y="3883837"/>
                  <a:ext cx="835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972A71-1B8E-6E43-AB3A-4D8F90DACB98}"/>
                    </a:ext>
                  </a:extLst>
                </p14:cNvPr>
                <p14:cNvContentPartPr/>
                <p14:nvPr/>
              </p14:nvContentPartPr>
              <p14:xfrm>
                <a:off x="5759412" y="3825517"/>
                <a:ext cx="52920" cy="421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972A71-1B8E-6E43-AB3A-4D8F90DACB9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43932" y="3810397"/>
                  <a:ext cx="8352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52DB6B1-7622-4646-8B06-D95221209A55}"/>
                    </a:ext>
                  </a:extLst>
                </p14:cNvPr>
                <p14:cNvContentPartPr/>
                <p14:nvPr/>
              </p14:nvContentPartPr>
              <p14:xfrm>
                <a:off x="5817372" y="3757117"/>
                <a:ext cx="63360" cy="153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52DB6B1-7622-4646-8B06-D95221209A5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01892" y="3741997"/>
                  <a:ext cx="93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939764-D6B7-254F-A63D-61FE0EBC31A7}"/>
                    </a:ext>
                  </a:extLst>
                </p14:cNvPr>
                <p14:cNvContentPartPr/>
                <p14:nvPr/>
              </p14:nvContentPartPr>
              <p14:xfrm>
                <a:off x="5874972" y="3772957"/>
                <a:ext cx="52560" cy="633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939764-D6B7-254F-A63D-61FE0EBC31A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59852" y="3757477"/>
                  <a:ext cx="83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289A9A9-00A6-9A42-83F9-C659F5E49503}"/>
                    </a:ext>
                  </a:extLst>
                </p14:cNvPr>
                <p14:cNvContentPartPr/>
                <p14:nvPr/>
              </p14:nvContentPartPr>
              <p14:xfrm>
                <a:off x="5869932" y="3851797"/>
                <a:ext cx="73800" cy="42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289A9A9-00A6-9A42-83F9-C659F5E4950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854812" y="3836317"/>
                  <a:ext cx="1044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DF98EB3-8399-2D48-A793-4BE489704286}"/>
                    </a:ext>
                  </a:extLst>
                </p14:cNvPr>
                <p14:cNvContentPartPr/>
                <p14:nvPr/>
              </p14:nvContentPartPr>
              <p14:xfrm>
                <a:off x="5943372" y="3762517"/>
                <a:ext cx="63000" cy="896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F98EB3-8399-2D48-A793-4BE48970428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28252" y="3747397"/>
                  <a:ext cx="936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7728014-EAF5-1847-91D6-CD1BE3C65E87}"/>
                    </a:ext>
                  </a:extLst>
                </p14:cNvPr>
                <p14:cNvContentPartPr/>
                <p14:nvPr/>
              </p14:nvContentPartPr>
              <p14:xfrm>
                <a:off x="5943372" y="3835957"/>
                <a:ext cx="57960" cy="90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7728014-EAF5-1847-91D6-CD1BE3C65E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928252" y="3820837"/>
                  <a:ext cx="88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7796EE-E027-784E-9C64-5780E44BC4E4}"/>
                    </a:ext>
                  </a:extLst>
                </p14:cNvPr>
                <p14:cNvContentPartPr/>
                <p14:nvPr/>
              </p14:nvContentPartPr>
              <p14:xfrm>
                <a:off x="5964612" y="3846397"/>
                <a:ext cx="95040" cy="424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7796EE-E027-784E-9C64-5780E44BC4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949132" y="3831277"/>
                  <a:ext cx="125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BEC200-68D6-2F40-BE18-F722ADE76B5A}"/>
                    </a:ext>
                  </a:extLst>
                </p14:cNvPr>
                <p14:cNvContentPartPr/>
                <p14:nvPr/>
              </p14:nvContentPartPr>
              <p14:xfrm>
                <a:off x="6022212" y="3772957"/>
                <a:ext cx="84240" cy="1371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BEC200-68D6-2F40-BE18-F722ADE76B5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07092" y="3757477"/>
                  <a:ext cx="1148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2B02D42-7AF9-484D-A52E-E6AFDD131993}"/>
                    </a:ext>
                  </a:extLst>
                </p14:cNvPr>
                <p14:cNvContentPartPr/>
                <p14:nvPr/>
              </p14:nvContentPartPr>
              <p14:xfrm>
                <a:off x="5433612" y="4046197"/>
                <a:ext cx="47880" cy="42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2B02D42-7AF9-484D-A52E-E6AFDD1319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18132" y="4031077"/>
                  <a:ext cx="78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C41BF9E-93A8-354F-9DFF-CF699CE2F83E}"/>
                    </a:ext>
                  </a:extLst>
                </p14:cNvPr>
                <p14:cNvContentPartPr/>
                <p14:nvPr/>
              </p14:nvContentPartPr>
              <p14:xfrm>
                <a:off x="5486172" y="4009477"/>
                <a:ext cx="31680" cy="1054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C41BF9E-93A8-354F-9DFF-CF699CE2F83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471052" y="3993997"/>
                  <a:ext cx="62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858649B-A676-4249-8BC8-C698F9D0BB9A}"/>
                    </a:ext>
                  </a:extLst>
                </p14:cNvPr>
                <p14:cNvContentPartPr/>
                <p14:nvPr/>
              </p14:nvContentPartPr>
              <p14:xfrm>
                <a:off x="5475732" y="4109557"/>
                <a:ext cx="79200" cy="529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858649B-A676-4249-8BC8-C698F9D0BB9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60612" y="4094077"/>
                  <a:ext cx="109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488180-236B-1146-8E1E-20A868FC6806}"/>
                    </a:ext>
                  </a:extLst>
                </p14:cNvPr>
                <p14:cNvContentPartPr/>
                <p14:nvPr/>
              </p14:nvContentPartPr>
              <p14:xfrm>
                <a:off x="5538732" y="4040797"/>
                <a:ext cx="68400" cy="950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488180-236B-1146-8E1E-20A868FC680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23612" y="4025677"/>
                  <a:ext cx="990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AC77F7A-D7C8-9B48-B937-BD08A9F798FB}"/>
                    </a:ext>
                  </a:extLst>
                </p14:cNvPr>
                <p14:cNvContentPartPr/>
                <p14:nvPr/>
              </p14:nvContentPartPr>
              <p14:xfrm>
                <a:off x="5591292" y="4035757"/>
                <a:ext cx="68760" cy="10008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AC77F7A-D7C8-9B48-B937-BD08A9F798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75812" y="4020637"/>
                  <a:ext cx="99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F13A4C-F31B-A54A-BCE1-BF63D80FC2FC}"/>
                    </a:ext>
                  </a:extLst>
                </p14:cNvPr>
                <p14:cNvContentPartPr/>
                <p14:nvPr/>
              </p14:nvContentPartPr>
              <p14:xfrm>
                <a:off x="5649252" y="4062037"/>
                <a:ext cx="52920" cy="320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F13A4C-F31B-A54A-BCE1-BF63D80FC2F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633772" y="4046917"/>
                  <a:ext cx="83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477A4F4-21CD-FE4F-8248-5A11B6B7AAD1}"/>
                    </a:ext>
                  </a:extLst>
                </p14:cNvPr>
                <p14:cNvContentPartPr/>
                <p14:nvPr/>
              </p14:nvContentPartPr>
              <p14:xfrm>
                <a:off x="5691012" y="3999037"/>
                <a:ext cx="11160" cy="1476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477A4F4-21CD-FE4F-8248-5A11B6B7AAD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5892" y="3983917"/>
                  <a:ext cx="41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449485C-4070-1544-AA90-8A3192B986AB}"/>
                    </a:ext>
                  </a:extLst>
                </p14:cNvPr>
                <p14:cNvContentPartPr/>
                <p14:nvPr/>
              </p14:nvContentPartPr>
              <p14:xfrm>
                <a:off x="5706852" y="4046197"/>
                <a:ext cx="31680" cy="320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449485C-4070-1544-AA90-8A3192B986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91732" y="4031077"/>
                  <a:ext cx="622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640BD4-5207-F148-A478-0DEC8EE22D66}"/>
                    </a:ext>
                  </a:extLst>
                </p14:cNvPr>
                <p14:cNvContentPartPr/>
                <p14:nvPr/>
              </p14:nvContentPartPr>
              <p14:xfrm>
                <a:off x="5706852" y="4093717"/>
                <a:ext cx="42120" cy="16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640BD4-5207-F148-A478-0DEC8EE22D6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91732" y="4078237"/>
                  <a:ext cx="72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DA10835-A8A3-4C43-80FD-3102A177D8E0}"/>
                    </a:ext>
                  </a:extLst>
                </p14:cNvPr>
                <p14:cNvContentPartPr/>
                <p14:nvPr/>
              </p14:nvContentPartPr>
              <p14:xfrm>
                <a:off x="5832852" y="4009477"/>
                <a:ext cx="21240" cy="266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DA10835-A8A3-4C43-80FD-3102A177D8E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17732" y="3993997"/>
                  <a:ext cx="51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738855F-79F9-0A40-AD39-604F2249462D}"/>
                    </a:ext>
                  </a:extLst>
                </p14:cNvPr>
                <p14:cNvContentPartPr/>
                <p14:nvPr/>
              </p14:nvContentPartPr>
              <p14:xfrm>
                <a:off x="5796492" y="4040797"/>
                <a:ext cx="68760" cy="583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738855F-79F9-0A40-AD39-604F2249462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1012" y="4025677"/>
                  <a:ext cx="993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2506438-4BD5-DD4C-8007-3C01D49ED5E8}"/>
                    </a:ext>
                  </a:extLst>
                </p14:cNvPr>
                <p14:cNvContentPartPr/>
                <p14:nvPr/>
              </p14:nvContentPartPr>
              <p14:xfrm>
                <a:off x="5864532" y="3988597"/>
                <a:ext cx="47520" cy="792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2506438-4BD5-DD4C-8007-3C01D49ED5E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49412" y="3973117"/>
                  <a:ext cx="78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FDA527B-8DEA-504D-A030-0E3394086B27}"/>
                    </a:ext>
                  </a:extLst>
                </p14:cNvPr>
                <p14:cNvContentPartPr/>
                <p14:nvPr/>
              </p14:nvContentPartPr>
              <p14:xfrm>
                <a:off x="5864532" y="4088317"/>
                <a:ext cx="52560" cy="4752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FDA527B-8DEA-504D-A030-0E3394086B2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49412" y="4072837"/>
                  <a:ext cx="831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348BCFD-933C-6047-8CEE-5B55A1DF6DE2}"/>
                    </a:ext>
                  </a:extLst>
                </p14:cNvPr>
                <p14:cNvContentPartPr/>
                <p14:nvPr/>
              </p14:nvContentPartPr>
              <p14:xfrm>
                <a:off x="5911692" y="4030717"/>
                <a:ext cx="52920" cy="73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348BCFD-933C-6047-8CEE-5B55A1DF6DE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96572" y="4015237"/>
                  <a:ext cx="835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8BD7F99-A185-9141-B74F-D241B2D584A5}"/>
                    </a:ext>
                  </a:extLst>
                </p14:cNvPr>
                <p14:cNvContentPartPr/>
                <p14:nvPr/>
              </p14:nvContentPartPr>
              <p14:xfrm>
                <a:off x="5964612" y="3977797"/>
                <a:ext cx="73800" cy="1476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8BD7F99-A185-9141-B74F-D241B2D584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49132" y="3962677"/>
                  <a:ext cx="1044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688AD08-FED9-F043-921E-006E042067AE}"/>
                    </a:ext>
                  </a:extLst>
                </p14:cNvPr>
                <p14:cNvContentPartPr/>
                <p14:nvPr/>
              </p14:nvContentPartPr>
              <p14:xfrm>
                <a:off x="6079812" y="4088317"/>
                <a:ext cx="360" cy="108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688AD08-FED9-F043-921E-006E042067A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64692" y="4072837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AE99CE9-B92F-8F45-8D40-4E0200BF177B}"/>
                    </a:ext>
                  </a:extLst>
                </p14:cNvPr>
                <p14:cNvContentPartPr/>
                <p14:nvPr/>
              </p14:nvContentPartPr>
              <p14:xfrm>
                <a:off x="4440818" y="4170089"/>
                <a:ext cx="546120" cy="3297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AE99CE9-B92F-8F45-8D40-4E0200BF177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425338" y="4154969"/>
                  <a:ext cx="5763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C9F4906-6B3A-BB42-B250-D784F22CCFDF}"/>
                    </a:ext>
                  </a:extLst>
                </p14:cNvPr>
                <p14:cNvContentPartPr/>
                <p14:nvPr/>
              </p14:nvContentPartPr>
              <p14:xfrm>
                <a:off x="4986218" y="4391129"/>
                <a:ext cx="781920" cy="611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C9F4906-6B3A-BB42-B250-D784F22CCF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71098" y="4375649"/>
                  <a:ext cx="812520" cy="64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69C9FD0-891C-EF4E-920D-FDD7AC228BE4}"/>
                    </a:ext>
                  </a:extLst>
                </p14:cNvPr>
                <p14:cNvContentPartPr/>
                <p14:nvPr/>
              </p14:nvContentPartPr>
              <p14:xfrm>
                <a:off x="4964978" y="4332449"/>
                <a:ext cx="149400" cy="14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69C9FD0-891C-EF4E-920D-FDD7AC228BE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49858" y="4317329"/>
                  <a:ext cx="1796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0454D3F-2815-C14A-ACD7-69FC3C46B04A}"/>
                    </a:ext>
                  </a:extLst>
                </p14:cNvPr>
                <p14:cNvContentPartPr/>
                <p14:nvPr/>
              </p14:nvContentPartPr>
              <p14:xfrm>
                <a:off x="5693618" y="5081969"/>
                <a:ext cx="64080" cy="13860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0454D3F-2815-C14A-ACD7-69FC3C46B04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78138" y="5066849"/>
                  <a:ext cx="94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73B18F4-B8B4-AB4D-9B1A-0F2376E4FE25}"/>
                    </a:ext>
                  </a:extLst>
                </p14:cNvPr>
                <p14:cNvContentPartPr/>
                <p14:nvPr/>
              </p14:nvContentPartPr>
              <p14:xfrm>
                <a:off x="5730698" y="5098169"/>
                <a:ext cx="74880" cy="122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73B18F4-B8B4-AB4D-9B1A-0F2376E4FE2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15578" y="5082689"/>
                  <a:ext cx="1054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5E5825E-78AE-D949-B0A0-231103E85D50}"/>
                    </a:ext>
                  </a:extLst>
                </p14:cNvPr>
                <p14:cNvContentPartPr/>
                <p14:nvPr/>
              </p14:nvContentPartPr>
              <p14:xfrm>
                <a:off x="5767778" y="5209769"/>
                <a:ext cx="64080" cy="640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5E5825E-78AE-D949-B0A0-231103E85D5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52658" y="5194289"/>
                  <a:ext cx="94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906F946-F506-4042-BBC2-E37AC0BF8649}"/>
                    </a:ext>
                  </a:extLst>
                </p14:cNvPr>
                <p14:cNvContentPartPr/>
                <p14:nvPr/>
              </p14:nvContentPartPr>
              <p14:xfrm>
                <a:off x="5853098" y="5145689"/>
                <a:ext cx="48240" cy="10152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906F946-F506-4042-BBC2-E37AC0BF864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37618" y="5130569"/>
                  <a:ext cx="78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20C66F3-6E8F-9D40-8E19-60886FD8B82C}"/>
                    </a:ext>
                  </a:extLst>
                </p14:cNvPr>
                <p14:cNvContentPartPr/>
                <p14:nvPr/>
              </p14:nvContentPartPr>
              <p14:xfrm>
                <a:off x="5906378" y="5087369"/>
                <a:ext cx="10800" cy="17028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20C66F3-6E8F-9D40-8E19-60886FD8B8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90898" y="5072249"/>
                  <a:ext cx="414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824FA97-BC56-A44B-AF01-4E1568AD6F29}"/>
                    </a:ext>
                  </a:extLst>
                </p14:cNvPr>
                <p14:cNvContentPartPr/>
                <p14:nvPr/>
              </p14:nvContentPartPr>
              <p14:xfrm>
                <a:off x="5932658" y="5124809"/>
                <a:ext cx="59040" cy="1011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824FA97-BC56-A44B-AF01-4E1568AD6F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17538" y="5109329"/>
                  <a:ext cx="89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B39961-4B18-474A-B44C-993CDC5BC140}"/>
                    </a:ext>
                  </a:extLst>
                </p14:cNvPr>
                <p14:cNvContentPartPr/>
                <p14:nvPr/>
              </p14:nvContentPartPr>
              <p14:xfrm>
                <a:off x="5959298" y="5129849"/>
                <a:ext cx="101520" cy="12276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B39961-4B18-474A-B44C-993CDC5BC14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43818" y="5114729"/>
                  <a:ext cx="132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7237FE5-A458-4C4C-8073-0ADB844AE123}"/>
                    </a:ext>
                  </a:extLst>
                </p14:cNvPr>
                <p14:cNvContentPartPr/>
                <p14:nvPr/>
              </p14:nvContentPartPr>
              <p14:xfrm>
                <a:off x="6028418" y="5108609"/>
                <a:ext cx="106920" cy="1278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7237FE5-A458-4C4C-8073-0ADB844AE12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012938" y="5093489"/>
                  <a:ext cx="137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8C4AB2D2-98F4-BA4D-8010-4D92A5E12BA6}"/>
                    </a:ext>
                  </a:extLst>
                </p14:cNvPr>
                <p14:cNvContentPartPr/>
                <p14:nvPr/>
              </p14:nvContentPartPr>
              <p14:xfrm>
                <a:off x="6129578" y="5119409"/>
                <a:ext cx="101160" cy="111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8C4AB2D2-98F4-BA4D-8010-4D92A5E12BA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114458" y="5104289"/>
                  <a:ext cx="131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B50A7E-F1B0-6949-9F23-2E7CD6322C2C}"/>
                    </a:ext>
                  </a:extLst>
                </p14:cNvPr>
                <p14:cNvContentPartPr/>
                <p14:nvPr/>
              </p14:nvContentPartPr>
              <p14:xfrm>
                <a:off x="6299498" y="5081969"/>
                <a:ext cx="127800" cy="14400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B50A7E-F1B0-6949-9F23-2E7CD6322C2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84378" y="5066849"/>
                  <a:ext cx="158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21D8514-8FA4-5748-9B2B-D3E12496D3C2}"/>
                    </a:ext>
                  </a:extLst>
                </p14:cNvPr>
                <p14:cNvContentPartPr/>
                <p14:nvPr/>
              </p14:nvContentPartPr>
              <p14:xfrm>
                <a:off x="6395258" y="5081969"/>
                <a:ext cx="111960" cy="856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21D8514-8FA4-5748-9B2B-D3E12496D3C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80138" y="5066849"/>
                  <a:ext cx="142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57FAB0D-5D15-FE45-9F88-9CA653232E6A}"/>
                    </a:ext>
                  </a:extLst>
                </p14:cNvPr>
                <p14:cNvContentPartPr/>
                <p14:nvPr/>
              </p14:nvContentPartPr>
              <p14:xfrm>
                <a:off x="6411098" y="5177729"/>
                <a:ext cx="111960" cy="59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57FAB0D-5D15-FE45-9F88-9CA653232E6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95978" y="5162609"/>
                  <a:ext cx="1422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9CDCA92-EB15-7142-A3FE-2893AF3E22DD}"/>
                    </a:ext>
                  </a:extLst>
                </p14:cNvPr>
                <p14:cNvContentPartPr/>
                <p14:nvPr/>
              </p14:nvContentPartPr>
              <p14:xfrm>
                <a:off x="6570578" y="5103569"/>
                <a:ext cx="117360" cy="1224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9CDCA92-EB15-7142-A3FE-2893AF3E22D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555458" y="5088449"/>
                  <a:ext cx="1479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7019FDA-856D-1B4F-A9D3-1F2628B3CFC6}"/>
                    </a:ext>
                  </a:extLst>
                </p14:cNvPr>
                <p14:cNvContentPartPr/>
                <p14:nvPr/>
              </p14:nvContentPartPr>
              <p14:xfrm>
                <a:off x="6730058" y="5081969"/>
                <a:ext cx="53640" cy="6948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7019FDA-856D-1B4F-A9D3-1F2628B3CFC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14938" y="5066849"/>
                  <a:ext cx="842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700D72C-C54F-8C49-BF66-EB99D09A353C}"/>
                    </a:ext>
                  </a:extLst>
                </p14:cNvPr>
                <p14:cNvContentPartPr/>
                <p14:nvPr/>
              </p14:nvContentPartPr>
              <p14:xfrm>
                <a:off x="6709178" y="5156489"/>
                <a:ext cx="90720" cy="216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700D72C-C54F-8C49-BF66-EB99D09A353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93698" y="5141369"/>
                  <a:ext cx="121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D69E43A-039B-DD4C-8261-B3A7D0C04CBB}"/>
                    </a:ext>
                  </a:extLst>
                </p14:cNvPr>
                <p14:cNvContentPartPr/>
                <p14:nvPr/>
              </p14:nvContentPartPr>
              <p14:xfrm>
                <a:off x="6745898" y="5204369"/>
                <a:ext cx="74880" cy="3744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D69E43A-039B-DD4C-8261-B3A7D0C04C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730778" y="5189249"/>
                  <a:ext cx="1054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378B1435-BC74-8E4A-8A75-D122C1B30797}"/>
                    </a:ext>
                  </a:extLst>
                </p14:cNvPr>
                <p14:cNvContentPartPr/>
                <p14:nvPr/>
              </p14:nvContentPartPr>
              <p14:xfrm>
                <a:off x="6921578" y="5108609"/>
                <a:ext cx="53640" cy="69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378B1435-BC74-8E4A-8A75-D122C1B307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906098" y="5093489"/>
                  <a:ext cx="84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91C0F840-8F96-F845-9FED-3378726DAC93}"/>
                    </a:ext>
                  </a:extLst>
                </p14:cNvPr>
                <p14:cNvContentPartPr/>
                <p14:nvPr/>
              </p14:nvContentPartPr>
              <p14:xfrm>
                <a:off x="6985298" y="5061089"/>
                <a:ext cx="21600" cy="1227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91C0F840-8F96-F845-9FED-3378726DAC9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970178" y="5045609"/>
                  <a:ext cx="52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14231B4-EC5B-7C4F-97ED-7BAEEDD81373}"/>
                    </a:ext>
                  </a:extLst>
                </p14:cNvPr>
                <p14:cNvContentPartPr/>
                <p14:nvPr/>
              </p14:nvContentPartPr>
              <p14:xfrm>
                <a:off x="7038578" y="5061089"/>
                <a:ext cx="37440" cy="6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14231B4-EC5B-7C4F-97ED-7BAEEDD813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023458" y="5045609"/>
                  <a:ext cx="68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05F007-AAD6-B343-AA1F-6009D1A43764}"/>
                    </a:ext>
                  </a:extLst>
                </p14:cNvPr>
                <p14:cNvContentPartPr/>
                <p14:nvPr/>
              </p14:nvContentPartPr>
              <p14:xfrm>
                <a:off x="7022738" y="5124809"/>
                <a:ext cx="85320" cy="882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05F007-AAD6-B343-AA1F-6009D1A4376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007258" y="5109329"/>
                  <a:ext cx="115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79B3B41-C9E2-AD4B-8C39-A02215578A2F}"/>
                    </a:ext>
                  </a:extLst>
                </p14:cNvPr>
                <p14:cNvContentPartPr/>
                <p14:nvPr/>
              </p14:nvContentPartPr>
              <p14:xfrm>
                <a:off x="7107698" y="5071529"/>
                <a:ext cx="127800" cy="745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79B3B41-C9E2-AD4B-8C39-A02215578A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092578" y="5056409"/>
                  <a:ext cx="1584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0571BB0-96BF-9942-B762-6AEAEF3C9FDE}"/>
                    </a:ext>
                  </a:extLst>
                </p14:cNvPr>
                <p14:cNvContentPartPr/>
                <p14:nvPr/>
              </p14:nvContentPartPr>
              <p14:xfrm>
                <a:off x="7123538" y="5135249"/>
                <a:ext cx="144000" cy="615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0571BB0-96BF-9942-B762-6AEAEF3C9FD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08418" y="5120129"/>
                  <a:ext cx="17460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B7D110FC-AEC7-5845-BC8B-449FC92DAD2E}"/>
                    </a:ext>
                  </a:extLst>
                </p14:cNvPr>
                <p14:cNvContentPartPr/>
                <p14:nvPr/>
              </p14:nvContentPartPr>
              <p14:xfrm>
                <a:off x="7240538" y="5061089"/>
                <a:ext cx="138600" cy="1119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7D110FC-AEC7-5845-BC8B-449FC92DAD2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25058" y="5045609"/>
                  <a:ext cx="1692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E31B17B-4D9C-8E49-8056-FD2A3816E204}"/>
                    </a:ext>
                  </a:extLst>
                </p14:cNvPr>
                <p14:cNvContentPartPr/>
                <p14:nvPr/>
              </p14:nvContentPartPr>
              <p14:xfrm>
                <a:off x="7325498" y="5135249"/>
                <a:ext cx="6120" cy="1119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E31B17B-4D9C-8E49-8056-FD2A3816E2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310018" y="5120129"/>
                  <a:ext cx="36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DAE9306-A5A4-254E-8CEA-0A2899CE72AC}"/>
                    </a:ext>
                  </a:extLst>
                </p14:cNvPr>
                <p14:cNvContentPartPr/>
                <p14:nvPr/>
              </p14:nvContentPartPr>
              <p14:xfrm>
                <a:off x="7426658" y="5071529"/>
                <a:ext cx="26640" cy="216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DAE9306-A5A4-254E-8CEA-0A2899CE72A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11538" y="5056409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06C6172-D63F-B14D-A197-615A5A4375F0}"/>
                    </a:ext>
                  </a:extLst>
                </p14:cNvPr>
                <p14:cNvContentPartPr/>
                <p14:nvPr/>
              </p14:nvContentPartPr>
              <p14:xfrm>
                <a:off x="7384178" y="5081969"/>
                <a:ext cx="133560" cy="1069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06C6172-D63F-B14D-A197-615A5A4375F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368698" y="5066849"/>
                  <a:ext cx="1638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935B72D-144A-AF4A-8A66-665FD4C5D6E2}"/>
                    </a:ext>
                  </a:extLst>
                </p14:cNvPr>
                <p14:cNvContentPartPr/>
                <p14:nvPr/>
              </p14:nvContentPartPr>
              <p14:xfrm>
                <a:off x="7458338" y="5193569"/>
                <a:ext cx="80280" cy="270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935B72D-144A-AF4A-8A66-665FD4C5D6E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43218" y="5178449"/>
                  <a:ext cx="110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409C5337-3149-2846-ACFE-DF9A9D4C641F}"/>
                    </a:ext>
                  </a:extLst>
                </p14:cNvPr>
                <p14:cNvContentPartPr/>
                <p14:nvPr/>
              </p14:nvContentPartPr>
              <p14:xfrm>
                <a:off x="7735178" y="5119409"/>
                <a:ext cx="80280" cy="802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09C5337-3149-2846-ACFE-DF9A9D4C641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719698" y="5104289"/>
                  <a:ext cx="1105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3A9A7D1-AF72-CD42-8D7A-C02EAE6F736D}"/>
                    </a:ext>
                  </a:extLst>
                </p14:cNvPr>
                <p14:cNvContentPartPr/>
                <p14:nvPr/>
              </p14:nvContentPartPr>
              <p14:xfrm>
                <a:off x="7692338" y="5061089"/>
                <a:ext cx="144000" cy="1864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3A9A7D1-AF72-CD42-8D7A-C02EAE6F736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77218" y="5045609"/>
                  <a:ext cx="1746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1FDE34-E111-8B4A-85E3-315BC9FF4CE8}"/>
                    </a:ext>
                  </a:extLst>
                </p14:cNvPr>
                <p14:cNvContentPartPr/>
                <p14:nvPr/>
              </p14:nvContentPartPr>
              <p14:xfrm>
                <a:off x="7745618" y="5081969"/>
                <a:ext cx="80280" cy="12276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1FDE34-E111-8B4A-85E3-315BC9FF4CE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730498" y="5066849"/>
                  <a:ext cx="1105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206BE2-BEA5-F54E-9E32-61312FD9DD05}"/>
                    </a:ext>
                  </a:extLst>
                </p14:cNvPr>
                <p14:cNvContentPartPr/>
                <p14:nvPr/>
              </p14:nvContentPartPr>
              <p14:xfrm>
                <a:off x="8032538" y="5076929"/>
                <a:ext cx="5760" cy="18108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206BE2-BEA5-F54E-9E32-61312FD9DD0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17418" y="5061449"/>
                  <a:ext cx="36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D440CE9-C4E3-E944-B522-F55030127AEE}"/>
                    </a:ext>
                  </a:extLst>
                </p14:cNvPr>
                <p14:cNvContentPartPr/>
                <p14:nvPr/>
              </p14:nvContentPartPr>
              <p14:xfrm>
                <a:off x="7931738" y="5066129"/>
                <a:ext cx="165240" cy="1598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D440CE9-C4E3-E944-B522-F55030127AE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16258" y="5051009"/>
                  <a:ext cx="1958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CA6064B-E1B0-E648-8FF3-E266B565977B}"/>
                    </a:ext>
                  </a:extLst>
                </p14:cNvPr>
                <p14:cNvContentPartPr/>
                <p14:nvPr/>
              </p14:nvContentPartPr>
              <p14:xfrm>
                <a:off x="7952978" y="5108609"/>
                <a:ext cx="128160" cy="1069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CA6064B-E1B0-E648-8FF3-E266B565977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37498" y="5093489"/>
                  <a:ext cx="1587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A3CAE85-122C-6F41-BD0C-13AC06D9E4CE}"/>
                    </a:ext>
                  </a:extLst>
                </p14:cNvPr>
                <p14:cNvContentPartPr/>
                <p14:nvPr/>
              </p14:nvContentPartPr>
              <p14:xfrm>
                <a:off x="8192018" y="5057849"/>
                <a:ext cx="96120" cy="1468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A3CAE85-122C-6F41-BD0C-13AC06D9E4C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76898" y="5042729"/>
                  <a:ext cx="1263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3B001D-7F4D-5A4D-AD51-084DFAD95D76}"/>
                    </a:ext>
                  </a:extLst>
                </p14:cNvPr>
                <p14:cNvContentPartPr/>
                <p14:nvPr/>
              </p14:nvContentPartPr>
              <p14:xfrm>
                <a:off x="8256098" y="5124809"/>
                <a:ext cx="5760" cy="1119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3B001D-7F4D-5A4D-AD51-084DFAD95D7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0618" y="5109329"/>
                  <a:ext cx="36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81B1013-BFA9-7447-B5B0-616C72605E4E}"/>
                    </a:ext>
                  </a:extLst>
                </p14:cNvPr>
                <p14:cNvContentPartPr/>
                <p14:nvPr/>
              </p14:nvContentPartPr>
              <p14:xfrm>
                <a:off x="8372738" y="5050289"/>
                <a:ext cx="106920" cy="13356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81B1013-BFA9-7447-B5B0-616C72605E4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357618" y="5034809"/>
                  <a:ext cx="1375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6C2E09-754E-9F40-85E4-BC21B9B18345}"/>
                    </a:ext>
                  </a:extLst>
                </p14:cNvPr>
                <p14:cNvContentPartPr/>
                <p14:nvPr/>
              </p14:nvContentPartPr>
              <p14:xfrm>
                <a:off x="8372738" y="5087369"/>
                <a:ext cx="74880" cy="1065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6C2E09-754E-9F40-85E4-BC21B9B1834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357618" y="5072249"/>
                  <a:ext cx="1054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2F8F322-8586-0345-943C-54E8CD23C675}"/>
                    </a:ext>
                  </a:extLst>
                </p14:cNvPr>
                <p14:cNvContentPartPr/>
                <p14:nvPr/>
              </p14:nvContentPartPr>
              <p14:xfrm>
                <a:off x="8362298" y="4965329"/>
                <a:ext cx="122400" cy="2822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2F8F322-8586-0345-943C-54E8CD23C67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347178" y="4949849"/>
                  <a:ext cx="153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41ABFDB-A19A-6C46-B864-83B28D0E06AA}"/>
                    </a:ext>
                  </a:extLst>
                </p14:cNvPr>
                <p14:cNvContentPartPr/>
                <p14:nvPr/>
              </p14:nvContentPartPr>
              <p14:xfrm>
                <a:off x="8388938" y="5013209"/>
                <a:ext cx="59040" cy="2185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41ABFDB-A19A-6C46-B864-83B28D0E06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73458" y="4997729"/>
                  <a:ext cx="896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E94DF6CF-54FD-414D-9882-8594574CE065}"/>
                    </a:ext>
                  </a:extLst>
                </p14:cNvPr>
                <p14:cNvContentPartPr/>
                <p14:nvPr/>
              </p14:nvContentPartPr>
              <p14:xfrm>
                <a:off x="8574698" y="5061089"/>
                <a:ext cx="53640" cy="590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E94DF6CF-54FD-414D-9882-8594574CE06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559578" y="5045609"/>
                  <a:ext cx="84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7C4DBDE-54E6-2048-B5D3-8CFBEC2719C5}"/>
                    </a:ext>
                  </a:extLst>
                </p14:cNvPr>
                <p14:cNvContentPartPr/>
                <p14:nvPr/>
              </p14:nvContentPartPr>
              <p14:xfrm>
                <a:off x="8590898" y="5076929"/>
                <a:ext cx="74520" cy="16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7C4DBDE-54E6-2048-B5D3-8CFBEC2719C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75778" y="5061449"/>
                  <a:ext cx="105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86E38F6-D889-0048-80CA-AB23E3F4E97B}"/>
                    </a:ext>
                  </a:extLst>
                </p14:cNvPr>
                <p14:cNvContentPartPr/>
                <p14:nvPr/>
              </p14:nvContentPartPr>
              <p14:xfrm>
                <a:off x="8569658" y="5119409"/>
                <a:ext cx="106920" cy="961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86E38F6-D889-0048-80CA-AB23E3F4E97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554178" y="5104289"/>
                  <a:ext cx="13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0D6BD8F-2D99-ED49-BCA9-F5AB08AE3792}"/>
                    </a:ext>
                  </a:extLst>
                </p14:cNvPr>
                <p14:cNvContentPartPr/>
                <p14:nvPr/>
              </p14:nvContentPartPr>
              <p14:xfrm>
                <a:off x="8107058" y="5023649"/>
                <a:ext cx="218520" cy="24480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0D6BD8F-2D99-ED49-BCA9-F5AB08AE379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8091578" y="5008529"/>
                  <a:ext cx="248760" cy="275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067238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813360" y="1500376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Schematic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07" y="1869708"/>
            <a:ext cx="6884786" cy="4641757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9B211C-EC05-754C-8596-249B7D48A288}"/>
              </a:ext>
            </a:extLst>
          </p:cNvPr>
          <p:cNvGrpSpPr/>
          <p:nvPr/>
        </p:nvGrpSpPr>
        <p:grpSpPr>
          <a:xfrm>
            <a:off x="2686452" y="1103197"/>
            <a:ext cx="556200" cy="231840"/>
            <a:chOff x="2686452" y="1103197"/>
            <a:chExt cx="556200" cy="23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284FBA5-92A3-6944-A507-674606475D32}"/>
                    </a:ext>
                  </a:extLst>
                </p14:cNvPr>
                <p14:cNvContentPartPr/>
                <p14:nvPr/>
              </p14:nvContentPartPr>
              <p14:xfrm>
                <a:off x="2686452" y="1124437"/>
                <a:ext cx="30600" cy="1422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284FBA5-92A3-6944-A507-674606475D3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670972" y="1109317"/>
                  <a:ext cx="612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720227D-3459-D94B-8620-61FC46F7AAC7}"/>
                    </a:ext>
                  </a:extLst>
                </p14:cNvPr>
                <p14:cNvContentPartPr/>
                <p14:nvPr/>
              </p14:nvContentPartPr>
              <p14:xfrm>
                <a:off x="2764212" y="1113997"/>
                <a:ext cx="79200" cy="1422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720227D-3459-D94B-8620-61FC46F7AA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749092" y="1098517"/>
                  <a:ext cx="109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2C9BB84-6005-7942-8687-20F7F10B9B4D}"/>
                    </a:ext>
                  </a:extLst>
                </p14:cNvPr>
                <p14:cNvContentPartPr/>
                <p14:nvPr/>
              </p14:nvContentPartPr>
              <p14:xfrm>
                <a:off x="2695812" y="1103197"/>
                <a:ext cx="63360" cy="2001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2C9BB84-6005-7942-8687-20F7F10B9B4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80692" y="1088077"/>
                  <a:ext cx="93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18F832-1CCD-CD42-8A81-F2A5DCE1238C}"/>
                    </a:ext>
                  </a:extLst>
                </p14:cNvPr>
                <p14:cNvContentPartPr/>
                <p14:nvPr/>
              </p14:nvContentPartPr>
              <p14:xfrm>
                <a:off x="2868972" y="1124437"/>
                <a:ext cx="5400" cy="158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18F832-1CCD-CD42-8A81-F2A5DCE1238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53852" y="1109317"/>
                  <a:ext cx="36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7E6AA8-38DA-3C48-B0D4-EC7D13C17C2B}"/>
                    </a:ext>
                  </a:extLst>
                </p14:cNvPr>
                <p14:cNvContentPartPr/>
                <p14:nvPr/>
              </p14:nvContentPartPr>
              <p14:xfrm>
                <a:off x="2874372" y="1150717"/>
                <a:ext cx="89640" cy="1054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7E6AA8-38DA-3C48-B0D4-EC7D13C17C2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59252" y="1135237"/>
                  <a:ext cx="1202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6F5C679-725A-9C43-8DAA-E5D4EB866922}"/>
                    </a:ext>
                  </a:extLst>
                </p14:cNvPr>
                <p14:cNvContentPartPr/>
                <p14:nvPr/>
              </p14:nvContentPartPr>
              <p14:xfrm>
                <a:off x="2969052" y="1129477"/>
                <a:ext cx="47880" cy="147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6F5C679-725A-9C43-8DAA-E5D4EB8669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53572" y="1114357"/>
                  <a:ext cx="78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D1F5214-FC86-A147-833F-BDCAC3F2A5E4}"/>
                    </a:ext>
                  </a:extLst>
                </p14:cNvPr>
                <p14:cNvContentPartPr/>
                <p14:nvPr/>
              </p14:nvContentPartPr>
              <p14:xfrm>
                <a:off x="3005772" y="1134877"/>
                <a:ext cx="31680" cy="163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D1F5214-FC86-A147-833F-BDCAC3F2A5E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990652" y="1119397"/>
                  <a:ext cx="622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167FFA-D05C-FC48-B4BA-8623DF74C527}"/>
                    </a:ext>
                  </a:extLst>
                </p14:cNvPr>
                <p14:cNvContentPartPr/>
                <p14:nvPr/>
              </p14:nvContentPartPr>
              <p14:xfrm>
                <a:off x="2989932" y="1197877"/>
                <a:ext cx="58320" cy="74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167FFA-D05C-FC48-B4BA-8623DF74C52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974452" y="1182757"/>
                  <a:ext cx="885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233032-CA9C-634E-A06B-96866DAC0DE4}"/>
                    </a:ext>
                  </a:extLst>
                </p14:cNvPr>
                <p14:cNvContentPartPr/>
                <p14:nvPr/>
              </p14:nvContentPartPr>
              <p14:xfrm>
                <a:off x="3068772" y="1134877"/>
                <a:ext cx="5760" cy="158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233032-CA9C-634E-A06B-96866DAC0DE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53292" y="1119397"/>
                  <a:ext cx="360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B51FCFD-04B7-5443-8737-0A1E857D9755}"/>
                    </a:ext>
                  </a:extLst>
                </p14:cNvPr>
                <p14:cNvContentPartPr/>
                <p14:nvPr/>
              </p14:nvContentPartPr>
              <p14:xfrm>
                <a:off x="3084612" y="1154677"/>
                <a:ext cx="79200" cy="127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B51FCFD-04B7-5443-8737-0A1E857D97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69492" y="1139557"/>
                  <a:ext cx="1098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54871A0-F8E8-7445-A581-4802311529D1}"/>
                    </a:ext>
                  </a:extLst>
                </p14:cNvPr>
                <p14:cNvContentPartPr/>
                <p14:nvPr/>
              </p14:nvContentPartPr>
              <p14:xfrm>
                <a:off x="3179292" y="1119037"/>
                <a:ext cx="63360" cy="2160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54871A0-F8E8-7445-A581-4802311529D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63812" y="1103917"/>
                  <a:ext cx="93960" cy="24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BA66D72-D90F-D843-9F65-0B6DA5BD2CDA}"/>
              </a:ext>
            </a:extLst>
          </p:cNvPr>
          <p:cNvGrpSpPr/>
          <p:nvPr/>
        </p:nvGrpSpPr>
        <p:grpSpPr>
          <a:xfrm>
            <a:off x="4014492" y="3499717"/>
            <a:ext cx="615600" cy="693720"/>
            <a:chOff x="4014492" y="3499717"/>
            <a:chExt cx="615600" cy="69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77E9697-9C34-CF4B-B874-BC1D1C32EB10}"/>
                    </a:ext>
                  </a:extLst>
                </p14:cNvPr>
                <p14:cNvContentPartPr/>
                <p14:nvPr/>
              </p14:nvContentPartPr>
              <p14:xfrm>
                <a:off x="4014492" y="3499717"/>
                <a:ext cx="63360" cy="4471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77E9697-9C34-CF4B-B874-BC1D1C32EB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99372" y="3484597"/>
                  <a:ext cx="93960" cy="47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D83975F-1C36-DF48-A226-1066ECF57DB3}"/>
                    </a:ext>
                  </a:extLst>
                </p14:cNvPr>
                <p14:cNvContentPartPr/>
                <p14:nvPr/>
              </p14:nvContentPartPr>
              <p14:xfrm>
                <a:off x="4119972" y="3752077"/>
                <a:ext cx="60840" cy="58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D83975F-1C36-DF48-A226-1066ECF57DB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04852" y="3736597"/>
                  <a:ext cx="91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910DFDB-1DD5-774F-9D5E-C002A96E856F}"/>
                    </a:ext>
                  </a:extLst>
                </p14:cNvPr>
                <p14:cNvContentPartPr/>
                <p14:nvPr/>
              </p14:nvContentPartPr>
              <p14:xfrm>
                <a:off x="4225092" y="3778357"/>
                <a:ext cx="63360" cy="54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910DFDB-1DD5-774F-9D5E-C002A96E85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09612" y="3762877"/>
                  <a:ext cx="93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8D265A-1E38-014D-B77C-03C743D76A4B}"/>
                    </a:ext>
                  </a:extLst>
                </p14:cNvPr>
                <p14:cNvContentPartPr/>
                <p14:nvPr/>
              </p14:nvContentPartPr>
              <p14:xfrm>
                <a:off x="4319412" y="3709957"/>
                <a:ext cx="360" cy="846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8D265A-1E38-014D-B77C-03C743D76A4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04292" y="3694477"/>
                  <a:ext cx="309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D333A6C-9DE0-774E-BBE5-E832ED90688B}"/>
                    </a:ext>
                  </a:extLst>
                </p14:cNvPr>
                <p14:cNvContentPartPr/>
                <p14:nvPr/>
              </p14:nvContentPartPr>
              <p14:xfrm>
                <a:off x="4345692" y="3731197"/>
                <a:ext cx="52920" cy="792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D333A6C-9DE0-774E-BBE5-E832ED9068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330572" y="3715717"/>
                  <a:ext cx="835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E25135-99D4-914E-9763-F08813F1B5EF}"/>
                    </a:ext>
                  </a:extLst>
                </p14:cNvPr>
                <p14:cNvContentPartPr/>
                <p14:nvPr/>
              </p14:nvContentPartPr>
              <p14:xfrm>
                <a:off x="4340292" y="3725437"/>
                <a:ext cx="63360" cy="16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E25135-99D4-914E-9763-F08813F1B5E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325172" y="3710317"/>
                  <a:ext cx="93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D78DE9-4A08-A24B-8571-05E600B37CAE}"/>
                    </a:ext>
                  </a:extLst>
                </p14:cNvPr>
                <p14:cNvContentPartPr/>
                <p14:nvPr/>
              </p14:nvContentPartPr>
              <p14:xfrm>
                <a:off x="4419132" y="3704557"/>
                <a:ext cx="84240" cy="79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D78DE9-4A08-A24B-8571-05E600B37CA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404012" y="3689437"/>
                  <a:ext cx="114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546781-7B2D-E54B-B484-3C9A04DC26F1}"/>
                    </a:ext>
                  </a:extLst>
                </p14:cNvPr>
                <p14:cNvContentPartPr/>
                <p14:nvPr/>
              </p14:nvContentPartPr>
              <p14:xfrm>
                <a:off x="4503372" y="3673237"/>
                <a:ext cx="42480" cy="121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546781-7B2D-E54B-B484-3C9A04DC26F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87892" y="3657757"/>
                  <a:ext cx="73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A05A78-2265-6F42-BF45-6B30A2DBF649}"/>
                    </a:ext>
                  </a:extLst>
                </p14:cNvPr>
                <p14:cNvContentPartPr/>
                <p14:nvPr/>
              </p14:nvContentPartPr>
              <p14:xfrm>
                <a:off x="4550892" y="3704557"/>
                <a:ext cx="47880" cy="529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A05A78-2265-6F42-BF45-6B30A2DBF64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535412" y="3689437"/>
                  <a:ext cx="78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620A51A-534A-134D-83BA-AE9D8FC6480F}"/>
                    </a:ext>
                  </a:extLst>
                </p14:cNvPr>
                <p14:cNvContentPartPr/>
                <p14:nvPr/>
              </p14:nvContentPartPr>
              <p14:xfrm>
                <a:off x="4571772" y="3736237"/>
                <a:ext cx="4248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620A51A-534A-134D-83BA-AE9D8FC648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56292" y="3720757"/>
                  <a:ext cx="730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0DC126-22BB-A245-87BA-37DA357D0DB8}"/>
                    </a:ext>
                  </a:extLst>
                </p14:cNvPr>
                <p14:cNvContentPartPr/>
                <p14:nvPr/>
              </p14:nvContentPartPr>
              <p14:xfrm>
                <a:off x="4619292" y="3636517"/>
                <a:ext cx="10800" cy="158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0DC126-22BB-A245-87BA-37DA357D0DB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603812" y="3621037"/>
                  <a:ext cx="4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186F63-A88F-7C4F-A5DF-C582A189A05F}"/>
                    </a:ext>
                  </a:extLst>
                </p14:cNvPr>
                <p14:cNvContentPartPr/>
                <p14:nvPr/>
              </p14:nvContentPartPr>
              <p14:xfrm>
                <a:off x="4151292" y="3883117"/>
                <a:ext cx="74160" cy="47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186F63-A88F-7C4F-A5DF-C582A189A05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36172" y="3867997"/>
                  <a:ext cx="1044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27EB363-3102-F443-859C-ED068055E4D8}"/>
                    </a:ext>
                  </a:extLst>
                </p14:cNvPr>
                <p14:cNvContentPartPr/>
                <p14:nvPr/>
              </p14:nvContentPartPr>
              <p14:xfrm>
                <a:off x="4188372" y="3888517"/>
                <a:ext cx="16200" cy="84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27EB363-3102-F443-859C-ED068055E4D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72892" y="3873397"/>
                  <a:ext cx="46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DBA779-FB74-C84E-A63A-899C7EA3FC9A}"/>
                    </a:ext>
                  </a:extLst>
                </p14:cNvPr>
                <p14:cNvContentPartPr/>
                <p14:nvPr/>
              </p14:nvContentPartPr>
              <p14:xfrm>
                <a:off x="4303932" y="3835957"/>
                <a:ext cx="42120" cy="950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DBA779-FB74-C84E-A63A-899C7EA3FC9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88452" y="3820837"/>
                  <a:ext cx="72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F3F2ACC-73FB-A94A-9EE6-514FE38FBB31}"/>
                    </a:ext>
                  </a:extLst>
                </p14:cNvPr>
                <p14:cNvContentPartPr/>
                <p14:nvPr/>
              </p14:nvContentPartPr>
              <p14:xfrm>
                <a:off x="4356492" y="3904357"/>
                <a:ext cx="26640" cy="370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F3F2ACC-73FB-A94A-9EE6-514FE38FBB3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341012" y="3889237"/>
                  <a:ext cx="568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879EEA1-73A7-1E4C-9F08-33170F027377}"/>
                    </a:ext>
                  </a:extLst>
                </p14:cNvPr>
                <p14:cNvContentPartPr/>
                <p14:nvPr/>
              </p14:nvContentPartPr>
              <p14:xfrm>
                <a:off x="4372332" y="3862237"/>
                <a:ext cx="26640" cy="108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879EEA1-73A7-1E4C-9F08-33170F02737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356852" y="3847117"/>
                  <a:ext cx="56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3B6112D-EA0A-E242-A9F1-85F5FB595941}"/>
                    </a:ext>
                  </a:extLst>
                </p14:cNvPr>
                <p14:cNvContentPartPr/>
                <p14:nvPr/>
              </p14:nvContentPartPr>
              <p14:xfrm>
                <a:off x="4419132" y="3862237"/>
                <a:ext cx="58320" cy="110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3B6112D-EA0A-E242-A9F1-85F5FB59594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404012" y="3847117"/>
                  <a:ext cx="88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443972F-F6D4-7B4D-98BF-D1B75BF74452}"/>
                    </a:ext>
                  </a:extLst>
                </p14:cNvPr>
                <p14:cNvContentPartPr/>
                <p14:nvPr/>
              </p14:nvContentPartPr>
              <p14:xfrm>
                <a:off x="4435332" y="3909757"/>
                <a:ext cx="52560" cy="5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443972F-F6D4-7B4D-98BF-D1B75BF7445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419852" y="3894277"/>
                  <a:ext cx="83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E8AF66-9886-5C4F-ABA2-7918011ACD9E}"/>
                    </a:ext>
                  </a:extLst>
                </p14:cNvPr>
                <p14:cNvContentPartPr/>
                <p14:nvPr/>
              </p14:nvContentPartPr>
              <p14:xfrm>
                <a:off x="4503372" y="3862237"/>
                <a:ext cx="79200" cy="74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E8AF66-9886-5C4F-ABA2-7918011ACD9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487892" y="3847117"/>
                  <a:ext cx="10980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7CA278-06D0-4948-8AB6-F90C6269EFB3}"/>
                    </a:ext>
                  </a:extLst>
                </p14:cNvPr>
                <p14:cNvContentPartPr/>
                <p14:nvPr/>
              </p14:nvContentPartPr>
              <p14:xfrm>
                <a:off x="4514172" y="3946477"/>
                <a:ext cx="79200" cy="5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7CA278-06D0-4948-8AB6-F90C6269EFB3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498692" y="3930997"/>
                  <a:ext cx="1098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7620DD-9D04-1E48-A1F9-89CC3A3D8B82}"/>
                    </a:ext>
                  </a:extLst>
                </p14:cNvPr>
                <p14:cNvContentPartPr/>
                <p14:nvPr/>
              </p14:nvContentPartPr>
              <p14:xfrm>
                <a:off x="4130412" y="4040797"/>
                <a:ext cx="52560" cy="792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7620DD-9D04-1E48-A1F9-89CC3A3D8B8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115292" y="4025677"/>
                  <a:ext cx="831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E034605-1339-8D43-B7D5-34EA1C9C3D00}"/>
                    </a:ext>
                  </a:extLst>
                </p14:cNvPr>
                <p14:cNvContentPartPr/>
                <p14:nvPr/>
              </p14:nvContentPartPr>
              <p14:xfrm>
                <a:off x="4146252" y="4067077"/>
                <a:ext cx="63360" cy="3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E034605-1339-8D43-B7D5-34EA1C9C3D00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130772" y="4051957"/>
                  <a:ext cx="939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17E6E41-61B5-D14F-96F6-2603BB052022}"/>
                    </a:ext>
                  </a:extLst>
                </p14:cNvPr>
                <p14:cNvContentPartPr/>
                <p14:nvPr/>
              </p14:nvContentPartPr>
              <p14:xfrm>
                <a:off x="4182612" y="4046197"/>
                <a:ext cx="79200" cy="529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17E6E41-61B5-D14F-96F6-2603BB05202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167492" y="4031077"/>
                  <a:ext cx="109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CCC8888-2E44-984D-8E1D-8F48D896FDF3}"/>
                    </a:ext>
                  </a:extLst>
                </p14:cNvPr>
                <p14:cNvContentPartPr/>
                <p14:nvPr/>
              </p14:nvContentPartPr>
              <p14:xfrm>
                <a:off x="4161732" y="4093717"/>
                <a:ext cx="105480" cy="37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CCC8888-2E44-984D-8E1D-8F48D896FDF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146612" y="4078237"/>
                  <a:ext cx="135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6FDC89E-BE93-9548-8218-F06196FBD613}"/>
                    </a:ext>
                  </a:extLst>
                </p14:cNvPr>
                <p14:cNvContentPartPr/>
                <p14:nvPr/>
              </p14:nvContentPartPr>
              <p14:xfrm>
                <a:off x="4167132" y="4125037"/>
                <a:ext cx="126720" cy="68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6FDC89E-BE93-9548-8218-F06196FBD61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51652" y="4109917"/>
                  <a:ext cx="1569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63986E-FDDC-8843-970F-CB4F08FAA1C1}"/>
                    </a:ext>
                  </a:extLst>
                </p14:cNvPr>
                <p14:cNvContentPartPr/>
                <p14:nvPr/>
              </p14:nvContentPartPr>
              <p14:xfrm>
                <a:off x="4308972" y="4062037"/>
                <a:ext cx="74160" cy="105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63986E-FDDC-8843-970F-CB4F08FAA1C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293852" y="4046917"/>
                  <a:ext cx="104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A6253DB-0545-4345-AE36-447C65575F2B}"/>
                    </a:ext>
                  </a:extLst>
                </p14:cNvPr>
                <p14:cNvContentPartPr/>
                <p14:nvPr/>
              </p14:nvContentPartPr>
              <p14:xfrm>
                <a:off x="4424532" y="4062037"/>
                <a:ext cx="52920" cy="37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A6253DB-0545-4345-AE36-447C65575F2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09052" y="4046917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3A8A5B-03F2-434E-8E47-DDDCE10720BE}"/>
                    </a:ext>
                  </a:extLst>
                </p14:cNvPr>
                <p14:cNvContentPartPr/>
                <p14:nvPr/>
              </p14:nvContentPartPr>
              <p14:xfrm>
                <a:off x="4482492" y="4035757"/>
                <a:ext cx="10800" cy="792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03A8A5B-03F2-434E-8E47-DDDCE10720B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467012" y="4020637"/>
                  <a:ext cx="41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9A0E452-D9BC-8140-96E5-39E8E27F73F2}"/>
                    </a:ext>
                  </a:extLst>
                </p14:cNvPr>
                <p14:cNvContentPartPr/>
                <p14:nvPr/>
              </p14:nvContentPartPr>
              <p14:xfrm>
                <a:off x="4403652" y="4114597"/>
                <a:ext cx="58320" cy="684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9A0E452-D9BC-8140-96E5-39E8E27F73F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388172" y="4099477"/>
                  <a:ext cx="88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A33B0D9-F3CA-8345-9229-C88A511F2C53}"/>
                    </a:ext>
                  </a:extLst>
                </p14:cNvPr>
                <p14:cNvContentPartPr/>
                <p14:nvPr/>
              </p14:nvContentPartPr>
              <p14:xfrm>
                <a:off x="4414092" y="4125037"/>
                <a:ext cx="89640" cy="320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A33B0D9-F3CA-8345-9229-C88A511F2C5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398612" y="4109917"/>
                  <a:ext cx="1202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0E71AE1-E893-5A41-B68C-32E492E909B0}"/>
                    </a:ext>
                  </a:extLst>
                </p14:cNvPr>
                <p14:cNvContentPartPr/>
                <p14:nvPr/>
              </p14:nvContentPartPr>
              <p14:xfrm>
                <a:off x="4472052" y="4109557"/>
                <a:ext cx="31680" cy="68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0E71AE1-E893-5A41-B68C-32E492E909B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456572" y="4094077"/>
                  <a:ext cx="62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2F41D3F-2FE3-944A-80C6-2A0E501C6034}"/>
                    </a:ext>
                  </a:extLst>
                </p14:cNvPr>
                <p14:cNvContentPartPr/>
                <p14:nvPr/>
              </p14:nvContentPartPr>
              <p14:xfrm>
                <a:off x="4487532" y="4125037"/>
                <a:ext cx="58320" cy="212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2F41D3F-2FE3-944A-80C6-2A0E501C603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472412" y="4109917"/>
                  <a:ext cx="88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F98C37B-E7AD-5749-81E7-D43C34DB0E41}"/>
                    </a:ext>
                  </a:extLst>
                </p14:cNvPr>
                <p14:cNvContentPartPr/>
                <p14:nvPr/>
              </p14:nvContentPartPr>
              <p14:xfrm>
                <a:off x="4550892" y="4082917"/>
                <a:ext cx="21240" cy="58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F98C37B-E7AD-5749-81E7-D43C34DB0E4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535412" y="4067797"/>
                  <a:ext cx="518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94E2D99F-C202-454D-A5F6-8C49434510AE}"/>
                    </a:ext>
                  </a:extLst>
                </p14:cNvPr>
                <p14:cNvContentPartPr/>
                <p14:nvPr/>
              </p14:nvContentPartPr>
              <p14:xfrm>
                <a:off x="4571772" y="4109557"/>
                <a:ext cx="10800" cy="266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94E2D99F-C202-454D-A5F6-8C49434510A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56292" y="4094077"/>
                  <a:ext cx="414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FCF089-8349-D540-BC7F-E7424F299436}"/>
                    </a:ext>
                  </a:extLst>
                </p14:cNvPr>
                <p14:cNvContentPartPr/>
                <p14:nvPr/>
              </p14:nvContentPartPr>
              <p14:xfrm>
                <a:off x="4613892" y="4130437"/>
                <a:ext cx="3240" cy="5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FCF089-8349-D540-BC7F-E7424F299436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98772" y="4114957"/>
                  <a:ext cx="3384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5041149-9054-194C-9644-0F20D2EAB45A}"/>
                  </a:ext>
                </a:extLst>
              </p14:cNvPr>
              <p14:cNvContentPartPr/>
              <p14:nvPr/>
            </p14:nvContentPartPr>
            <p14:xfrm>
              <a:off x="4272252" y="2890237"/>
              <a:ext cx="52560" cy="504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5041149-9054-194C-9644-0F20D2EAB45A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257132" y="2875117"/>
                <a:ext cx="83160" cy="534960"/>
              </a:xfrm>
              <a:prstGeom prst="rect">
                <a:avLst/>
              </a:prstGeom>
            </p:spPr>
          </p:pic>
        </mc:Fallback>
      </mc:AlternateContent>
      <p:grpSp>
        <p:nvGrpSpPr>
          <p:cNvPr id="91" name="Group 90">
            <a:extLst>
              <a:ext uri="{FF2B5EF4-FFF2-40B4-BE49-F238E27FC236}">
                <a16:creationId xmlns:a16="http://schemas.microsoft.com/office/drawing/2014/main" id="{2CA467F2-84D7-F841-881E-B04EBA0B5090}"/>
              </a:ext>
            </a:extLst>
          </p:cNvPr>
          <p:cNvGrpSpPr/>
          <p:nvPr/>
        </p:nvGrpSpPr>
        <p:grpSpPr>
          <a:xfrm>
            <a:off x="4293132" y="2317117"/>
            <a:ext cx="1792080" cy="447120"/>
            <a:chOff x="4293132" y="2317117"/>
            <a:chExt cx="1792080" cy="44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5DA8966-B4DA-9249-9871-052264CDD047}"/>
                    </a:ext>
                  </a:extLst>
                </p14:cNvPr>
                <p14:cNvContentPartPr/>
                <p14:nvPr/>
              </p14:nvContentPartPr>
              <p14:xfrm>
                <a:off x="4293132" y="2585317"/>
                <a:ext cx="37080" cy="1738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5DA8966-B4DA-9249-9871-052264CDD04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278012" y="2569837"/>
                  <a:ext cx="673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B389168-886E-6C47-B7B1-588F86661BAC}"/>
                    </a:ext>
                  </a:extLst>
                </p14:cNvPr>
                <p14:cNvContentPartPr/>
                <p14:nvPr/>
              </p14:nvContentPartPr>
              <p14:xfrm>
                <a:off x="4324812" y="2643277"/>
                <a:ext cx="73800" cy="950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B389168-886E-6C47-B7B1-588F86661BA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09332" y="2627797"/>
                  <a:ext cx="1044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810F394-BB26-0C42-AC00-6F6E60A71223}"/>
                    </a:ext>
                  </a:extLst>
                </p14:cNvPr>
                <p14:cNvContentPartPr/>
                <p14:nvPr/>
              </p14:nvContentPartPr>
              <p14:xfrm>
                <a:off x="4377372" y="2648317"/>
                <a:ext cx="68760" cy="7416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810F394-BB26-0C42-AC00-6F6E60A7122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62252" y="2633197"/>
                  <a:ext cx="993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6FBEE08-480D-D445-8451-3D4A20F8FA88}"/>
                    </a:ext>
                  </a:extLst>
                </p14:cNvPr>
                <p14:cNvContentPartPr/>
                <p14:nvPr/>
              </p14:nvContentPartPr>
              <p14:xfrm>
                <a:off x="4450812" y="2616637"/>
                <a:ext cx="58320" cy="147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6FBEE08-480D-D445-8451-3D4A20F8FA8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435692" y="2601517"/>
                  <a:ext cx="88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433B7DA-7811-E740-B266-EBC02DA84936}"/>
                    </a:ext>
                  </a:extLst>
                </p14:cNvPr>
                <p14:cNvContentPartPr/>
                <p14:nvPr/>
              </p14:nvContentPartPr>
              <p14:xfrm>
                <a:off x="4519212" y="2522317"/>
                <a:ext cx="89640" cy="179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433B7DA-7811-E740-B266-EBC02DA8493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504092" y="2506837"/>
                  <a:ext cx="120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023B76A-41EC-D64E-B296-B65208B7447B}"/>
                    </a:ext>
                  </a:extLst>
                </p14:cNvPr>
                <p14:cNvContentPartPr/>
                <p14:nvPr/>
              </p14:nvContentPartPr>
              <p14:xfrm>
                <a:off x="4624332" y="2590717"/>
                <a:ext cx="58320" cy="896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023B76A-41EC-D64E-B296-B65208B7447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09212" y="2575597"/>
                  <a:ext cx="88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A08610-9EB1-2747-B80D-F231641D1ACA}"/>
                    </a:ext>
                  </a:extLst>
                </p14:cNvPr>
                <p14:cNvContentPartPr/>
                <p14:nvPr/>
              </p14:nvContentPartPr>
              <p14:xfrm>
                <a:off x="4687332" y="2574877"/>
                <a:ext cx="26640" cy="896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A08610-9EB1-2747-B80D-F231641D1ACA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672212" y="2559757"/>
                  <a:ext cx="568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F1725CD-8698-A547-A2E3-B1754CC2A1D8}"/>
                    </a:ext>
                  </a:extLst>
                </p14:cNvPr>
                <p14:cNvContentPartPr/>
                <p14:nvPr/>
              </p14:nvContentPartPr>
              <p14:xfrm>
                <a:off x="4729452" y="2590717"/>
                <a:ext cx="42480" cy="57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F1725CD-8698-A547-A2E3-B1754CC2A1D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13972" y="2575597"/>
                  <a:ext cx="73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91B95CE-9CE2-F64C-98C8-84889CA225D1}"/>
                    </a:ext>
                  </a:extLst>
                </p14:cNvPr>
                <p14:cNvContentPartPr/>
                <p14:nvPr/>
              </p14:nvContentPartPr>
              <p14:xfrm>
                <a:off x="4734492" y="2458957"/>
                <a:ext cx="42480" cy="205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91B95CE-9CE2-F64C-98C8-84889CA225D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719372" y="2443837"/>
                  <a:ext cx="73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CFABA20-C701-154E-9FEF-987B81248033}"/>
                    </a:ext>
                  </a:extLst>
                </p14:cNvPr>
                <p14:cNvContentPartPr/>
                <p14:nvPr/>
              </p14:nvContentPartPr>
              <p14:xfrm>
                <a:off x="4797852" y="2538157"/>
                <a:ext cx="84240" cy="116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CFABA20-C701-154E-9FEF-987B8124803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82372" y="2522677"/>
                  <a:ext cx="1148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EBD2256-35E7-4E49-AAA6-ED17FA271F37}"/>
                    </a:ext>
                  </a:extLst>
                </p14:cNvPr>
                <p14:cNvContentPartPr/>
                <p14:nvPr/>
              </p14:nvContentPartPr>
              <p14:xfrm>
                <a:off x="4955532" y="2516917"/>
                <a:ext cx="95040" cy="529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EBD2256-35E7-4E49-AAA6-ED17FA271F3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940052" y="2501797"/>
                  <a:ext cx="12528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404286-584B-3644-8D34-48E7C9E7A664}"/>
                    </a:ext>
                  </a:extLst>
                </p14:cNvPr>
                <p14:cNvContentPartPr/>
                <p14:nvPr/>
              </p14:nvContentPartPr>
              <p14:xfrm>
                <a:off x="5002692" y="2511877"/>
                <a:ext cx="10800" cy="896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404286-584B-3644-8D34-48E7C9E7A66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87572" y="2496757"/>
                  <a:ext cx="41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FC1D88F-E822-1044-A3A7-83BE0246A77E}"/>
                    </a:ext>
                  </a:extLst>
                </p14:cNvPr>
                <p14:cNvContentPartPr/>
                <p14:nvPr/>
              </p14:nvContentPartPr>
              <p14:xfrm>
                <a:off x="5071092" y="2395957"/>
                <a:ext cx="42120" cy="2106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FC1D88F-E822-1044-A3A7-83BE0246A77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055972" y="2380837"/>
                  <a:ext cx="727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69DE490-DE0C-0246-B090-BA7BEA22649F}"/>
                    </a:ext>
                  </a:extLst>
                </p14:cNvPr>
                <p14:cNvContentPartPr/>
                <p14:nvPr/>
              </p14:nvContentPartPr>
              <p14:xfrm>
                <a:off x="5128692" y="2548597"/>
                <a:ext cx="32040" cy="212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69DE490-DE0C-0246-B090-BA7BEA22649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113572" y="2533477"/>
                  <a:ext cx="626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E694ED2-33DB-6143-9921-30BA961D14D6}"/>
                    </a:ext>
                  </a:extLst>
                </p14:cNvPr>
                <p14:cNvContentPartPr/>
                <p14:nvPr/>
              </p14:nvContentPartPr>
              <p14:xfrm>
                <a:off x="5144892" y="2490637"/>
                <a:ext cx="360" cy="111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E694ED2-33DB-6143-9921-30BA961D14D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129412" y="2475517"/>
                  <a:ext cx="30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1BB1A49-4811-4042-8951-EBA921DF7BE4}"/>
                    </a:ext>
                  </a:extLst>
                </p14:cNvPr>
                <p14:cNvContentPartPr/>
                <p14:nvPr/>
              </p14:nvContentPartPr>
              <p14:xfrm>
                <a:off x="5186652" y="2433037"/>
                <a:ext cx="21240" cy="142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1BB1A49-4811-4042-8951-EBA921DF7BE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171172" y="2417917"/>
                  <a:ext cx="518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4816C04-9775-4343-A75F-B3AEFE4BCA19}"/>
                    </a:ext>
                  </a:extLst>
                </p14:cNvPr>
                <p14:cNvContentPartPr/>
                <p14:nvPr/>
              </p14:nvContentPartPr>
              <p14:xfrm>
                <a:off x="5176212" y="2501437"/>
                <a:ext cx="63360" cy="424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4816C04-9775-4343-A75F-B3AEFE4BCA1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160732" y="2485957"/>
                  <a:ext cx="93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EFF3EB1-57E1-BD4D-9E21-BDAED83BEF7F}"/>
                    </a:ext>
                  </a:extLst>
                </p14:cNvPr>
                <p14:cNvContentPartPr/>
                <p14:nvPr/>
              </p14:nvContentPartPr>
              <p14:xfrm>
                <a:off x="5228772" y="2443477"/>
                <a:ext cx="110520" cy="792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EFF3EB1-57E1-BD4D-9E21-BDAED83BEF7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13652" y="2427997"/>
                  <a:ext cx="141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95E321-1220-9D45-85C5-6DAABE7FED95}"/>
                    </a:ext>
                  </a:extLst>
                </p14:cNvPr>
                <p14:cNvContentPartPr/>
                <p14:nvPr/>
              </p14:nvContentPartPr>
              <p14:xfrm>
                <a:off x="5244612" y="2522317"/>
                <a:ext cx="152640" cy="424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95E321-1220-9D45-85C5-6DAABE7FED9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29132" y="2506837"/>
                  <a:ext cx="183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4835ABE-9144-D24B-8F8A-153A35E0DCD6}"/>
                    </a:ext>
                  </a:extLst>
                </p14:cNvPr>
                <p14:cNvContentPartPr/>
                <p14:nvPr/>
              </p14:nvContentPartPr>
              <p14:xfrm>
                <a:off x="5438652" y="2390917"/>
                <a:ext cx="84600" cy="9000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4835ABE-9144-D24B-8F8A-153A35E0DCD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423532" y="2375797"/>
                  <a:ext cx="114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419282-8E23-3349-BDC6-99D18C998178}"/>
                    </a:ext>
                  </a:extLst>
                </p14:cNvPr>
                <p14:cNvContentPartPr/>
                <p14:nvPr/>
              </p14:nvContentPartPr>
              <p14:xfrm>
                <a:off x="5444052" y="2443477"/>
                <a:ext cx="89640" cy="583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419282-8E23-3349-BDC6-99D18C99817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28932" y="2427997"/>
                  <a:ext cx="1202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CB690AA-0ED4-E34E-BD25-CE06DCD559A1}"/>
                    </a:ext>
                  </a:extLst>
                </p14:cNvPr>
                <p14:cNvContentPartPr/>
                <p14:nvPr/>
              </p14:nvContentPartPr>
              <p14:xfrm>
                <a:off x="5496612" y="2380117"/>
                <a:ext cx="31680" cy="74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CB690AA-0ED4-E34E-BD25-CE06DCD559A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81492" y="2364997"/>
                  <a:ext cx="622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2C2E5ED-DF8A-3145-848D-D301A8654341}"/>
                    </a:ext>
                  </a:extLst>
                </p14:cNvPr>
                <p14:cNvContentPartPr/>
                <p14:nvPr/>
              </p14:nvContentPartPr>
              <p14:xfrm>
                <a:off x="5459892" y="2480197"/>
                <a:ext cx="89640" cy="37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2C2E5ED-DF8A-3145-848D-D301A865434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444772" y="2465077"/>
                  <a:ext cx="1202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0C521B-2C87-7D46-80DB-4DE8C1415CF1}"/>
                    </a:ext>
                  </a:extLst>
                </p14:cNvPr>
                <p14:cNvContentPartPr/>
                <p14:nvPr/>
              </p14:nvContentPartPr>
              <p14:xfrm>
                <a:off x="5596332" y="2390917"/>
                <a:ext cx="52920" cy="63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0C521B-2C87-7D46-80DB-4DE8C1415CF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581212" y="2375797"/>
                  <a:ext cx="83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B75AC1D-4D59-F244-987D-9513B77055D6}"/>
                    </a:ext>
                  </a:extLst>
                </p14:cNvPr>
                <p14:cNvContentPartPr/>
                <p14:nvPr/>
              </p14:nvContentPartPr>
              <p14:xfrm>
                <a:off x="5580852" y="2448877"/>
                <a:ext cx="89640" cy="84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B75AC1D-4D59-F244-987D-9513B77055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565372" y="2433397"/>
                  <a:ext cx="1202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5EF5F3E-E926-5A40-BB6C-866AA9BBAA7B}"/>
                    </a:ext>
                  </a:extLst>
                </p14:cNvPr>
                <p14:cNvContentPartPr/>
                <p14:nvPr/>
              </p14:nvContentPartPr>
              <p14:xfrm>
                <a:off x="5670132" y="2427637"/>
                <a:ext cx="58320" cy="424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5EF5F3E-E926-5A40-BB6C-866AA9BBAA7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5654652" y="2412517"/>
                  <a:ext cx="889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F649CBE-B9C8-6848-AA3C-624ACD51C5A5}"/>
                    </a:ext>
                  </a:extLst>
                </p14:cNvPr>
                <p14:cNvContentPartPr/>
                <p14:nvPr/>
              </p14:nvContentPartPr>
              <p14:xfrm>
                <a:off x="5738532" y="2332957"/>
                <a:ext cx="10800" cy="1530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F649CBE-B9C8-6848-AA3C-624ACD51C5A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723052" y="2317837"/>
                  <a:ext cx="414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67FC688-8125-894C-8EDD-B966943C1716}"/>
                    </a:ext>
                  </a:extLst>
                </p14:cNvPr>
                <p14:cNvContentPartPr/>
                <p14:nvPr/>
              </p14:nvContentPartPr>
              <p14:xfrm>
                <a:off x="5806932" y="2370037"/>
                <a:ext cx="63360" cy="73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67FC688-8125-894C-8EDD-B966943C1716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91452" y="2354557"/>
                  <a:ext cx="93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3FF3EC7-7EA3-4B42-B023-C8DE93226B3C}"/>
                    </a:ext>
                  </a:extLst>
                </p14:cNvPr>
                <p14:cNvContentPartPr/>
                <p14:nvPr/>
              </p14:nvContentPartPr>
              <p14:xfrm>
                <a:off x="5838252" y="2380117"/>
                <a:ext cx="68760" cy="687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3FF3EC7-7EA3-4B42-B023-C8DE93226B3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22772" y="2364997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DC2DAD6-8FDB-D944-8A94-9DAB02AA3195}"/>
                    </a:ext>
                  </a:extLst>
                </p14:cNvPr>
                <p14:cNvContentPartPr/>
                <p14:nvPr/>
              </p14:nvContentPartPr>
              <p14:xfrm>
                <a:off x="5917092" y="2370037"/>
                <a:ext cx="37440" cy="687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DC2DAD6-8FDB-D944-8A94-9DAB02AA319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901612" y="2354557"/>
                  <a:ext cx="676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381D426-67DC-A44C-83DA-CCFDD3CA0DFB}"/>
                    </a:ext>
                  </a:extLst>
                </p14:cNvPr>
                <p14:cNvContentPartPr/>
                <p14:nvPr/>
              </p14:nvContentPartPr>
              <p14:xfrm>
                <a:off x="5948772" y="2380117"/>
                <a:ext cx="21240" cy="162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381D426-67DC-A44C-83DA-CCFDD3CA0DF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933652" y="2364997"/>
                  <a:ext cx="5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FF7BAD3-E1B8-B34B-8F14-0F0646D31916}"/>
                    </a:ext>
                  </a:extLst>
                </p14:cNvPr>
                <p14:cNvContentPartPr/>
                <p14:nvPr/>
              </p14:nvContentPartPr>
              <p14:xfrm>
                <a:off x="5990532" y="2317117"/>
                <a:ext cx="42480" cy="95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FF7BAD3-E1B8-B34B-8F14-0F0646D319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75412" y="2301997"/>
                  <a:ext cx="7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57672E7-1F4A-0C40-82F2-4A19E2417EC5}"/>
                    </a:ext>
                  </a:extLst>
                </p14:cNvPr>
                <p14:cNvContentPartPr/>
                <p14:nvPr/>
              </p14:nvContentPartPr>
              <p14:xfrm>
                <a:off x="5975052" y="2411797"/>
                <a:ext cx="68760" cy="687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57672E7-1F4A-0C40-82F2-4A19E2417E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59572" y="2396677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FCEA32B-855F-1C47-9B43-E705A1477AE0}"/>
                    </a:ext>
                  </a:extLst>
                </p14:cNvPr>
                <p14:cNvContentPartPr/>
                <p14:nvPr/>
              </p14:nvContentPartPr>
              <p14:xfrm>
                <a:off x="6079812" y="2406757"/>
                <a:ext cx="5400" cy="10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FCEA32B-855F-1C47-9B43-E705A1477AE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064692" y="2391277"/>
                  <a:ext cx="3600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BAA962E-54C5-B04A-A8C7-F6926856B860}"/>
                  </a:ext>
                </a:extLst>
              </p14:cNvPr>
              <p14:cNvContentPartPr/>
              <p14:nvPr/>
            </p14:nvContentPartPr>
            <p14:xfrm>
              <a:off x="6348012" y="372757"/>
              <a:ext cx="10800" cy="153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BAA962E-54C5-B04A-A8C7-F6926856B860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332892" y="357637"/>
                <a:ext cx="414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88C3F3-9E7A-1E40-A0DB-4F99FA2937EA}"/>
                  </a:ext>
                </a:extLst>
              </p14:cNvPr>
              <p14:cNvContentPartPr/>
              <p14:nvPr/>
            </p14:nvContentPartPr>
            <p14:xfrm>
              <a:off x="6295452" y="493717"/>
              <a:ext cx="115920" cy="399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88C3F3-9E7A-1E40-A0DB-4F99FA2937EA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280332" y="478597"/>
                <a:ext cx="1465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E9FCBA9-1C34-1941-A030-9E327FF564AA}"/>
                  </a:ext>
                </a:extLst>
              </p14:cNvPr>
              <p14:cNvContentPartPr/>
              <p14:nvPr/>
            </p14:nvContentPartPr>
            <p14:xfrm>
              <a:off x="6479412" y="388597"/>
              <a:ext cx="73800" cy="58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E9FCBA9-1C34-1941-A030-9E327FF564AA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463932" y="373477"/>
                <a:ext cx="1044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6DA500D-2C08-3F48-9264-2487E0D86A60}"/>
                  </a:ext>
                </a:extLst>
              </p14:cNvPr>
              <p14:cNvContentPartPr/>
              <p14:nvPr/>
            </p14:nvContentPartPr>
            <p14:xfrm>
              <a:off x="6531972" y="388597"/>
              <a:ext cx="37080" cy="216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6DA500D-2C08-3F48-9264-2487E0D86A60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6516852" y="373477"/>
                <a:ext cx="673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6D93C9D-C8BD-6448-B06E-FE6E66FE9382}"/>
                  </a:ext>
                </a:extLst>
              </p14:cNvPr>
              <p14:cNvContentPartPr/>
              <p14:nvPr/>
            </p14:nvContentPartPr>
            <p14:xfrm>
              <a:off x="6600372" y="278437"/>
              <a:ext cx="37080" cy="1792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6D93C9D-C8BD-6448-B06E-FE6E66FE938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6585252" y="262957"/>
                <a:ext cx="6732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1DAD471-DECC-BB40-8503-9F2DB66AE48E}"/>
                  </a:ext>
                </a:extLst>
              </p14:cNvPr>
              <p14:cNvContentPartPr/>
              <p14:nvPr/>
            </p14:nvContentPartPr>
            <p14:xfrm>
              <a:off x="6621252" y="330997"/>
              <a:ext cx="58320" cy="1000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1DAD471-DECC-BB40-8503-9F2DB66AE48E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6606132" y="315877"/>
                <a:ext cx="88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05C0053-8A79-4645-AE9F-DDD0D7BDE8DB}"/>
                  </a:ext>
                </a:extLst>
              </p14:cNvPr>
              <p14:cNvContentPartPr/>
              <p14:nvPr/>
            </p14:nvContentPartPr>
            <p14:xfrm>
              <a:off x="6658332" y="351877"/>
              <a:ext cx="73800" cy="741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05C0053-8A79-4645-AE9F-DDD0D7BDE8D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6642852" y="336757"/>
                <a:ext cx="104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CF85476-2D5D-0745-B41F-1F10115D3F82}"/>
                  </a:ext>
                </a:extLst>
              </p14:cNvPr>
              <p14:cNvContentPartPr/>
              <p14:nvPr/>
            </p14:nvContentPartPr>
            <p14:xfrm>
              <a:off x="6747612" y="293917"/>
              <a:ext cx="10800" cy="1422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CF85476-2D5D-0745-B41F-1F10115D3F82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6732132" y="278797"/>
                <a:ext cx="414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7CAE3E5-135E-C84B-9527-9D1D5ECF20CA}"/>
                  </a:ext>
                </a:extLst>
              </p14:cNvPr>
              <p14:cNvContentPartPr/>
              <p14:nvPr/>
            </p14:nvContentPartPr>
            <p14:xfrm>
              <a:off x="6758052" y="341437"/>
              <a:ext cx="68760" cy="763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7CAE3E5-135E-C84B-9527-9D1D5ECF20CA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6742932" y="325957"/>
                <a:ext cx="990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628DF00-01D3-D14B-908E-8B9A559D145C}"/>
                  </a:ext>
                </a:extLst>
              </p14:cNvPr>
              <p14:cNvContentPartPr/>
              <p14:nvPr/>
            </p14:nvContentPartPr>
            <p14:xfrm>
              <a:off x="6847332" y="283837"/>
              <a:ext cx="21240" cy="1897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628DF00-01D3-D14B-908E-8B9A559D145C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831852" y="268357"/>
                <a:ext cx="51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1027F6E-1F28-C446-B161-C410AF3A1E15}"/>
                  </a:ext>
                </a:extLst>
              </p14:cNvPr>
              <p14:cNvContentPartPr/>
              <p14:nvPr/>
            </p14:nvContentPartPr>
            <p14:xfrm>
              <a:off x="6941652" y="325597"/>
              <a:ext cx="84240" cy="1162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1027F6E-1F28-C446-B161-C410AF3A1E1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6926532" y="310117"/>
                <a:ext cx="1148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943064B-4A13-584B-9F36-2D910E8C21D4}"/>
                  </a:ext>
                </a:extLst>
              </p14:cNvPr>
              <p14:cNvContentPartPr/>
              <p14:nvPr/>
            </p14:nvContentPartPr>
            <p14:xfrm>
              <a:off x="7025892" y="304717"/>
              <a:ext cx="73800" cy="741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943064B-4A13-584B-9F36-2D910E8C21D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7010772" y="289237"/>
                <a:ext cx="10440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197C23F-0311-654A-88B6-616D13CD6734}"/>
                  </a:ext>
                </a:extLst>
              </p14:cNvPr>
              <p14:cNvContentPartPr/>
              <p14:nvPr/>
            </p14:nvContentPartPr>
            <p14:xfrm>
              <a:off x="7109772" y="267997"/>
              <a:ext cx="21600" cy="142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197C23F-0311-654A-88B6-616D13CD673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7094652" y="252517"/>
                <a:ext cx="522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535BB51-C31E-1C4B-9814-EB5F856D2594}"/>
                  </a:ext>
                </a:extLst>
              </p14:cNvPr>
              <p14:cNvContentPartPr/>
              <p14:nvPr/>
            </p14:nvContentPartPr>
            <p14:xfrm>
              <a:off x="7073412" y="367717"/>
              <a:ext cx="52560" cy="100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535BB51-C31E-1C4B-9814-EB5F856D2594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7057932" y="352597"/>
                <a:ext cx="831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9FB24C7-AC35-684A-A360-2F1972362927}"/>
                  </a:ext>
                </a:extLst>
              </p14:cNvPr>
              <p14:cNvContentPartPr/>
              <p14:nvPr/>
            </p14:nvContentPartPr>
            <p14:xfrm>
              <a:off x="6258732" y="47317"/>
              <a:ext cx="31680" cy="1738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9FB24C7-AC35-684A-A360-2F197236292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6243612" y="31837"/>
                <a:ext cx="622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BC8DE4-2E56-2F45-BA53-986B7E7BB274}"/>
                  </a:ext>
                </a:extLst>
              </p14:cNvPr>
              <p14:cNvContentPartPr/>
              <p14:nvPr/>
            </p14:nvContentPartPr>
            <p14:xfrm>
              <a:off x="6216612" y="73237"/>
              <a:ext cx="63360" cy="8460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BC8DE4-2E56-2F45-BA53-986B7E7BB274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201492" y="58117"/>
                <a:ext cx="9396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EAA98D0-C74C-8942-BC4A-224898D7879B}"/>
                  </a:ext>
                </a:extLst>
              </p14:cNvPr>
              <p14:cNvContentPartPr/>
              <p14:nvPr/>
            </p14:nvContentPartPr>
            <p14:xfrm>
              <a:off x="6264132" y="78637"/>
              <a:ext cx="68400" cy="162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EAA98D0-C74C-8942-BC4A-224898D7879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6248652" y="63517"/>
                <a:ext cx="99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34358AD-316A-1446-ABEB-CF75B3F562D1}"/>
                  </a:ext>
                </a:extLst>
              </p14:cNvPr>
              <p14:cNvContentPartPr/>
              <p14:nvPr/>
            </p14:nvContentPartPr>
            <p14:xfrm>
              <a:off x="6458172" y="89077"/>
              <a:ext cx="52920" cy="792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34358AD-316A-1446-ABEB-CF75B3F562D1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6443052" y="73957"/>
                <a:ext cx="835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756399B-865F-DD4D-A4A6-33D34AB3FA1B}"/>
                  </a:ext>
                </a:extLst>
              </p14:cNvPr>
              <p14:cNvContentPartPr/>
              <p14:nvPr/>
            </p14:nvContentPartPr>
            <p14:xfrm>
              <a:off x="6516132" y="52357"/>
              <a:ext cx="47520" cy="126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756399B-865F-DD4D-A4A6-33D34AB3FA1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6501012" y="37237"/>
                <a:ext cx="7812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2CA10DF-06DC-A941-B88E-40CC4161BFE6}"/>
                  </a:ext>
                </a:extLst>
              </p14:cNvPr>
              <p14:cNvContentPartPr/>
              <p14:nvPr/>
            </p14:nvContentPartPr>
            <p14:xfrm>
              <a:off x="6489852" y="152077"/>
              <a:ext cx="68760" cy="58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2CA10DF-06DC-A941-B88E-40CC4161BFE6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6474372" y="136957"/>
                <a:ext cx="9936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8AC9535-0B99-5F4B-A64B-D3E474B65523}"/>
                  </a:ext>
                </a:extLst>
              </p14:cNvPr>
              <p14:cNvContentPartPr/>
              <p14:nvPr/>
            </p14:nvContentPartPr>
            <p14:xfrm>
              <a:off x="6547812" y="84037"/>
              <a:ext cx="52920" cy="63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8AC9535-0B99-5F4B-A64B-D3E474B65523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6532332" y="68557"/>
                <a:ext cx="8352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80D00CF-B925-5F49-BDAC-313A8DDC12A7}"/>
                  </a:ext>
                </a:extLst>
              </p14:cNvPr>
              <p14:cNvContentPartPr/>
              <p14:nvPr/>
            </p14:nvContentPartPr>
            <p14:xfrm>
              <a:off x="6605412" y="36517"/>
              <a:ext cx="37080" cy="896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80D00CF-B925-5F49-BDAC-313A8DDC12A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6590292" y="21397"/>
                <a:ext cx="673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62FF015-63D9-C944-82F9-D3FA0F502F6A}"/>
                  </a:ext>
                </a:extLst>
              </p14:cNvPr>
              <p14:cNvContentPartPr/>
              <p14:nvPr/>
            </p14:nvContentPartPr>
            <p14:xfrm>
              <a:off x="6579492" y="167917"/>
              <a:ext cx="79200" cy="320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62FF015-63D9-C944-82F9-D3FA0F502F6A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6564012" y="152437"/>
                <a:ext cx="1098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1E0972F-979D-B941-AE21-8DA020AABA05}"/>
                  </a:ext>
                </a:extLst>
              </p14:cNvPr>
              <p14:cNvContentPartPr/>
              <p14:nvPr/>
            </p14:nvContentPartPr>
            <p14:xfrm>
              <a:off x="6652932" y="73237"/>
              <a:ext cx="47520" cy="1162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1E0972F-979D-B941-AE21-8DA020AABA05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6637812" y="58117"/>
                <a:ext cx="7812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5B3B211-3B78-F24D-A4EA-18919F9E1C49}"/>
                  </a:ext>
                </a:extLst>
              </p14:cNvPr>
              <p14:cNvContentPartPr/>
              <p14:nvPr/>
            </p14:nvContentPartPr>
            <p14:xfrm>
              <a:off x="6700092" y="47317"/>
              <a:ext cx="95040" cy="1317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5B3B211-3B78-F24D-A4EA-18919F9E1C49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684972" y="31837"/>
                <a:ext cx="125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594BE3BF-E8E5-654E-86CE-69FFFCEA9782}"/>
                  </a:ext>
                </a:extLst>
              </p14:cNvPr>
              <p14:cNvContentPartPr/>
              <p14:nvPr/>
            </p14:nvContentPartPr>
            <p14:xfrm>
              <a:off x="6805212" y="57397"/>
              <a:ext cx="21600" cy="1530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594BE3BF-E8E5-654E-86CE-69FFFCEA9782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789732" y="42277"/>
                <a:ext cx="52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89CD65E-8F8D-6545-A1AB-7DE28A66F135}"/>
                  </a:ext>
                </a:extLst>
              </p14:cNvPr>
              <p14:cNvContentPartPr/>
              <p14:nvPr/>
            </p14:nvContentPartPr>
            <p14:xfrm>
              <a:off x="6899892" y="62797"/>
              <a:ext cx="95040" cy="1108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89CD65E-8F8D-6545-A1AB-7DE28A66F135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884772" y="47677"/>
                <a:ext cx="1252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E0BDA61-A4DD-B74D-9B24-FA695F95310D}"/>
                  </a:ext>
                </a:extLst>
              </p14:cNvPr>
              <p14:cNvContentPartPr/>
              <p14:nvPr/>
            </p14:nvContentPartPr>
            <p14:xfrm>
              <a:off x="6989172" y="78637"/>
              <a:ext cx="73800" cy="579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E0BDA61-A4DD-B74D-9B24-FA695F95310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974052" y="63517"/>
                <a:ext cx="1044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CA9F686-0340-BE4C-8B7E-CB1DA8CB69CD}"/>
                  </a:ext>
                </a:extLst>
              </p14:cNvPr>
              <p14:cNvContentPartPr/>
              <p14:nvPr/>
            </p14:nvContentPartPr>
            <p14:xfrm>
              <a:off x="7062972" y="57397"/>
              <a:ext cx="16200" cy="79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CA9F686-0340-BE4C-8B7E-CB1DA8CB69CD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47492" y="42277"/>
                <a:ext cx="464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FFF624-3355-7942-9969-DFA135C61386}"/>
                  </a:ext>
                </a:extLst>
              </p14:cNvPr>
              <p14:cNvContentPartPr/>
              <p14:nvPr/>
            </p14:nvContentPartPr>
            <p14:xfrm>
              <a:off x="7041372" y="126157"/>
              <a:ext cx="50760" cy="1000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FFF624-3355-7942-9969-DFA135C61386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026252" y="110677"/>
                <a:ext cx="8136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3F84B97-BBA1-7043-AE11-E4AA972B7741}"/>
                  </a:ext>
                </a:extLst>
              </p14:cNvPr>
              <p14:cNvContentPartPr/>
              <p14:nvPr/>
            </p14:nvContentPartPr>
            <p14:xfrm>
              <a:off x="7183572" y="152077"/>
              <a:ext cx="27000" cy="108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3F84B97-BBA1-7043-AE11-E4AA972B774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168092" y="136957"/>
                <a:ext cx="57240" cy="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14826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74484" y="1258796"/>
            <a:ext cx="69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Generation of control signals from overlapping clocks,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3</a:t>
            </a:r>
            <a:r>
              <a:rPr lang="en-US" altLang="ko-KR" b="1" dirty="0"/>
              <a:t> and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571"/>
            <a:ext cx="5064755" cy="49910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 r="1734"/>
          <a:stretch/>
        </p:blipFill>
        <p:spPr>
          <a:xfrm>
            <a:off x="4864100" y="2827136"/>
            <a:ext cx="4168381" cy="27399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484" y="1660973"/>
            <a:ext cx="4789616" cy="3206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77900" y="5010546"/>
            <a:ext cx="2885998" cy="28628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77900" y="5726150"/>
            <a:ext cx="2885998" cy="273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7900" y="6039954"/>
            <a:ext cx="2885998" cy="273206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AAFEADA-DA3E-8D46-B285-5C45EEC5C5D4}"/>
              </a:ext>
            </a:extLst>
          </p:cNvPr>
          <p:cNvGrpSpPr/>
          <p:nvPr/>
        </p:nvGrpSpPr>
        <p:grpSpPr>
          <a:xfrm>
            <a:off x="4986268" y="5050314"/>
            <a:ext cx="1393560" cy="1308240"/>
            <a:chOff x="4986268" y="5050314"/>
            <a:chExt cx="1393560" cy="130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F0CE5A9-8D42-F542-B7E4-9B0FE3FD381F}"/>
                    </a:ext>
                  </a:extLst>
                </p14:cNvPr>
                <p14:cNvContentPartPr/>
                <p14:nvPr/>
              </p14:nvContentPartPr>
              <p14:xfrm>
                <a:off x="4986268" y="5050314"/>
                <a:ext cx="207720" cy="1308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F0CE5A9-8D42-F542-B7E4-9B0FE3FD381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71148" y="5035194"/>
                  <a:ext cx="238320" cy="13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B7B470-B78B-BF49-95A6-7C39805A9EE1}"/>
                    </a:ext>
                  </a:extLst>
                </p14:cNvPr>
                <p14:cNvContentPartPr/>
                <p14:nvPr/>
              </p14:nvContentPartPr>
              <p14:xfrm>
                <a:off x="5300188" y="5380074"/>
                <a:ext cx="59040" cy="694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B7B470-B78B-BF49-95A6-7C39805A9E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4708" y="5364594"/>
                  <a:ext cx="896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308E27-B91D-EB42-9F74-CDA7AFB09971}"/>
                    </a:ext>
                  </a:extLst>
                </p14:cNvPr>
                <p14:cNvContentPartPr/>
                <p14:nvPr/>
              </p14:nvContentPartPr>
              <p14:xfrm>
                <a:off x="5363908" y="5278914"/>
                <a:ext cx="10800" cy="1652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308E27-B91D-EB42-9F74-CDA7AFB099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48788" y="5263434"/>
                  <a:ext cx="41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F303ED-7BB7-BF45-9347-0E11E033535C}"/>
                    </a:ext>
                  </a:extLst>
                </p14:cNvPr>
                <p14:cNvContentPartPr/>
                <p14:nvPr/>
              </p14:nvContentPartPr>
              <p14:xfrm>
                <a:off x="5374708" y="5358474"/>
                <a:ext cx="26640" cy="16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F303ED-7BB7-BF45-9347-0E11E033535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59228" y="5343354"/>
                  <a:ext cx="572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6797948-C66D-044E-8201-56324D5CB27B}"/>
                    </a:ext>
                  </a:extLst>
                </p14:cNvPr>
                <p14:cNvContentPartPr/>
                <p14:nvPr/>
              </p14:nvContentPartPr>
              <p14:xfrm>
                <a:off x="5369308" y="5353434"/>
                <a:ext cx="64080" cy="48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6797948-C66D-044E-8201-56324D5CB2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4188" y="5337954"/>
                  <a:ext cx="946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1F760-9DE3-0F4E-9A4D-7849B05D5986}"/>
                    </a:ext>
                  </a:extLst>
                </p14:cNvPr>
                <p14:cNvContentPartPr/>
                <p14:nvPr/>
              </p14:nvContentPartPr>
              <p14:xfrm>
                <a:off x="5416828" y="5278914"/>
                <a:ext cx="11160" cy="1972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1F760-9DE3-0F4E-9A4D-7849B05D59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01708" y="5263434"/>
                  <a:ext cx="417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E7AB7AA-F9B3-2543-915A-9F7390B96327}"/>
                    </a:ext>
                  </a:extLst>
                </p14:cNvPr>
                <p14:cNvContentPartPr/>
                <p14:nvPr/>
              </p14:nvContentPartPr>
              <p14:xfrm>
                <a:off x="5459668" y="5289354"/>
                <a:ext cx="64440" cy="669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E7AB7AA-F9B3-2543-915A-9F7390B9632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44188" y="5274234"/>
                  <a:ext cx="946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7965EEF-A962-2947-A8D2-9851A463BA22}"/>
                    </a:ext>
                  </a:extLst>
                </p14:cNvPr>
                <p14:cNvContentPartPr/>
                <p14:nvPr/>
              </p14:nvContentPartPr>
              <p14:xfrm>
                <a:off x="5438428" y="5374674"/>
                <a:ext cx="101160" cy="428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965EEF-A962-2947-A8D2-9851A463BA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23308" y="5359194"/>
                  <a:ext cx="131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1A47E8-EDB1-E74E-8622-35A400BB18C4}"/>
                    </a:ext>
                  </a:extLst>
                </p14:cNvPr>
                <p14:cNvContentPartPr/>
                <p14:nvPr/>
              </p14:nvContentPartPr>
              <p14:xfrm>
                <a:off x="5438428" y="5427954"/>
                <a:ext cx="111960" cy="694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1A47E8-EDB1-E74E-8622-35A400BB18C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423308" y="5412474"/>
                  <a:ext cx="14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F67F8F-399B-8944-AE62-2B10E7DAD0D7}"/>
                    </a:ext>
                  </a:extLst>
                </p14:cNvPr>
                <p14:cNvContentPartPr/>
                <p14:nvPr/>
              </p14:nvContentPartPr>
              <p14:xfrm>
                <a:off x="5608348" y="5284314"/>
                <a:ext cx="74880" cy="1119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F67F8F-399B-8944-AE62-2B10E7DAD0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93228" y="5269194"/>
                  <a:ext cx="105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1D19AE-0596-E842-A849-ABA7A27C651D}"/>
                    </a:ext>
                  </a:extLst>
                </p14:cNvPr>
                <p14:cNvContentPartPr/>
                <p14:nvPr/>
              </p14:nvContentPartPr>
              <p14:xfrm>
                <a:off x="5693668" y="5273514"/>
                <a:ext cx="42840" cy="853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1D19AE-0596-E842-A849-ABA7A27C651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78188" y="5258394"/>
                  <a:ext cx="73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FDF764-7B8A-E74F-BA34-E3C749A3E0EB}"/>
                    </a:ext>
                  </a:extLst>
                </p14:cNvPr>
                <p14:cNvContentPartPr/>
                <p14:nvPr/>
              </p14:nvContentPartPr>
              <p14:xfrm>
                <a:off x="5741548" y="5273514"/>
                <a:ext cx="74520" cy="802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FDF764-7B8A-E74F-BA34-E3C749A3E0E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26428" y="5258394"/>
                  <a:ext cx="1051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F520A22-86E0-BE42-A840-5F158003ABED}"/>
                    </a:ext>
                  </a:extLst>
                </p14:cNvPr>
                <p14:cNvContentPartPr/>
                <p14:nvPr/>
              </p14:nvContentPartPr>
              <p14:xfrm>
                <a:off x="5751988" y="5342634"/>
                <a:ext cx="96120" cy="90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F520A22-86E0-BE42-A840-5F158003AB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36868" y="5327514"/>
                  <a:ext cx="1263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37F18BC-BA19-EA41-BE56-9E7BFB207B5E}"/>
                    </a:ext>
                  </a:extLst>
                </p14:cNvPr>
                <p14:cNvContentPartPr/>
                <p14:nvPr/>
              </p14:nvContentPartPr>
              <p14:xfrm>
                <a:off x="5853148" y="5284314"/>
                <a:ext cx="64080" cy="96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37F18BC-BA19-EA41-BE56-9E7BFB207B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37668" y="5269194"/>
                  <a:ext cx="9468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68DE8AA-E183-6643-B057-41C52314FC02}"/>
                    </a:ext>
                  </a:extLst>
                </p14:cNvPr>
                <p14:cNvContentPartPr/>
                <p14:nvPr/>
              </p14:nvContentPartPr>
              <p14:xfrm>
                <a:off x="5932708" y="5241834"/>
                <a:ext cx="16200" cy="2077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68DE8AA-E183-6643-B057-41C52314FC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17588" y="5226354"/>
                  <a:ext cx="468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883A3E-344F-4C49-A721-97C12DD75EE6}"/>
                    </a:ext>
                  </a:extLst>
                </p14:cNvPr>
                <p14:cNvContentPartPr/>
                <p14:nvPr/>
              </p14:nvContentPartPr>
              <p14:xfrm>
                <a:off x="6023068" y="5268474"/>
                <a:ext cx="48240" cy="106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883A3E-344F-4C49-A721-97C12DD75E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007948" y="5252994"/>
                  <a:ext cx="78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7C82C6-E180-A246-B5DB-F03F3BCC752C}"/>
                    </a:ext>
                  </a:extLst>
                </p14:cNvPr>
                <p14:cNvContentPartPr/>
                <p14:nvPr/>
              </p14:nvContentPartPr>
              <p14:xfrm>
                <a:off x="6092188" y="5257674"/>
                <a:ext cx="47880" cy="694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7C82C6-E180-A246-B5DB-F03F3BCC75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77068" y="5242194"/>
                  <a:ext cx="78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E4B4AEA-1992-8648-BFC7-A7CFE518001E}"/>
                    </a:ext>
                  </a:extLst>
                </p14:cNvPr>
                <p14:cNvContentPartPr/>
                <p14:nvPr/>
              </p14:nvContentPartPr>
              <p14:xfrm>
                <a:off x="6081748" y="5337234"/>
                <a:ext cx="58680" cy="590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E4B4AEA-1992-8648-BFC7-A7CFE51800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6268" y="5322114"/>
                  <a:ext cx="889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CE24374-09F2-014C-B40E-545EE18279B5}"/>
                    </a:ext>
                  </a:extLst>
                </p14:cNvPr>
                <p14:cNvContentPartPr/>
                <p14:nvPr/>
              </p14:nvContentPartPr>
              <p14:xfrm>
                <a:off x="6134668" y="5252274"/>
                <a:ext cx="59040" cy="504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CE24374-09F2-014C-B40E-545EE18279B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9548" y="5237154"/>
                  <a:ext cx="89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BCC333-1476-6D4C-B57B-4712EE262524}"/>
                    </a:ext>
                  </a:extLst>
                </p14:cNvPr>
                <p14:cNvContentPartPr/>
                <p14:nvPr/>
              </p14:nvContentPartPr>
              <p14:xfrm>
                <a:off x="6134668" y="5310594"/>
                <a:ext cx="91080" cy="64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BCC333-1476-6D4C-B57B-4712EE26252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19548" y="5295474"/>
                  <a:ext cx="121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91B8DC9-7C0D-FD49-87C8-79A355906B88}"/>
                    </a:ext>
                  </a:extLst>
                </p14:cNvPr>
                <p14:cNvContentPartPr/>
                <p14:nvPr/>
              </p14:nvContentPartPr>
              <p14:xfrm>
                <a:off x="6219628" y="5252274"/>
                <a:ext cx="53640" cy="694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91B8DC9-7C0D-FD49-87C8-79A355906B8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04508" y="5237154"/>
                  <a:ext cx="8424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0C05A7C-8ADD-444E-867B-8F2AE78C8DC1}"/>
                    </a:ext>
                  </a:extLst>
                </p14:cNvPr>
                <p14:cNvContentPartPr/>
                <p14:nvPr/>
              </p14:nvContentPartPr>
              <p14:xfrm>
                <a:off x="6275788" y="5204394"/>
                <a:ext cx="72000" cy="1702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0C05A7C-8ADD-444E-867B-8F2AE78C8DC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260668" y="5189274"/>
                  <a:ext cx="102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CDE9350-066A-C746-93B3-6D5881C2B7D2}"/>
                    </a:ext>
                  </a:extLst>
                </p14:cNvPr>
                <p14:cNvContentPartPr/>
                <p14:nvPr/>
              </p14:nvContentPartPr>
              <p14:xfrm>
                <a:off x="6352828" y="5252274"/>
                <a:ext cx="27000" cy="216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CDE9350-066A-C746-93B3-6D5881C2B7D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37348" y="5237154"/>
                  <a:ext cx="57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16E3721-2953-014E-9171-F6F034DB75D1}"/>
                    </a:ext>
                  </a:extLst>
                </p14:cNvPr>
                <p14:cNvContentPartPr/>
                <p14:nvPr/>
              </p14:nvContentPartPr>
              <p14:xfrm>
                <a:off x="6368668" y="5337234"/>
                <a:ext cx="10800" cy="140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16E3721-2953-014E-9171-F6F034DB75D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53188" y="5322114"/>
                  <a:ext cx="41400" cy="4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58921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5283641" y="829446"/>
            <a:ext cx="3287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Multi-phase clock for sequencer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grpSp>
        <p:nvGrpSpPr>
          <p:cNvPr id="9" name="Group 72"/>
          <p:cNvGrpSpPr>
            <a:grpSpLocks/>
          </p:cNvGrpSpPr>
          <p:nvPr/>
        </p:nvGrpSpPr>
        <p:grpSpPr bwMode="auto">
          <a:xfrm>
            <a:off x="1257864" y="1272097"/>
            <a:ext cx="6781800" cy="1422400"/>
            <a:chOff x="864" y="2112"/>
            <a:chExt cx="4272" cy="89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19" name="Rectangle 18"/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428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7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</a:t>
              </a:r>
            </a:p>
          </p:txBody>
        </p:sp>
        <p:sp>
          <p:nvSpPr>
            <p:cNvPr id="33" name="Line 32"/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Line 33"/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37" name="Line 36"/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Line 37"/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2216" y="2112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r>
                <a:rPr lang="en-US" altLang="ko-KR" sz="1600" dirty="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1</a:t>
              </a:r>
            </a:p>
          </p:txBody>
        </p:sp>
        <p:sp>
          <p:nvSpPr>
            <p:cNvPr id="40" name="Line 39"/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3032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r>
                <a:rPr lang="en-US" altLang="ko-KR" sz="1600" dirty="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2</a:t>
              </a:r>
            </a:p>
          </p:txBody>
        </p:sp>
        <p:sp>
          <p:nvSpPr>
            <p:cNvPr id="48" name="Line 46"/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" name="Line 48"/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r>
                <a:rPr lang="en-US" altLang="ko-KR" sz="1600" dirty="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3</a:t>
              </a: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altLang="ko-KR" sz="1600" dirty="0">
                  <a:solidFill>
                    <a:srgbClr val="000000"/>
                  </a:solidFill>
                  <a:latin typeface="Symbol" panose="05050102010706020507" pitchFamily="18" charset="2"/>
                  <a:ea typeface="굴림" panose="020B0600000101010101" pitchFamily="50" charset="-127"/>
                </a:rPr>
                <a:t>f</a:t>
              </a:r>
              <a:r>
                <a:rPr lang="en-US" altLang="ko-KR" sz="1600" dirty="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4</a:t>
              </a: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700"/>
                </a:lnSpc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CLK</a:t>
              </a:r>
            </a:p>
          </p:txBody>
        </p:sp>
      </p:grpSp>
      <p:cxnSp>
        <p:nvCxnSpPr>
          <p:cNvPr id="77" name="꺾인 연결선 76"/>
          <p:cNvCxnSpPr/>
          <p:nvPr/>
        </p:nvCxnSpPr>
        <p:spPr>
          <a:xfrm>
            <a:off x="4024447" y="2924175"/>
            <a:ext cx="1436487" cy="379555"/>
          </a:xfrm>
          <a:prstGeom prst="bentConnector3">
            <a:avLst>
              <a:gd name="adj1" fmla="val 67324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꺾인 연결선 77"/>
          <p:cNvCxnSpPr/>
          <p:nvPr/>
        </p:nvCxnSpPr>
        <p:spPr>
          <a:xfrm flipV="1">
            <a:off x="3159460" y="2924175"/>
            <a:ext cx="1583925" cy="369084"/>
          </a:xfrm>
          <a:prstGeom prst="bentConnector3">
            <a:avLst>
              <a:gd name="adj1" fmla="val 33193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/>
          <p:nvPr/>
        </p:nvCxnSpPr>
        <p:spPr>
          <a:xfrm>
            <a:off x="4200860" y="3446739"/>
            <a:ext cx="1436487" cy="379555"/>
          </a:xfrm>
          <a:prstGeom prst="bentConnector3">
            <a:avLst>
              <a:gd name="adj1" fmla="val 6732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 79"/>
          <p:cNvCxnSpPr/>
          <p:nvPr/>
        </p:nvCxnSpPr>
        <p:spPr>
          <a:xfrm flipV="1">
            <a:off x="3335873" y="3446739"/>
            <a:ext cx="1583925" cy="369084"/>
          </a:xfrm>
          <a:prstGeom prst="bentConnector3">
            <a:avLst>
              <a:gd name="adj1" fmla="val 3319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꺾인 연결선 80"/>
          <p:cNvCxnSpPr/>
          <p:nvPr/>
        </p:nvCxnSpPr>
        <p:spPr>
          <a:xfrm>
            <a:off x="4387524" y="3970892"/>
            <a:ext cx="1436487" cy="379555"/>
          </a:xfrm>
          <a:prstGeom prst="bentConnector3">
            <a:avLst>
              <a:gd name="adj1" fmla="val 6732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/>
          <p:nvPr/>
        </p:nvCxnSpPr>
        <p:spPr>
          <a:xfrm flipV="1">
            <a:off x="3522537" y="3970892"/>
            <a:ext cx="1583925" cy="369084"/>
          </a:xfrm>
          <a:prstGeom prst="bentConnector3">
            <a:avLst>
              <a:gd name="adj1" fmla="val 3319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>
            <a:off x="4563937" y="4493456"/>
            <a:ext cx="1436487" cy="379555"/>
          </a:xfrm>
          <a:prstGeom prst="bentConnector3">
            <a:avLst>
              <a:gd name="adj1" fmla="val 6732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꺾인 연결선 83"/>
          <p:cNvCxnSpPr/>
          <p:nvPr/>
        </p:nvCxnSpPr>
        <p:spPr>
          <a:xfrm flipV="1">
            <a:off x="3698950" y="4493456"/>
            <a:ext cx="1583925" cy="369084"/>
          </a:xfrm>
          <a:prstGeom prst="bentConnector3">
            <a:avLst>
              <a:gd name="adj1" fmla="val 3319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 84"/>
          <p:cNvCxnSpPr/>
          <p:nvPr/>
        </p:nvCxnSpPr>
        <p:spPr>
          <a:xfrm>
            <a:off x="4763772" y="5027248"/>
            <a:ext cx="1436487" cy="379555"/>
          </a:xfrm>
          <a:prstGeom prst="bentConnector3">
            <a:avLst>
              <a:gd name="adj1" fmla="val 67324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/>
          <p:nvPr/>
        </p:nvCxnSpPr>
        <p:spPr>
          <a:xfrm flipV="1">
            <a:off x="3898785" y="5027248"/>
            <a:ext cx="1583925" cy="369084"/>
          </a:xfrm>
          <a:prstGeom prst="bentConnector3">
            <a:avLst>
              <a:gd name="adj1" fmla="val 3319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38"/>
          <p:cNvSpPr>
            <a:spLocks noChangeArrowheads="1"/>
          </p:cNvSpPr>
          <p:nvPr/>
        </p:nvSpPr>
        <p:spPr bwMode="auto">
          <a:xfrm>
            <a:off x="2657550" y="3505898"/>
            <a:ext cx="723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88" name="Rectangle 38"/>
          <p:cNvSpPr>
            <a:spLocks noChangeArrowheads="1"/>
          </p:cNvSpPr>
          <p:nvPr/>
        </p:nvSpPr>
        <p:spPr bwMode="auto">
          <a:xfrm>
            <a:off x="2657550" y="3997076"/>
            <a:ext cx="723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2</a:t>
            </a:r>
          </a:p>
        </p:txBody>
      </p:sp>
      <p:sp>
        <p:nvSpPr>
          <p:cNvPr id="89" name="Rectangle 38"/>
          <p:cNvSpPr>
            <a:spLocks noChangeArrowheads="1"/>
          </p:cNvSpPr>
          <p:nvPr/>
        </p:nvSpPr>
        <p:spPr bwMode="auto">
          <a:xfrm>
            <a:off x="2676600" y="4585782"/>
            <a:ext cx="723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3</a:t>
            </a:r>
          </a:p>
        </p:txBody>
      </p:sp>
      <p:sp>
        <p:nvSpPr>
          <p:cNvPr id="90" name="Rectangle 38"/>
          <p:cNvSpPr>
            <a:spLocks noChangeArrowheads="1"/>
          </p:cNvSpPr>
          <p:nvPr/>
        </p:nvSpPr>
        <p:spPr bwMode="auto">
          <a:xfrm>
            <a:off x="2676600" y="5076960"/>
            <a:ext cx="723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91" name="Rectangle 31"/>
          <p:cNvSpPr>
            <a:spLocks noChangeArrowheads="1"/>
          </p:cNvSpPr>
          <p:nvPr/>
        </p:nvSpPr>
        <p:spPr bwMode="auto">
          <a:xfrm>
            <a:off x="2397239" y="2949469"/>
            <a:ext cx="533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IN</a:t>
            </a:r>
          </a:p>
        </p:txBody>
      </p:sp>
      <p:cxnSp>
        <p:nvCxnSpPr>
          <p:cNvPr id="93" name="직선 화살표 연결선 92"/>
          <p:cNvCxnSpPr/>
          <p:nvPr/>
        </p:nvCxnSpPr>
        <p:spPr>
          <a:xfrm flipV="1">
            <a:off x="3070300" y="5747827"/>
            <a:ext cx="3219450" cy="231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31"/>
          <p:cNvSpPr>
            <a:spLocks noChangeArrowheads="1"/>
          </p:cNvSpPr>
          <p:nvPr/>
        </p:nvSpPr>
        <p:spPr bwMode="auto">
          <a:xfrm>
            <a:off x="2403550" y="5599526"/>
            <a:ext cx="533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Time</a:t>
            </a:r>
          </a:p>
        </p:txBody>
      </p:sp>
      <p:cxnSp>
        <p:nvCxnSpPr>
          <p:cNvPr id="71" name="직선 연결선 70"/>
          <p:cNvCxnSpPr/>
          <p:nvPr/>
        </p:nvCxnSpPr>
        <p:spPr>
          <a:xfrm>
            <a:off x="4047984" y="3677348"/>
            <a:ext cx="0" cy="308803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>
            <a:off x="4226169" y="3677348"/>
            <a:ext cx="0" cy="308803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>
            <a:off x="5531124" y="3679949"/>
            <a:ext cx="0" cy="308803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5734614" y="3677348"/>
            <a:ext cx="0" cy="3088036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3528416" y="6059738"/>
            <a:ext cx="2789226" cy="350752"/>
            <a:chOff x="3528416" y="6059738"/>
            <a:chExt cx="2789226" cy="350752"/>
          </a:xfrm>
        </p:grpSpPr>
        <p:cxnSp>
          <p:nvCxnSpPr>
            <p:cNvPr id="102" name="직선 연결선 101"/>
            <p:cNvCxnSpPr/>
            <p:nvPr/>
          </p:nvCxnSpPr>
          <p:spPr>
            <a:xfrm>
              <a:off x="5730235" y="6059738"/>
              <a:ext cx="0" cy="35075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4224108" y="6059738"/>
              <a:ext cx="0" cy="350752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꺾인 연결선 91"/>
            <p:cNvCxnSpPr/>
            <p:nvPr/>
          </p:nvCxnSpPr>
          <p:spPr>
            <a:xfrm flipV="1">
              <a:off x="3528416" y="6059738"/>
              <a:ext cx="697752" cy="350752"/>
            </a:xfrm>
            <a:prstGeom prst="bentConnector3">
              <a:avLst>
                <a:gd name="adj1" fmla="val 7401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꺾인 연결선 94"/>
            <p:cNvCxnSpPr/>
            <p:nvPr/>
          </p:nvCxnSpPr>
          <p:spPr>
            <a:xfrm flipV="1">
              <a:off x="4226169" y="6059738"/>
              <a:ext cx="1508445" cy="350752"/>
            </a:xfrm>
            <a:prstGeom prst="bentConnector3">
              <a:avLst>
                <a:gd name="adj1" fmla="val 86449"/>
              </a:avLst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 flipH="1">
              <a:off x="5720092" y="6407170"/>
              <a:ext cx="597550" cy="332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Rectangle 38"/>
          <p:cNvSpPr>
            <a:spLocks noChangeArrowheads="1"/>
          </p:cNvSpPr>
          <p:nvPr/>
        </p:nvSpPr>
        <p:spPr bwMode="auto">
          <a:xfrm>
            <a:off x="6498312" y="6087792"/>
            <a:ext cx="2203079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9047" tIns="26983" rIns="19047" bIns="2698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7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+mn-lt"/>
                <a:ea typeface="굴림" panose="020B0600000101010101" pitchFamily="50" charset="-127"/>
              </a:rPr>
              <a:t>C = 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3’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4’+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1’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2’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3’</a:t>
            </a:r>
            <a:r>
              <a:rPr lang="en-US" altLang="ko-KR" sz="1600" dirty="0">
                <a:solidFill>
                  <a:srgbClr val="000000"/>
                </a:solidFill>
                <a:latin typeface="Symbol" panose="05050102010706020507" pitchFamily="18" charset="2"/>
                <a:ea typeface="굴림" panose="020B0600000101010101" pitchFamily="50" charset="-127"/>
              </a:rPr>
              <a:t>f</a:t>
            </a:r>
            <a:r>
              <a:rPr lang="en-US" altLang="ko-KR" sz="1600" dirty="0">
                <a:solidFill>
                  <a:srgbClr val="000000"/>
                </a:solidFill>
                <a:latin typeface="Tahoma" panose="020B0604030504040204" pitchFamily="34" charset="0"/>
                <a:ea typeface="굴림" panose="020B0600000101010101" pitchFamily="50" charset="-127"/>
              </a:rPr>
              <a:t>4</a:t>
            </a:r>
          </a:p>
          <a:p>
            <a:pPr>
              <a:lnSpc>
                <a:spcPts val="1700"/>
              </a:lnSpc>
            </a:pPr>
            <a:endParaRPr lang="en-US" altLang="ko-KR" sz="1600" dirty="0">
              <a:solidFill>
                <a:srgbClr val="000000"/>
              </a:solidFill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4CB6FE14-DA65-7643-BC6F-5E4359B99CE6}"/>
              </a:ext>
            </a:extLst>
          </p:cNvPr>
          <p:cNvGrpSpPr/>
          <p:nvPr/>
        </p:nvGrpSpPr>
        <p:grpSpPr>
          <a:xfrm>
            <a:off x="1594926" y="1201220"/>
            <a:ext cx="1244160" cy="292680"/>
            <a:chOff x="1594926" y="1201220"/>
            <a:chExt cx="1244160" cy="29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1FAC10A9-BAA8-914E-A3F8-3E90B69FFF27}"/>
                    </a:ext>
                  </a:extLst>
                </p14:cNvPr>
                <p14:cNvContentPartPr/>
                <p14:nvPr/>
              </p14:nvContentPartPr>
              <p14:xfrm>
                <a:off x="1594926" y="1349900"/>
                <a:ext cx="96120" cy="144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FAC10A9-BAA8-914E-A3F8-3E90B69FFF2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579446" y="1334780"/>
                  <a:ext cx="126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E92B550-8562-F648-8053-9D677DBFA96D}"/>
                    </a:ext>
                  </a:extLst>
                </p14:cNvPr>
                <p14:cNvContentPartPr/>
                <p14:nvPr/>
              </p14:nvContentPartPr>
              <p14:xfrm>
                <a:off x="1706526" y="1349900"/>
                <a:ext cx="80280" cy="1119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E92B550-8562-F648-8053-9D677DBFA96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1046" y="1334780"/>
                  <a:ext cx="1105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D685D68-619D-834C-B779-5B99001AFE8D}"/>
                    </a:ext>
                  </a:extLst>
                </p14:cNvPr>
                <p14:cNvContentPartPr/>
                <p14:nvPr/>
              </p14:nvContentPartPr>
              <p14:xfrm>
                <a:off x="1786086" y="1259540"/>
                <a:ext cx="53640" cy="1864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D685D68-619D-834C-B779-5B99001AFE8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70966" y="1244420"/>
                  <a:ext cx="84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4F4F37-0F53-644E-9F6A-C0974B89FF18}"/>
                    </a:ext>
                  </a:extLst>
                </p14:cNvPr>
                <p14:cNvContentPartPr/>
                <p14:nvPr/>
              </p14:nvContentPartPr>
              <p14:xfrm>
                <a:off x="1855206" y="1329020"/>
                <a:ext cx="16200" cy="108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4F4F37-0F53-644E-9F6A-C0974B89FF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40086" y="1313540"/>
                  <a:ext cx="468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336898C-10C9-1A43-9F9C-6CA8278AC816}"/>
                    </a:ext>
                  </a:extLst>
                </p14:cNvPr>
                <p14:cNvContentPartPr/>
                <p14:nvPr/>
              </p14:nvContentPartPr>
              <p14:xfrm>
                <a:off x="1876446" y="1387340"/>
                <a:ext cx="16200" cy="7488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336898C-10C9-1A43-9F9C-6CA8278AC8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60966" y="1371860"/>
                  <a:ext cx="46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51E4862-7FE6-8A42-BBC3-0FC3276EEAA7}"/>
                    </a:ext>
                  </a:extLst>
                </p14:cNvPr>
                <p14:cNvContentPartPr/>
                <p14:nvPr/>
              </p14:nvContentPartPr>
              <p14:xfrm>
                <a:off x="1902726" y="1307420"/>
                <a:ext cx="80280" cy="536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51E4862-7FE6-8A42-BBC3-0FC3276EEA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7606" y="1292300"/>
                  <a:ext cx="110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1968F3D-DD39-8E42-9435-C319C0C5C934}"/>
                    </a:ext>
                  </a:extLst>
                </p14:cNvPr>
                <p14:cNvContentPartPr/>
                <p14:nvPr/>
              </p14:nvContentPartPr>
              <p14:xfrm>
                <a:off x="1924326" y="1243700"/>
                <a:ext cx="42840" cy="2077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1968F3D-DD39-8E42-9435-C319C0C5C93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09206" y="1228580"/>
                  <a:ext cx="730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3AADCFA-995D-614E-A0EB-12B59699956B}"/>
                    </a:ext>
                  </a:extLst>
                </p14:cNvPr>
                <p14:cNvContentPartPr/>
                <p14:nvPr/>
              </p14:nvContentPartPr>
              <p14:xfrm>
                <a:off x="1956006" y="1265300"/>
                <a:ext cx="90720" cy="170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3AADCFA-995D-614E-A0EB-12B5969995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40886" y="1249820"/>
                  <a:ext cx="1213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350407ED-7C77-004B-95F0-A23CB68CF3B9}"/>
                    </a:ext>
                  </a:extLst>
                </p14:cNvPr>
                <p14:cNvContentPartPr/>
                <p14:nvPr/>
              </p14:nvContentPartPr>
              <p14:xfrm>
                <a:off x="1993086" y="1344860"/>
                <a:ext cx="59040" cy="640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350407ED-7C77-004B-95F0-A23CB68CF3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7966" y="1329740"/>
                  <a:ext cx="89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DF45E29-808E-C44F-9747-BE004C363FAD}"/>
                    </a:ext>
                  </a:extLst>
                </p14:cNvPr>
                <p14:cNvContentPartPr/>
                <p14:nvPr/>
              </p14:nvContentPartPr>
              <p14:xfrm>
                <a:off x="2078766" y="1371140"/>
                <a:ext cx="101160" cy="162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DF45E29-808E-C44F-9747-BE004C363F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63286" y="1356020"/>
                  <a:ext cx="1317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EE9CDF2-666A-D744-80B5-B11F940B4FA4}"/>
                    </a:ext>
                  </a:extLst>
                </p14:cNvPr>
                <p14:cNvContentPartPr/>
                <p14:nvPr/>
              </p14:nvContentPartPr>
              <p14:xfrm>
                <a:off x="2227086" y="1286180"/>
                <a:ext cx="138600" cy="1440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EE9CDF2-666A-D744-80B5-B11F940B4F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1966" y="1271060"/>
                  <a:ext cx="169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FCF1CD26-E7D8-5044-9BA0-59501ACED026}"/>
                    </a:ext>
                  </a:extLst>
                </p14:cNvPr>
                <p14:cNvContentPartPr/>
                <p14:nvPr/>
              </p14:nvContentPartPr>
              <p14:xfrm>
                <a:off x="2376126" y="1291580"/>
                <a:ext cx="69480" cy="1069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FCF1CD26-E7D8-5044-9BA0-59501ACED02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60646" y="1276460"/>
                  <a:ext cx="1000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0611ED8-771D-E648-BF27-3F5E995AE054}"/>
                    </a:ext>
                  </a:extLst>
                </p14:cNvPr>
                <p14:cNvContentPartPr/>
                <p14:nvPr/>
              </p14:nvContentPartPr>
              <p14:xfrm>
                <a:off x="2418606" y="1249100"/>
                <a:ext cx="42840" cy="162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0611ED8-771D-E648-BF27-3F5E995AE05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03486" y="1233980"/>
                  <a:ext cx="73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3B01391-68C5-FB40-BAAC-EB678A0F03B1}"/>
                    </a:ext>
                  </a:extLst>
                </p14:cNvPr>
                <p14:cNvContentPartPr/>
                <p14:nvPr/>
              </p14:nvContentPartPr>
              <p14:xfrm>
                <a:off x="2455686" y="1291580"/>
                <a:ext cx="360" cy="7992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3B01391-68C5-FB40-BAAC-EB678A0F03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40566" y="1276460"/>
                  <a:ext cx="309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BA36E77-5B6B-794B-AB0C-BEBBF00B7E0D}"/>
                    </a:ext>
                  </a:extLst>
                </p14:cNvPr>
                <p14:cNvContentPartPr/>
                <p14:nvPr/>
              </p14:nvContentPartPr>
              <p14:xfrm>
                <a:off x="2477286" y="1201220"/>
                <a:ext cx="186480" cy="19692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BA36E77-5B6B-794B-AB0C-BEBBF00B7E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62166" y="1186100"/>
                  <a:ext cx="216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6EAC4AB-7AB9-0D48-8C9E-3844D545A983}"/>
                    </a:ext>
                  </a:extLst>
                </p14:cNvPr>
                <p14:cNvContentPartPr/>
                <p14:nvPr/>
              </p14:nvContentPartPr>
              <p14:xfrm>
                <a:off x="2647566" y="1254500"/>
                <a:ext cx="47880" cy="101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6EAC4AB-7AB9-0D48-8C9E-3844D545A9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32086" y="1239020"/>
                  <a:ext cx="78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C7CA2A0-91FC-AF46-891F-47ADD1C588EE}"/>
                    </a:ext>
                  </a:extLst>
                </p14:cNvPr>
                <p14:cNvContentPartPr/>
                <p14:nvPr/>
              </p14:nvContentPartPr>
              <p14:xfrm>
                <a:off x="2727126" y="1217420"/>
                <a:ext cx="111960" cy="2023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C7CA2A0-91FC-AF46-891F-47ADD1C588E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12006" y="1201940"/>
                  <a:ext cx="14220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91322AE-AD9F-AE44-882F-CE51F06E685A}"/>
              </a:ext>
            </a:extLst>
          </p:cNvPr>
          <p:cNvGrpSpPr/>
          <p:nvPr/>
        </p:nvGrpSpPr>
        <p:grpSpPr>
          <a:xfrm>
            <a:off x="5528646" y="2966300"/>
            <a:ext cx="760680" cy="266040"/>
            <a:chOff x="5528646" y="2966300"/>
            <a:chExt cx="760680" cy="26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B437B54-3686-F147-8F68-8ECE1D588F31}"/>
                    </a:ext>
                  </a:extLst>
                </p14:cNvPr>
                <p14:cNvContentPartPr/>
                <p14:nvPr/>
              </p14:nvContentPartPr>
              <p14:xfrm>
                <a:off x="5528646" y="2971700"/>
                <a:ext cx="69480" cy="260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B437B54-3686-F147-8F68-8ECE1D588F3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13166" y="2956580"/>
                  <a:ext cx="10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BAE181-77B2-5F41-9ED8-4A043EEB414A}"/>
                    </a:ext>
                  </a:extLst>
                </p14:cNvPr>
                <p14:cNvContentPartPr/>
                <p14:nvPr/>
              </p14:nvContentPartPr>
              <p14:xfrm>
                <a:off x="5666886" y="2997980"/>
                <a:ext cx="133560" cy="1015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BAE181-77B2-5F41-9ED8-4A043EEB41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51766" y="2982860"/>
                  <a:ext cx="163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843DB43-B0BB-3F48-80ED-DE29336248C4}"/>
                    </a:ext>
                  </a:extLst>
                </p14:cNvPr>
                <p14:cNvContentPartPr/>
                <p14:nvPr/>
              </p14:nvContentPartPr>
              <p14:xfrm>
                <a:off x="5698926" y="3093740"/>
                <a:ext cx="138240" cy="85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843DB43-B0BB-3F48-80ED-DE29336248C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683806" y="3078620"/>
                  <a:ext cx="168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4C68380-C5B2-B144-806E-6B50B747F4A0}"/>
                    </a:ext>
                  </a:extLst>
                </p14:cNvPr>
                <p14:cNvContentPartPr/>
                <p14:nvPr/>
              </p14:nvContentPartPr>
              <p14:xfrm>
                <a:off x="5954166" y="2966300"/>
                <a:ext cx="64080" cy="640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4C68380-C5B2-B144-806E-6B50B747F4A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38686" y="2950820"/>
                  <a:ext cx="946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5B86BEF-E3CC-AA49-8CFF-3257A7F48AA3}"/>
                    </a:ext>
                  </a:extLst>
                </p14:cNvPr>
                <p14:cNvContentPartPr/>
                <p14:nvPr/>
              </p14:nvContentPartPr>
              <p14:xfrm>
                <a:off x="5964606" y="2987540"/>
                <a:ext cx="59040" cy="266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5B86BEF-E3CC-AA49-8CFF-3257A7F48A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49486" y="2972420"/>
                  <a:ext cx="892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2134B30-3354-7649-BC7A-0D49D8C9AD4C}"/>
                    </a:ext>
                  </a:extLst>
                </p14:cNvPr>
                <p14:cNvContentPartPr/>
                <p14:nvPr/>
              </p14:nvContentPartPr>
              <p14:xfrm>
                <a:off x="5943366" y="3014180"/>
                <a:ext cx="127800" cy="428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2134B30-3354-7649-BC7A-0D49D8C9AD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8246" y="2998700"/>
                  <a:ext cx="1584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8D2D60F-5FF5-0B46-886C-482C0AAF009A}"/>
                    </a:ext>
                  </a:extLst>
                </p14:cNvPr>
                <p14:cNvContentPartPr/>
                <p14:nvPr/>
              </p14:nvContentPartPr>
              <p14:xfrm>
                <a:off x="6012486" y="3024620"/>
                <a:ext cx="10800" cy="694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8D2D60F-5FF5-0B46-886C-482C0AAF009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97366" y="3009500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F3C83FF-6BAC-0646-8C8F-8B6973075FCD}"/>
                    </a:ext>
                  </a:extLst>
                </p14:cNvPr>
                <p14:cNvContentPartPr/>
                <p14:nvPr/>
              </p14:nvContentPartPr>
              <p14:xfrm>
                <a:off x="6081606" y="2966300"/>
                <a:ext cx="53640" cy="93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F3C83FF-6BAC-0646-8C8F-8B6973075F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66126" y="2950820"/>
                  <a:ext cx="84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AA5A747-6F88-6C4E-91E1-742C108F4DEB}"/>
                    </a:ext>
                  </a:extLst>
                </p14:cNvPr>
                <p14:cNvContentPartPr/>
                <p14:nvPr/>
              </p14:nvContentPartPr>
              <p14:xfrm>
                <a:off x="6134886" y="2971700"/>
                <a:ext cx="48240" cy="374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AA5A747-6F88-6C4E-91E1-742C108F4D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19406" y="2956580"/>
                  <a:ext cx="78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C63294E-3A5F-4948-B4BF-ACCD118357EE}"/>
                    </a:ext>
                  </a:extLst>
                </p14:cNvPr>
                <p14:cNvContentPartPr/>
                <p14:nvPr/>
              </p14:nvContentPartPr>
              <p14:xfrm>
                <a:off x="6155406" y="2992940"/>
                <a:ext cx="27720" cy="399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C63294E-3A5F-4948-B4BF-ACCD118357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40286" y="2977460"/>
                  <a:ext cx="583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A8E59585-530F-FD4E-8A1A-C3484DAF910B}"/>
                    </a:ext>
                  </a:extLst>
                </p14:cNvPr>
                <p14:cNvContentPartPr/>
                <p14:nvPr/>
              </p14:nvContentPartPr>
              <p14:xfrm>
                <a:off x="6171966" y="2966300"/>
                <a:ext cx="16560" cy="117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A8E59585-530F-FD4E-8A1A-C3484DAF910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56486" y="2950820"/>
                  <a:ext cx="471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828E24-FFBB-8241-AA1C-B45655254925}"/>
                    </a:ext>
                  </a:extLst>
                </p14:cNvPr>
                <p14:cNvContentPartPr/>
                <p14:nvPr/>
              </p14:nvContentPartPr>
              <p14:xfrm>
                <a:off x="6134886" y="3104540"/>
                <a:ext cx="74880" cy="532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828E24-FFBB-8241-AA1C-B456552549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19406" y="3089420"/>
                  <a:ext cx="105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5E096E-3712-6D44-B384-1E2A69F28B53}"/>
                    </a:ext>
                  </a:extLst>
                </p14:cNvPr>
                <p14:cNvContentPartPr/>
                <p14:nvPr/>
              </p14:nvContentPartPr>
              <p14:xfrm>
                <a:off x="6262326" y="3088700"/>
                <a:ext cx="27000" cy="694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5E096E-3712-6D44-B384-1E2A69F28B5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7206" y="3073220"/>
                  <a:ext cx="57240" cy="9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DE1F450-C24E-754F-B6F0-2F62805FF3C1}"/>
              </a:ext>
            </a:extLst>
          </p:cNvPr>
          <p:cNvGrpSpPr/>
          <p:nvPr/>
        </p:nvGrpSpPr>
        <p:grpSpPr>
          <a:xfrm>
            <a:off x="4008366" y="2982140"/>
            <a:ext cx="250200" cy="771120"/>
            <a:chOff x="4008366" y="2982140"/>
            <a:chExt cx="250200" cy="77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58815A0-DFBD-A64D-A870-3F80DD03DAC9}"/>
                    </a:ext>
                  </a:extLst>
                </p14:cNvPr>
                <p14:cNvContentPartPr/>
                <p14:nvPr/>
              </p14:nvContentPartPr>
              <p14:xfrm>
                <a:off x="4008366" y="3003740"/>
                <a:ext cx="10800" cy="694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58815A0-DFBD-A64D-A870-3F80DD03DAC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93246" y="2988260"/>
                  <a:ext cx="41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FDE583-B0A7-0949-A904-5E39E538B8CB}"/>
                    </a:ext>
                  </a:extLst>
                </p14:cNvPr>
                <p14:cNvContentPartPr/>
                <p14:nvPr/>
              </p14:nvContentPartPr>
              <p14:xfrm>
                <a:off x="4018806" y="3109940"/>
                <a:ext cx="10800" cy="106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FDE583-B0A7-0949-A904-5E39E538B8C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03686" y="3094460"/>
                  <a:ext cx="414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2484BA50-C0D9-1745-9A39-DAF323909AD2}"/>
                    </a:ext>
                  </a:extLst>
                </p14:cNvPr>
                <p14:cNvContentPartPr/>
                <p14:nvPr/>
              </p14:nvContentPartPr>
              <p14:xfrm>
                <a:off x="4018806" y="3322340"/>
                <a:ext cx="21600" cy="4309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2484BA50-C0D9-1745-9A39-DAF323909AD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03686" y="3307220"/>
                  <a:ext cx="522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F6291ED-6104-B54F-A3F4-E3C755768AEA}"/>
                    </a:ext>
                  </a:extLst>
                </p14:cNvPr>
                <p14:cNvContentPartPr/>
                <p14:nvPr/>
              </p14:nvContentPartPr>
              <p14:xfrm>
                <a:off x="4252806" y="2982140"/>
                <a:ext cx="5760" cy="640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F6291ED-6104-B54F-A3F4-E3C755768AE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37686" y="2967020"/>
                  <a:ext cx="3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8A299B0-5E91-3F4D-9B6B-9912AC25AED8}"/>
                    </a:ext>
                  </a:extLst>
                </p14:cNvPr>
                <p14:cNvContentPartPr/>
                <p14:nvPr/>
              </p14:nvContentPartPr>
              <p14:xfrm>
                <a:off x="4258206" y="3248180"/>
                <a:ext cx="360" cy="1652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8A299B0-5E91-3F4D-9B6B-9912AC25AED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243086" y="3232700"/>
                  <a:ext cx="309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669FB0-0F92-554F-9FAC-9792D75AB28E}"/>
                    </a:ext>
                  </a:extLst>
                </p14:cNvPr>
                <p14:cNvContentPartPr/>
                <p14:nvPr/>
              </p14:nvContentPartPr>
              <p14:xfrm>
                <a:off x="4252806" y="3497660"/>
                <a:ext cx="5760" cy="64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1669FB0-0F92-554F-9FAC-9792D75AB28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37686" y="3482540"/>
                  <a:ext cx="36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571F19D-C9BB-8B41-ACBC-0CA99CF3ECB8}"/>
                    </a:ext>
                  </a:extLst>
                </p14:cNvPr>
                <p14:cNvContentPartPr/>
                <p14:nvPr/>
              </p14:nvContentPartPr>
              <p14:xfrm>
                <a:off x="4247766" y="3657140"/>
                <a:ext cx="5760" cy="802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571F19D-C9BB-8B41-ACBC-0CA99CF3ECB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232286" y="3642020"/>
                  <a:ext cx="36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EBE352-E5A3-864B-98A4-7A9A25231064}"/>
                    </a:ext>
                  </a:extLst>
                </p14:cNvPr>
                <p14:cNvContentPartPr/>
                <p14:nvPr/>
              </p14:nvContentPartPr>
              <p14:xfrm>
                <a:off x="4130406" y="3540500"/>
                <a:ext cx="21600" cy="14400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EBE352-E5A3-864B-98A4-7A9A2523106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115286" y="3525020"/>
                  <a:ext cx="52200" cy="17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5B453FF-E432-164D-8E60-8D7FDA623B9B}"/>
                  </a:ext>
                </a:extLst>
              </p14:cNvPr>
              <p14:cNvContentPartPr/>
              <p14:nvPr/>
            </p14:nvContentPartPr>
            <p14:xfrm>
              <a:off x="4135806" y="4088060"/>
              <a:ext cx="360" cy="1335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5B453FF-E432-164D-8E60-8D7FDA623B9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120686" y="4072580"/>
                <a:ext cx="309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BF0E9D9-CB83-D34A-A142-C0942C39CF6D}"/>
                  </a:ext>
                </a:extLst>
              </p14:cNvPr>
              <p14:cNvContentPartPr/>
              <p14:nvPr/>
            </p14:nvContentPartPr>
            <p14:xfrm>
              <a:off x="4077126" y="4635620"/>
              <a:ext cx="48240" cy="117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BF0E9D9-CB83-D34A-A142-C0942C39CF6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062006" y="4620500"/>
                <a:ext cx="7884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A9FB0D2-588A-224A-B584-EE5D0FB99F6A}"/>
                  </a:ext>
                </a:extLst>
              </p14:cNvPr>
              <p14:cNvContentPartPr/>
              <p14:nvPr/>
            </p14:nvContentPartPr>
            <p14:xfrm>
              <a:off x="4088286" y="5044940"/>
              <a:ext cx="58680" cy="13860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A9FB0D2-588A-224A-B584-EE5D0FB99F6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72806" y="5029460"/>
                <a:ext cx="889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4568D96-0D23-3B42-8B03-AE1A0FC4648C}"/>
                  </a:ext>
                </a:extLst>
              </p14:cNvPr>
              <p14:cNvContentPartPr/>
              <p14:nvPr/>
            </p14:nvContentPartPr>
            <p14:xfrm>
              <a:off x="6879006" y="5959340"/>
              <a:ext cx="32400" cy="1116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4568D96-0D23-3B42-8B03-AE1A0FC4648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63886" y="5944220"/>
                <a:ext cx="63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E4AF4B1-49A0-7D48-9B38-AC6C8A9A7787}"/>
                  </a:ext>
                </a:extLst>
              </p14:cNvPr>
              <p14:cNvContentPartPr/>
              <p14:nvPr/>
            </p14:nvContentPartPr>
            <p14:xfrm>
              <a:off x="7102206" y="5953940"/>
              <a:ext cx="16200" cy="748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E4AF4B1-49A0-7D48-9B38-AC6C8A9A778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87086" y="5938820"/>
                <a:ext cx="46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3B35EA5-D746-AD46-95BD-7C6445B40921}"/>
                  </a:ext>
                </a:extLst>
              </p14:cNvPr>
              <p14:cNvContentPartPr/>
              <p14:nvPr/>
            </p14:nvContentPartPr>
            <p14:xfrm>
              <a:off x="7367886" y="5985980"/>
              <a:ext cx="64080" cy="532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3B35EA5-D746-AD46-95BD-7C6445B4092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52766" y="5970500"/>
                <a:ext cx="946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0020A7F-E6A8-6445-8385-726BEF47F1E7}"/>
                  </a:ext>
                </a:extLst>
              </p14:cNvPr>
              <p14:cNvContentPartPr/>
              <p14:nvPr/>
            </p14:nvContentPartPr>
            <p14:xfrm>
              <a:off x="7586046" y="5985980"/>
              <a:ext cx="69480" cy="612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0020A7F-E6A8-6445-8385-726BEF47F1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70926" y="5970500"/>
                <a:ext cx="100080" cy="9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4" name="Group 173">
            <a:extLst>
              <a:ext uri="{FF2B5EF4-FFF2-40B4-BE49-F238E27FC236}">
                <a16:creationId xmlns:a16="http://schemas.microsoft.com/office/drawing/2014/main" id="{9937AA02-0A4E-6B4C-9712-A9543D231EEA}"/>
              </a:ext>
            </a:extLst>
          </p:cNvPr>
          <p:cNvGrpSpPr/>
          <p:nvPr/>
        </p:nvGrpSpPr>
        <p:grpSpPr>
          <a:xfrm>
            <a:off x="6857766" y="6304940"/>
            <a:ext cx="1813320" cy="367200"/>
            <a:chOff x="6857766" y="6304940"/>
            <a:chExt cx="1813320" cy="36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6B0B0A4-B20B-A142-BEBC-DAF61DB9F51A}"/>
                    </a:ext>
                  </a:extLst>
                </p14:cNvPr>
                <p14:cNvContentPartPr/>
                <p14:nvPr/>
              </p14:nvContentPartPr>
              <p14:xfrm>
                <a:off x="6857766" y="6304940"/>
                <a:ext cx="1813320" cy="14400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6B0B0A4-B20B-A142-BEBC-DAF61DB9F5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842646" y="6289460"/>
                  <a:ext cx="1843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6ECB41F-D222-6C4A-8439-5D139AD075CF}"/>
                    </a:ext>
                  </a:extLst>
                </p14:cNvPr>
                <p14:cNvContentPartPr/>
                <p14:nvPr/>
              </p14:nvContentPartPr>
              <p14:xfrm>
                <a:off x="6996006" y="6565220"/>
                <a:ext cx="85320" cy="802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6ECB41F-D222-6C4A-8439-5D139AD075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980886" y="6550100"/>
                  <a:ext cx="115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E5E8E6B-3BE9-6A4C-9713-D52DDB7644F6}"/>
                    </a:ext>
                  </a:extLst>
                </p14:cNvPr>
                <p14:cNvContentPartPr/>
                <p14:nvPr/>
              </p14:nvContentPartPr>
              <p14:xfrm>
                <a:off x="7086366" y="6533540"/>
                <a:ext cx="59040" cy="907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E5E8E6B-3BE9-6A4C-9713-D52DDB7644F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71246" y="6518060"/>
                  <a:ext cx="892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D6678D4-3B57-C941-A5ED-44A6D7B1E0A1}"/>
                    </a:ext>
                  </a:extLst>
                </p14:cNvPr>
                <p14:cNvContentPartPr/>
                <p14:nvPr/>
              </p14:nvContentPartPr>
              <p14:xfrm>
                <a:off x="7166286" y="6459020"/>
                <a:ext cx="85320" cy="2131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D6678D4-3B57-C941-A5ED-44A6D7B1E0A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150806" y="6443900"/>
                  <a:ext cx="1159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1DA31CB-604F-0C40-8AE4-AD846E7567A8}"/>
                    </a:ext>
                  </a:extLst>
                </p14:cNvPr>
                <p14:cNvContentPartPr/>
                <p14:nvPr/>
              </p14:nvContentPartPr>
              <p14:xfrm>
                <a:off x="7288326" y="6485660"/>
                <a:ext cx="96480" cy="12276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1DA31CB-604F-0C40-8AE4-AD846E7567A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272846" y="6470180"/>
                  <a:ext cx="126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9343CC5-1627-C941-A6EF-FF8400C334F3}"/>
                    </a:ext>
                  </a:extLst>
                </p14:cNvPr>
                <p14:cNvContentPartPr/>
                <p14:nvPr/>
              </p14:nvContentPartPr>
              <p14:xfrm>
                <a:off x="7330806" y="6581060"/>
                <a:ext cx="37440" cy="74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9343CC5-1627-C941-A6EF-FF8400C334F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315686" y="6565940"/>
                  <a:ext cx="68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ED8E4C5-81A2-BD4A-8CAE-A8869675B179}"/>
                    </a:ext>
                  </a:extLst>
                </p14:cNvPr>
                <p14:cNvContentPartPr/>
                <p14:nvPr/>
              </p14:nvContentPartPr>
              <p14:xfrm>
                <a:off x="7357446" y="6576020"/>
                <a:ext cx="69480" cy="4824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ED8E4C5-81A2-BD4A-8CAE-A8869675B17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342326" y="6560900"/>
                  <a:ext cx="10008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FC498D0-01DF-FF4D-B6FF-4190C80809E1}"/>
                    </a:ext>
                  </a:extLst>
                </p14:cNvPr>
                <p14:cNvContentPartPr/>
                <p14:nvPr/>
              </p14:nvContentPartPr>
              <p14:xfrm>
                <a:off x="7416126" y="6506900"/>
                <a:ext cx="10800" cy="144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FC498D0-01DF-FF4D-B6FF-4190C80809E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400646" y="6491780"/>
                  <a:ext cx="414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305AA0E-EF1E-CB48-8C03-283C24A755B7}"/>
                    </a:ext>
                  </a:extLst>
                </p14:cNvPr>
                <p14:cNvContentPartPr/>
                <p14:nvPr/>
              </p14:nvContentPartPr>
              <p14:xfrm>
                <a:off x="7389486" y="6628940"/>
                <a:ext cx="80280" cy="3780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305AA0E-EF1E-CB48-8C03-283C24A755B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374366" y="6613820"/>
                  <a:ext cx="110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D76B9AC-D3F0-6F4B-867E-E80D51B807EC}"/>
                    </a:ext>
                  </a:extLst>
                </p14:cNvPr>
                <p14:cNvContentPartPr/>
                <p14:nvPr/>
              </p14:nvContentPartPr>
              <p14:xfrm>
                <a:off x="7474446" y="6506900"/>
                <a:ext cx="42840" cy="2664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D76B9AC-D3F0-6F4B-867E-E80D51B807E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59326" y="6491780"/>
                  <a:ext cx="730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9AD73F8B-2CA3-FF41-9580-F0E7B4C658EC}"/>
                    </a:ext>
                  </a:extLst>
                </p14:cNvPr>
                <p14:cNvContentPartPr/>
                <p14:nvPr/>
              </p14:nvContentPartPr>
              <p14:xfrm>
                <a:off x="7464006" y="6554780"/>
                <a:ext cx="74520" cy="745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9AD73F8B-2CA3-FF41-9580-F0E7B4C658E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448886" y="6539660"/>
                  <a:ext cx="105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52FA9E1-11D7-4041-989F-56AEE17F486A}"/>
                    </a:ext>
                  </a:extLst>
                </p14:cNvPr>
                <p14:cNvContentPartPr/>
                <p14:nvPr/>
              </p14:nvContentPartPr>
              <p14:xfrm>
                <a:off x="7554366" y="6464420"/>
                <a:ext cx="159840" cy="14904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52FA9E1-11D7-4041-989F-56AEE17F486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539246" y="6448940"/>
                  <a:ext cx="190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9266482-2B9F-8240-8C21-8F92B70C7908}"/>
                    </a:ext>
                  </a:extLst>
                </p14:cNvPr>
                <p14:cNvContentPartPr/>
                <p14:nvPr/>
              </p14:nvContentPartPr>
              <p14:xfrm>
                <a:off x="7660566" y="6581060"/>
                <a:ext cx="101160" cy="7488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9266482-2B9F-8240-8C21-8F92B70C790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645086" y="6565940"/>
                  <a:ext cx="1317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BEFBD8B-5D48-D147-9AF4-85C5DB19DCFA}"/>
                    </a:ext>
                  </a:extLst>
                </p14:cNvPr>
                <p14:cNvContentPartPr/>
                <p14:nvPr/>
              </p14:nvContentPartPr>
              <p14:xfrm>
                <a:off x="7788366" y="6448220"/>
                <a:ext cx="26640" cy="1069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BEFBD8B-5D48-D147-9AF4-85C5DB19DC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72886" y="6433100"/>
                  <a:ext cx="572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BC880F-674D-F74C-B0D5-ABE81EB4020D}"/>
                    </a:ext>
                  </a:extLst>
                </p14:cNvPr>
                <p14:cNvContentPartPr/>
                <p14:nvPr/>
              </p14:nvContentPartPr>
              <p14:xfrm>
                <a:off x="7798806" y="6459020"/>
                <a:ext cx="47880" cy="853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BC880F-674D-F74C-B0D5-ABE81EB4020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783686" y="6443900"/>
                  <a:ext cx="78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950798B-D8B1-FD4F-900E-4DF3FD274D9B}"/>
                    </a:ext>
                  </a:extLst>
                </p14:cNvPr>
                <p14:cNvContentPartPr/>
                <p14:nvPr/>
              </p14:nvContentPartPr>
              <p14:xfrm>
                <a:off x="7772166" y="6543980"/>
                <a:ext cx="112320" cy="694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950798B-D8B1-FD4F-900E-4DF3FD274D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56686" y="6528860"/>
                  <a:ext cx="1425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6A4781FF-F64E-A547-83D4-DACFB193D956}"/>
                    </a:ext>
                  </a:extLst>
                </p14:cNvPr>
                <p14:cNvContentPartPr/>
                <p14:nvPr/>
              </p14:nvContentPartPr>
              <p14:xfrm>
                <a:off x="7878726" y="6464420"/>
                <a:ext cx="37440" cy="8532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6A4781FF-F64E-A547-83D4-DACFB193D95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863246" y="6448940"/>
                  <a:ext cx="68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67F1B223-CEC0-8244-BD67-4B05E76047AF}"/>
                    </a:ext>
                  </a:extLst>
                </p14:cNvPr>
                <p14:cNvContentPartPr/>
                <p14:nvPr/>
              </p14:nvContentPartPr>
              <p14:xfrm>
                <a:off x="7910406" y="6437780"/>
                <a:ext cx="59040" cy="101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67F1B223-CEC0-8244-BD67-4B05E76047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895286" y="6422300"/>
                  <a:ext cx="896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1FCF321-BAEA-C145-98F4-5BE05F50AC75}"/>
                    </a:ext>
                  </a:extLst>
                </p14:cNvPr>
                <p14:cNvContentPartPr/>
                <p14:nvPr/>
              </p14:nvContentPartPr>
              <p14:xfrm>
                <a:off x="7873326" y="6532820"/>
                <a:ext cx="106560" cy="702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1FCF321-BAEA-C145-98F4-5BE05F50AC7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58206" y="6517700"/>
                  <a:ext cx="1371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F474F3A-AF77-3F49-9114-09A467C240F1}"/>
                    </a:ext>
                  </a:extLst>
                </p14:cNvPr>
                <p14:cNvContentPartPr/>
                <p14:nvPr/>
              </p14:nvContentPartPr>
              <p14:xfrm>
                <a:off x="7899606" y="6576020"/>
                <a:ext cx="96120" cy="532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F474F3A-AF77-3F49-9114-09A467C240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84486" y="6560900"/>
                  <a:ext cx="1263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EBDD82E-3E90-FF4D-A75B-75201CE90358}"/>
                    </a:ext>
                  </a:extLst>
                </p14:cNvPr>
                <p14:cNvContentPartPr/>
                <p14:nvPr/>
              </p14:nvContentPartPr>
              <p14:xfrm>
                <a:off x="8000766" y="6464420"/>
                <a:ext cx="37800" cy="9072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EBDD82E-3E90-FF4D-A75B-75201CE9035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85286" y="6448940"/>
                  <a:ext cx="68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F53CBD4-C6C2-8F4A-A9CA-9E7551D954C5}"/>
                    </a:ext>
                  </a:extLst>
                </p14:cNvPr>
                <p14:cNvContentPartPr/>
                <p14:nvPr/>
              </p14:nvContentPartPr>
              <p14:xfrm>
                <a:off x="8059086" y="6437780"/>
                <a:ext cx="32040" cy="12276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F53CBD4-C6C2-8F4A-A9CA-9E7551D954C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043966" y="6422300"/>
                  <a:ext cx="62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9120B4A-4060-D34E-ACA8-C0398A16BA8B}"/>
                    </a:ext>
                  </a:extLst>
                </p14:cNvPr>
                <p14:cNvContentPartPr/>
                <p14:nvPr/>
              </p14:nvContentPartPr>
              <p14:xfrm>
                <a:off x="8048646" y="6533540"/>
                <a:ext cx="85320" cy="8856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9120B4A-4060-D34E-ACA8-C0398A16BA8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033526" y="6518060"/>
                  <a:ext cx="115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8F90F7F-E376-BF46-9A9F-953F38046B01}"/>
                    </a:ext>
                  </a:extLst>
                </p14:cNvPr>
                <p14:cNvContentPartPr/>
                <p14:nvPr/>
              </p14:nvContentPartPr>
              <p14:xfrm>
                <a:off x="8197686" y="6448220"/>
                <a:ext cx="80280" cy="85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8F90F7F-E376-BF46-9A9F-953F38046B0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82206" y="6433100"/>
                  <a:ext cx="110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2265622A-C7BC-7049-A38F-0B142338DDC7}"/>
                    </a:ext>
                  </a:extLst>
                </p14:cNvPr>
                <p14:cNvContentPartPr/>
                <p14:nvPr/>
              </p14:nvContentPartPr>
              <p14:xfrm>
                <a:off x="8181486" y="6464420"/>
                <a:ext cx="69480" cy="9072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2265622A-C7BC-7049-A38F-0B142338DD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66006" y="6448940"/>
                  <a:ext cx="1000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E018BE4-687E-F847-8992-A0B2C3DD6B2C}"/>
                    </a:ext>
                  </a:extLst>
                </p14:cNvPr>
                <p14:cNvContentPartPr/>
                <p14:nvPr/>
              </p14:nvContentPartPr>
              <p14:xfrm>
                <a:off x="8255646" y="6400700"/>
                <a:ext cx="53640" cy="239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E018BE4-687E-F847-8992-A0B2C3DD6B2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240526" y="6385220"/>
                  <a:ext cx="842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633B5065-6D7C-9E43-A02C-5D7892741CDF}"/>
                    </a:ext>
                  </a:extLst>
                </p14:cNvPr>
                <p14:cNvContentPartPr/>
                <p14:nvPr/>
              </p14:nvContentPartPr>
              <p14:xfrm>
                <a:off x="8293086" y="6400700"/>
                <a:ext cx="122400" cy="24480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633B5065-6D7C-9E43-A02C-5D7892741CD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277966" y="6385220"/>
                  <a:ext cx="153000" cy="27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661B78E-3499-D94D-965D-412CC7F287D7}"/>
                  </a:ext>
                </a:extLst>
              </p14:cNvPr>
              <p14:cNvContentPartPr/>
              <p14:nvPr/>
            </p14:nvContentPartPr>
            <p14:xfrm>
              <a:off x="6198606" y="6554780"/>
              <a:ext cx="606240" cy="1119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661B78E-3499-D94D-965D-412CC7F287D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78086" y="6534260"/>
                <a:ext cx="646920" cy="15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018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74484" y="1258796"/>
            <a:ext cx="69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Generation of control signals from overlapping clocks,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3</a:t>
            </a:r>
            <a:r>
              <a:rPr lang="en-US" altLang="ko-KR" b="1" dirty="0"/>
              <a:t> and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571"/>
            <a:ext cx="5064755" cy="49910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 r="1734"/>
          <a:stretch/>
        </p:blipFill>
        <p:spPr>
          <a:xfrm>
            <a:off x="4864100" y="2827136"/>
            <a:ext cx="4168381" cy="273995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74484" y="3134370"/>
            <a:ext cx="4789616" cy="1739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25819" y="1628127"/>
            <a:ext cx="591014" cy="506452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00866" y="2222305"/>
            <a:ext cx="3513933" cy="3106072"/>
            <a:chOff x="600866" y="2222305"/>
            <a:chExt cx="3513933" cy="3106072"/>
          </a:xfrm>
        </p:grpSpPr>
        <p:sp>
          <p:nvSpPr>
            <p:cNvPr id="11" name="직사각형 10"/>
            <p:cNvSpPr/>
            <p:nvPr/>
          </p:nvSpPr>
          <p:spPr>
            <a:xfrm>
              <a:off x="600866" y="2222305"/>
              <a:ext cx="3513933" cy="320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00866" y="5008203"/>
              <a:ext cx="3513933" cy="3201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9EC2E28-9976-3447-A8E9-C780D0328A85}"/>
              </a:ext>
            </a:extLst>
          </p:cNvPr>
          <p:cNvSpPr txBox="1"/>
          <p:nvPr/>
        </p:nvSpPr>
        <p:spPr>
          <a:xfrm>
            <a:off x="5337965" y="570155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Symbol" pitchFamily="2" charset="2"/>
              </a:rPr>
              <a:t>F1 F2 </a:t>
            </a:r>
            <a:r>
              <a:rPr kumimoji="1" lang="en-US" altLang="ko-KR" dirty="0"/>
              <a:t>R/W</a:t>
            </a:r>
            <a:endParaRPr kumimoji="1" lang="ko-KR" altLang="en-US" dirty="0"/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B23A415B-C611-DF48-AC31-37CE9A733B3A}"/>
              </a:ext>
            </a:extLst>
          </p:cNvPr>
          <p:cNvCxnSpPr/>
          <p:nvPr/>
        </p:nvCxnSpPr>
        <p:spPr>
          <a:xfrm>
            <a:off x="5404314" y="5755341"/>
            <a:ext cx="2487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16B1E3FC-42E8-3743-9C9F-C5EB20123D19}"/>
              </a:ext>
            </a:extLst>
          </p:cNvPr>
          <p:cNvCxnSpPr>
            <a:cxnSpLocks/>
          </p:cNvCxnSpPr>
          <p:nvPr/>
        </p:nvCxnSpPr>
        <p:spPr>
          <a:xfrm>
            <a:off x="5404314" y="5652247"/>
            <a:ext cx="11631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5B470449-A802-D84C-BD7D-82E005AF1A89}"/>
              </a:ext>
            </a:extLst>
          </p:cNvPr>
          <p:cNvCxnSpPr/>
          <p:nvPr/>
        </p:nvCxnSpPr>
        <p:spPr>
          <a:xfrm>
            <a:off x="6318714" y="5755341"/>
            <a:ext cx="2487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50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48640" y="785244"/>
            <a:ext cx="4156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Design of a Simple Memory Controller</a:t>
            </a:r>
            <a:endParaRPr lang="ko-KR" altLang="en-US" sz="2000" dirty="0"/>
          </a:p>
        </p:txBody>
      </p:sp>
      <p:sp>
        <p:nvSpPr>
          <p:cNvPr id="42" name="TextBox 41"/>
          <p:cNvSpPr txBox="1"/>
          <p:nvPr/>
        </p:nvSpPr>
        <p:spPr>
          <a:xfrm>
            <a:off x="74484" y="1258796"/>
            <a:ext cx="699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Generation of control signals from overlapping clocks,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1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2</a:t>
            </a:r>
            <a:r>
              <a:rPr lang="en-US" altLang="ko-KR" b="1" dirty="0"/>
              <a:t>,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3</a:t>
            </a:r>
            <a:r>
              <a:rPr lang="en-US" altLang="ko-KR" b="1" dirty="0"/>
              <a:t> and </a:t>
            </a:r>
            <a:r>
              <a:rPr lang="en-US" altLang="ko-KR" b="1" dirty="0">
                <a:latin typeface="Symbol" panose="05050102010706020507" pitchFamily="18" charset="2"/>
              </a:rPr>
              <a:t>f</a:t>
            </a:r>
            <a:r>
              <a:rPr lang="en-US" altLang="ko-KR" b="1" baseline="-25000" dirty="0"/>
              <a:t>4</a:t>
            </a:r>
            <a:r>
              <a:rPr lang="en-US" altLang="ko-KR" b="1" dirty="0"/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1571"/>
            <a:ext cx="5064755" cy="4991086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2141612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Memory controller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3" r="1734"/>
          <a:stretch/>
        </p:blipFill>
        <p:spPr>
          <a:xfrm>
            <a:off x="4864100" y="2827136"/>
            <a:ext cx="4168381" cy="27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365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58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539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v1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99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 8-bit multiplier have two 8-bit inputs, the multiplier and multiplicand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Multiplier and multiplicand are already loaded in two registers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Multiplier computes the 16-bit product within approximately 8 clock cycle,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and leave the result in another register</a:t>
            </a:r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5376889" y="2719286"/>
            <a:ext cx="3314030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for every clock edge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cs typeface="Courier New" panose="02070309020205020404" pitchFamily="49" charset="0"/>
              </a:rPr>
              <a:t>tmp</a:t>
            </a:r>
            <a:r>
              <a:rPr lang="en-US" altLang="ko-KR" dirty="0">
                <a:cs typeface="Courier New" panose="02070309020205020404" pitchFamily="49" charset="0"/>
              </a:rPr>
              <a:t> = Product + Multiplicand;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if Multiplier[0]==1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  Product=</a:t>
            </a:r>
            <a:r>
              <a:rPr lang="en-US" altLang="ko-KR" dirty="0" err="1">
                <a:solidFill>
                  <a:srgbClr val="FF0000"/>
                </a:solidFill>
                <a:cs typeface="Courier New" panose="02070309020205020404" pitchFamily="49" charset="0"/>
              </a:rPr>
              <a:t>tmp</a:t>
            </a:r>
            <a:r>
              <a:rPr lang="en-US" altLang="ko-KR" dirty="0"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Multiplier=Multiplier&gt;&gt;1;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Multiplicand=Multiplicand&lt;&lt;1;</a:t>
            </a:r>
          </a:p>
          <a:p>
            <a:pPr>
              <a:lnSpc>
                <a:spcPct val="85000"/>
              </a:lnSpc>
            </a:pPr>
            <a:endParaRPr lang="en-US" altLang="ko-KR" b="1" dirty="0">
              <a:cs typeface="Courier New" panose="02070309020205020404" pitchFamily="49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57986" y="2142504"/>
            <a:ext cx="3812414" cy="2170338"/>
            <a:chOff x="1051686" y="2339299"/>
            <a:chExt cx="3812414" cy="2170338"/>
          </a:xfrm>
        </p:grpSpPr>
        <p:sp>
          <p:nvSpPr>
            <p:cNvPr id="115" name="직사각형 114"/>
            <p:cNvSpPr/>
            <p:nvPr/>
          </p:nvSpPr>
          <p:spPr>
            <a:xfrm>
              <a:off x="2573855" y="3030878"/>
              <a:ext cx="196105" cy="26779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 5"/>
            <p:cNvSpPr>
              <a:spLocks noChangeArrowheads="1"/>
            </p:cNvSpPr>
            <p:nvPr/>
          </p:nvSpPr>
          <p:spPr bwMode="auto">
            <a:xfrm>
              <a:off x="1051688" y="2339299"/>
              <a:ext cx="1821011" cy="2170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Example)</a:t>
              </a:r>
            </a:p>
            <a:p>
              <a:pPr>
                <a:lnSpc>
                  <a:spcPct val="85000"/>
                </a:lnSpc>
              </a:pPr>
              <a:endParaRPr lang="en-US" altLang="ko-K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	1 1 0 1 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X	1 0 1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	1 1 0 1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1 1 0 1 </a:t>
              </a:r>
            </a:p>
            <a:p>
              <a:pPr>
                <a:lnSpc>
                  <a:spcPct val="85000"/>
                </a:lnSpc>
              </a:pPr>
              <a:endParaRPr lang="en-US" altLang="ko-K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   1 1 0 1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1 0 0 0 1 1 1 1</a:t>
              </a: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1051686" y="3281344"/>
              <a:ext cx="1821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1051686" y="4221144"/>
              <a:ext cx="1821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 flipV="1">
              <a:off x="2769960" y="3163036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3471223" y="2979496"/>
              <a:ext cx="1119745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Multiplier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 flipV="1">
              <a:off x="2769960" y="2929276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3471223" y="2745736"/>
              <a:ext cx="1392877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Multiplicand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직선 화살표 연결선 112"/>
            <p:cNvCxnSpPr/>
            <p:nvPr/>
          </p:nvCxnSpPr>
          <p:spPr>
            <a:xfrm flipH="1" flipV="1">
              <a:off x="2769960" y="431991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3437143" y="4136378"/>
              <a:ext cx="1119745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7" name="Rectangle 4"/>
          <p:cNvSpPr>
            <a:spLocks noChangeArrowheads="1"/>
          </p:cNvSpPr>
          <p:nvPr/>
        </p:nvSpPr>
        <p:spPr bwMode="auto">
          <a:xfrm>
            <a:off x="1004345" y="4711500"/>
            <a:ext cx="8164927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At every clock edge, the following actions take places in parallel: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Adds the current multiplicand to the (partial) product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Product register loads the next partial product (existing or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one)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Multiplier is shifted one bit to the right (divided by 2)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Multiplicand is shifted one bit to the left (multiplied by 2)</a:t>
            </a: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85000"/>
              </a:lnSpc>
              <a:buFontTx/>
              <a:buChar char="-"/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2CE04B-21AF-CB45-9E72-E8D6B78CAAB1}"/>
                  </a:ext>
                </a:extLst>
              </p14:cNvPr>
              <p14:cNvContentPartPr/>
              <p14:nvPr/>
            </p14:nvContentPartPr>
            <p14:xfrm>
              <a:off x="931230" y="508140"/>
              <a:ext cx="160560" cy="315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2CE04B-21AF-CB45-9E72-E8D6B78CAA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110" y="493020"/>
                <a:ext cx="19080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B330AF-5AF6-234C-BD5E-5FF56943A6A9}"/>
                  </a:ext>
                </a:extLst>
              </p14:cNvPr>
              <p14:cNvContentPartPr/>
              <p14:nvPr/>
            </p14:nvContentPartPr>
            <p14:xfrm>
              <a:off x="3205710" y="496980"/>
              <a:ext cx="120600" cy="320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B330AF-5AF6-234C-BD5E-5FF56943A6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90590" y="481860"/>
                <a:ext cx="151200" cy="35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5481517D-C378-A14B-BA6E-F828C04068DB}"/>
              </a:ext>
            </a:extLst>
          </p:cNvPr>
          <p:cNvGrpSpPr/>
          <p:nvPr/>
        </p:nvGrpSpPr>
        <p:grpSpPr>
          <a:xfrm>
            <a:off x="3697470" y="519660"/>
            <a:ext cx="686160" cy="223560"/>
            <a:chOff x="3697470" y="519660"/>
            <a:chExt cx="686160" cy="22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8A5463-F4C7-EB43-9E0D-7C93B5948CE7}"/>
                    </a:ext>
                  </a:extLst>
                </p14:cNvPr>
                <p14:cNvContentPartPr/>
                <p14:nvPr/>
              </p14:nvContentPartPr>
              <p14:xfrm>
                <a:off x="3703230" y="639900"/>
                <a:ext cx="975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8A5463-F4C7-EB43-9E0D-7C93B5948CE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7750" y="624420"/>
                  <a:ext cx="12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C3BE86-C88D-6F47-9D25-ACC94E325F48}"/>
                    </a:ext>
                  </a:extLst>
                </p14:cNvPr>
                <p14:cNvContentPartPr/>
                <p14:nvPr/>
              </p14:nvContentPartPr>
              <p14:xfrm>
                <a:off x="3697470" y="668340"/>
                <a:ext cx="149040" cy="28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C3BE86-C88D-6F47-9D25-ACC94E325F4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2350" y="653220"/>
                  <a:ext cx="179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1222102-1D4A-AB48-8512-7980430211FF}"/>
                    </a:ext>
                  </a:extLst>
                </p14:cNvPr>
                <p14:cNvContentPartPr/>
                <p14:nvPr/>
              </p14:nvContentPartPr>
              <p14:xfrm>
                <a:off x="3811590" y="588420"/>
                <a:ext cx="46440" cy="1317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1222102-1D4A-AB48-8512-7980430211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96470" y="573300"/>
                  <a:ext cx="76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C6656A3-147D-A948-9886-13DB3AC4A628}"/>
                    </a:ext>
                  </a:extLst>
                </p14:cNvPr>
                <p14:cNvContentPartPr/>
                <p14:nvPr/>
              </p14:nvContentPartPr>
              <p14:xfrm>
                <a:off x="3994470" y="571140"/>
                <a:ext cx="63360" cy="74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C6656A3-147D-A948-9886-13DB3AC4A6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79350" y="556020"/>
                  <a:ext cx="93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6D67799-9176-4B4B-987E-0EA3ACCB4BD4}"/>
                    </a:ext>
                  </a:extLst>
                </p14:cNvPr>
                <p14:cNvContentPartPr/>
                <p14:nvPr/>
              </p14:nvContentPartPr>
              <p14:xfrm>
                <a:off x="3966030" y="628380"/>
                <a:ext cx="103320" cy="80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6D67799-9176-4B4B-987E-0EA3ACCB4BD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0910" y="612900"/>
                  <a:ext cx="1335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2635645-F775-DC4F-A8B3-8019E30E588B}"/>
                    </a:ext>
                  </a:extLst>
                </p14:cNvPr>
                <p14:cNvContentPartPr/>
                <p14:nvPr/>
              </p14:nvContentPartPr>
              <p14:xfrm>
                <a:off x="3994470" y="691380"/>
                <a:ext cx="34920" cy="403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2635645-F775-DC4F-A8B3-8019E30E588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79350" y="675900"/>
                  <a:ext cx="655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8DBDED8-BD56-E142-B528-CD9E315A8511}"/>
                    </a:ext>
                  </a:extLst>
                </p14:cNvPr>
                <p14:cNvContentPartPr/>
                <p14:nvPr/>
              </p14:nvContentPartPr>
              <p14:xfrm>
                <a:off x="4029030" y="639900"/>
                <a:ext cx="57240" cy="1033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8DBDED8-BD56-E142-B528-CD9E315A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13910" y="624420"/>
                  <a:ext cx="87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2114D10-2305-804A-B79C-BB1C6CCF66E2}"/>
                    </a:ext>
                  </a:extLst>
                </p14:cNvPr>
                <p14:cNvContentPartPr/>
                <p14:nvPr/>
              </p14:nvContentPartPr>
              <p14:xfrm>
                <a:off x="4091670" y="571140"/>
                <a:ext cx="57600" cy="129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2114D10-2305-804A-B79C-BB1C6CCF66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76190" y="556020"/>
                  <a:ext cx="88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C72D101-1470-B34F-9D73-E4C58070A28C}"/>
                    </a:ext>
                  </a:extLst>
                </p14:cNvPr>
                <p14:cNvContentPartPr/>
                <p14:nvPr/>
              </p14:nvContentPartPr>
              <p14:xfrm>
                <a:off x="4131630" y="597420"/>
                <a:ext cx="86040" cy="828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C72D101-1470-B34F-9D73-E4C58070A28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16510" y="581940"/>
                  <a:ext cx="1166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4D1938-694C-AC45-9429-8903143167D7}"/>
                    </a:ext>
                  </a:extLst>
                </p14:cNvPr>
                <p14:cNvContentPartPr/>
                <p14:nvPr/>
              </p14:nvContentPartPr>
              <p14:xfrm>
                <a:off x="4234590" y="536940"/>
                <a:ext cx="11880" cy="131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4D1938-694C-AC45-9429-8903143167D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19470" y="521820"/>
                  <a:ext cx="42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871503E-6078-D848-B410-8D52A9A329A8}"/>
                    </a:ext>
                  </a:extLst>
                </p14:cNvPr>
                <p14:cNvContentPartPr/>
                <p14:nvPr/>
              </p14:nvContentPartPr>
              <p14:xfrm>
                <a:off x="4177350" y="674100"/>
                <a:ext cx="97920" cy="63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871503E-6078-D848-B410-8D52A9A329A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61870" y="658980"/>
                  <a:ext cx="128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5A74807-15A3-FB49-B3C4-4D2CC7B6C8A3}"/>
                    </a:ext>
                  </a:extLst>
                </p14:cNvPr>
                <p14:cNvContentPartPr/>
                <p14:nvPr/>
              </p14:nvContentPartPr>
              <p14:xfrm>
                <a:off x="4274550" y="617220"/>
                <a:ext cx="51480" cy="745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5A74807-15A3-FB49-B3C4-4D2CC7B6C8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59430" y="601740"/>
                  <a:ext cx="82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8ECAAA3-5D58-1141-87EB-CBB38A636480}"/>
                    </a:ext>
                  </a:extLst>
                </p14:cNvPr>
                <p14:cNvContentPartPr/>
                <p14:nvPr/>
              </p14:nvContentPartPr>
              <p14:xfrm>
                <a:off x="4354470" y="519660"/>
                <a:ext cx="29160" cy="206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8ECAAA3-5D58-1141-87EB-CBB38A6364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39350" y="504540"/>
                  <a:ext cx="59760" cy="23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C556527-8A8C-B340-A8AC-F214D8E99AC2}"/>
                  </a:ext>
                </a:extLst>
              </p14:cNvPr>
              <p14:cNvContentPartPr/>
              <p14:nvPr/>
            </p14:nvContentPartPr>
            <p14:xfrm>
              <a:off x="5251950" y="1417140"/>
              <a:ext cx="108720" cy="326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C556527-8A8C-B340-A8AC-F214D8E99A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236830" y="1401660"/>
                <a:ext cx="1393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413E172-EAB6-EC4C-AB6D-DA6967588B56}"/>
                  </a:ext>
                </a:extLst>
              </p14:cNvPr>
              <p14:cNvContentPartPr/>
              <p14:nvPr/>
            </p14:nvContentPartPr>
            <p14:xfrm>
              <a:off x="8892270" y="1337220"/>
              <a:ext cx="143280" cy="285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413E172-EAB6-EC4C-AB6D-DA6967588B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77150" y="1322100"/>
                <a:ext cx="1738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74FA0F-5C1E-1E48-97D7-418271D32F5A}"/>
                  </a:ext>
                </a:extLst>
              </p14:cNvPr>
              <p14:cNvContentPartPr/>
              <p14:nvPr/>
            </p14:nvContentPartPr>
            <p14:xfrm>
              <a:off x="6097950" y="2903220"/>
              <a:ext cx="80280" cy="274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74FA0F-5C1E-1E48-97D7-418271D32F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082470" y="2887740"/>
                <a:ext cx="110880" cy="30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2224A6F2-66FD-BD4C-AD22-D6940D47E9A1}"/>
              </a:ext>
            </a:extLst>
          </p:cNvPr>
          <p:cNvGrpSpPr/>
          <p:nvPr/>
        </p:nvGrpSpPr>
        <p:grpSpPr>
          <a:xfrm>
            <a:off x="6377670" y="2145420"/>
            <a:ext cx="2592360" cy="1044000"/>
            <a:chOff x="6377670" y="2145420"/>
            <a:chExt cx="2592360" cy="104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ABE7FFC-E735-2A48-8F59-FE299780480B}"/>
                    </a:ext>
                  </a:extLst>
                </p14:cNvPr>
                <p14:cNvContentPartPr/>
                <p14:nvPr/>
              </p14:nvContentPartPr>
              <p14:xfrm>
                <a:off x="6429150" y="2525940"/>
                <a:ext cx="154800" cy="4917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ABE7FFC-E735-2A48-8F59-FE299780480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13670" y="2510460"/>
                  <a:ext cx="185400" cy="52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40BF2A4-5EA4-CA4C-A5EB-26BBB681D2DB}"/>
                    </a:ext>
                  </a:extLst>
                </p14:cNvPr>
                <p14:cNvContentPartPr/>
                <p14:nvPr/>
              </p14:nvContentPartPr>
              <p14:xfrm>
                <a:off x="6377670" y="2914380"/>
                <a:ext cx="183240" cy="103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40BF2A4-5EA4-CA4C-A5EB-26BBB681D2D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362550" y="2899260"/>
                  <a:ext cx="213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DC67E58-8C31-8248-B8CF-0DB0922799EE}"/>
                    </a:ext>
                  </a:extLst>
                </p14:cNvPr>
                <p14:cNvContentPartPr/>
                <p14:nvPr/>
              </p14:nvContentPartPr>
              <p14:xfrm>
                <a:off x="6503310" y="2291580"/>
                <a:ext cx="63360" cy="406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DC67E58-8C31-8248-B8CF-0DB0922799E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88190" y="2276100"/>
                  <a:ext cx="93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3003644-983B-A14F-ABF3-3C29C7D4AAF6}"/>
                    </a:ext>
                  </a:extLst>
                </p14:cNvPr>
                <p14:cNvContentPartPr/>
                <p14:nvPr/>
              </p14:nvContentPartPr>
              <p14:xfrm>
                <a:off x="6503310" y="2325780"/>
                <a:ext cx="126360" cy="109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3003644-983B-A14F-ABF3-3C29C7D4AAF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488190" y="2310300"/>
                  <a:ext cx="1566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A4B55DA-C1C3-C54F-93CA-FAD8A909D32A}"/>
                    </a:ext>
                  </a:extLst>
                </p14:cNvPr>
                <p14:cNvContentPartPr/>
                <p14:nvPr/>
              </p14:nvContentPartPr>
              <p14:xfrm>
                <a:off x="6588990" y="2303100"/>
                <a:ext cx="80280" cy="918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A4B55DA-C1C3-C54F-93CA-FAD8A909D32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73870" y="2287620"/>
                  <a:ext cx="1108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F8FCF2B-54FF-B847-BA90-0C5D7AC11D33}"/>
                    </a:ext>
                  </a:extLst>
                </p14:cNvPr>
                <p14:cNvContentPartPr/>
                <p14:nvPr/>
              </p14:nvContentPartPr>
              <p14:xfrm>
                <a:off x="6651990" y="2274300"/>
                <a:ext cx="17280" cy="171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F8FCF2B-54FF-B847-BA90-0C5D7AC11D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36870" y="2259180"/>
                  <a:ext cx="478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48FA66-9E1B-9447-B7DB-427A9CC4B3FC}"/>
                    </a:ext>
                  </a:extLst>
                </p14:cNvPr>
                <p14:cNvContentPartPr/>
                <p14:nvPr/>
              </p14:nvContentPartPr>
              <p14:xfrm>
                <a:off x="6594750" y="2411460"/>
                <a:ext cx="120600" cy="4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48FA66-9E1B-9447-B7DB-427A9CC4B3F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79630" y="2396340"/>
                  <a:ext cx="151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5310341-3976-034E-9FA8-A81A14BB3366}"/>
                    </a:ext>
                  </a:extLst>
                </p14:cNvPr>
                <p14:cNvContentPartPr/>
                <p14:nvPr/>
              </p14:nvContentPartPr>
              <p14:xfrm>
                <a:off x="6674670" y="2342700"/>
                <a:ext cx="51840" cy="975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5310341-3976-034E-9FA8-A81A14BB33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59550" y="2327580"/>
                  <a:ext cx="82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A01CB92-0E8B-E447-9BB8-737FFD05CB46}"/>
                    </a:ext>
                  </a:extLst>
                </p14:cNvPr>
                <p14:cNvContentPartPr/>
                <p14:nvPr/>
              </p14:nvContentPartPr>
              <p14:xfrm>
                <a:off x="6692310" y="2371500"/>
                <a:ext cx="74520" cy="576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A01CB92-0E8B-E447-9BB8-737FFD05CB4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76830" y="2356380"/>
                  <a:ext cx="1047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3E9289E-FC1C-0844-BDBB-FC98DF4AB9CB}"/>
                    </a:ext>
                  </a:extLst>
                </p14:cNvPr>
                <p14:cNvContentPartPr/>
                <p14:nvPr/>
              </p14:nvContentPartPr>
              <p14:xfrm>
                <a:off x="6749190" y="2280060"/>
                <a:ext cx="80280" cy="163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3E9289E-FC1C-0844-BDBB-FC98DF4AB9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33710" y="2264940"/>
                  <a:ext cx="1108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9AF6507-A0D6-7249-A4BD-84CBA3D4DB7F}"/>
                    </a:ext>
                  </a:extLst>
                </p14:cNvPr>
                <p14:cNvContentPartPr/>
                <p14:nvPr/>
              </p14:nvContentPartPr>
              <p14:xfrm>
                <a:off x="6834870" y="2325780"/>
                <a:ext cx="51840" cy="748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9AF6507-A0D6-7249-A4BD-84CBA3D4DB7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19750" y="2310300"/>
                  <a:ext cx="824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DE5BA1-B332-5C48-95C3-10BE4A9854A2}"/>
                    </a:ext>
                  </a:extLst>
                </p14:cNvPr>
                <p14:cNvContentPartPr/>
                <p14:nvPr/>
              </p14:nvContentPartPr>
              <p14:xfrm>
                <a:off x="6892110" y="2316780"/>
                <a:ext cx="40320" cy="720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DE5BA1-B332-5C48-95C3-10BE4A9854A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876990" y="2301660"/>
                  <a:ext cx="70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88BBEB1-51AF-774D-84EA-E0A50DC21264}"/>
                    </a:ext>
                  </a:extLst>
                </p14:cNvPr>
                <p14:cNvContentPartPr/>
                <p14:nvPr/>
              </p14:nvContentPartPr>
              <p14:xfrm>
                <a:off x="6955110" y="2228580"/>
                <a:ext cx="51480" cy="1947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88BBEB1-51AF-774D-84EA-E0A50DC2126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39990" y="2213460"/>
                  <a:ext cx="820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F42AF63-AC8F-E34F-B400-CB0D98ABEDE6}"/>
                    </a:ext>
                  </a:extLst>
                </p14:cNvPr>
                <p14:cNvContentPartPr/>
                <p14:nvPr/>
              </p14:nvContentPartPr>
              <p14:xfrm>
                <a:off x="7017750" y="2274300"/>
                <a:ext cx="46080" cy="103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F42AF63-AC8F-E34F-B400-CB0D98ABED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2630" y="2259180"/>
                  <a:ext cx="76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EE86792-2E39-8A42-BC89-B1537D60F079}"/>
                    </a:ext>
                  </a:extLst>
                </p14:cNvPr>
                <p14:cNvContentPartPr/>
                <p14:nvPr/>
              </p14:nvContentPartPr>
              <p14:xfrm>
                <a:off x="7052310" y="2325780"/>
                <a:ext cx="46080" cy="118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EE86792-2E39-8A42-BC89-B1537D60F07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036830" y="2310300"/>
                  <a:ext cx="76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6AE2A7C-9EF0-0F4B-8608-AFB2D8C96135}"/>
                    </a:ext>
                  </a:extLst>
                </p14:cNvPr>
                <p14:cNvContentPartPr/>
                <p14:nvPr/>
              </p14:nvContentPartPr>
              <p14:xfrm>
                <a:off x="7103430" y="2217420"/>
                <a:ext cx="29160" cy="1832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6AE2A7C-9EF0-0F4B-8608-AFB2D8C9613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088310" y="2201940"/>
                  <a:ext cx="59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719D54-1543-0848-A028-8882D9600CE8}"/>
                    </a:ext>
                  </a:extLst>
                </p14:cNvPr>
                <p14:cNvContentPartPr/>
                <p14:nvPr/>
              </p14:nvContentPartPr>
              <p14:xfrm>
                <a:off x="7223670" y="2217420"/>
                <a:ext cx="97560" cy="802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719D54-1543-0848-A028-8882D9600C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208550" y="2201940"/>
                  <a:ext cx="128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C429EDE-2BA4-D640-84DC-0C67BF619497}"/>
                    </a:ext>
                  </a:extLst>
                </p14:cNvPr>
                <p14:cNvContentPartPr/>
                <p14:nvPr/>
              </p14:nvContentPartPr>
              <p14:xfrm>
                <a:off x="7326630" y="2194380"/>
                <a:ext cx="86040" cy="10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C429EDE-2BA4-D640-84DC-0C67BF6194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1150" y="2179260"/>
                  <a:ext cx="116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2950C9-AD2A-714F-AE15-89F7BEDE00D0}"/>
                    </a:ext>
                  </a:extLst>
                </p14:cNvPr>
                <p14:cNvContentPartPr/>
                <p14:nvPr/>
              </p14:nvContentPartPr>
              <p14:xfrm>
                <a:off x="7412310" y="2171340"/>
                <a:ext cx="63360" cy="1490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2950C9-AD2A-714F-AE15-89F7BEDE00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96830" y="2156220"/>
                  <a:ext cx="93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B36F0F7-1789-7742-9E32-C2749A8A2CFE}"/>
                    </a:ext>
                  </a:extLst>
                </p14:cNvPr>
                <p14:cNvContentPartPr/>
                <p14:nvPr/>
              </p14:nvContentPartPr>
              <p14:xfrm>
                <a:off x="7509150" y="2177100"/>
                <a:ext cx="63360" cy="69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B36F0F7-1789-7742-9E32-C2749A8A2C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494030" y="2161980"/>
                  <a:ext cx="93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5A7A142-D4F6-E14E-8838-1A8284A7B929}"/>
                    </a:ext>
                  </a:extLst>
                </p14:cNvPr>
                <p14:cNvContentPartPr/>
                <p14:nvPr/>
              </p14:nvContentPartPr>
              <p14:xfrm>
                <a:off x="7469550" y="2228580"/>
                <a:ext cx="86040" cy="12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5A7A142-D4F6-E14E-8838-1A8284A7B92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454070" y="2213460"/>
                  <a:ext cx="116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95A4D09-3FC2-A744-A180-B0C8AD0C8B23}"/>
                    </a:ext>
                  </a:extLst>
                </p14:cNvPr>
                <p14:cNvContentPartPr/>
                <p14:nvPr/>
              </p14:nvContentPartPr>
              <p14:xfrm>
                <a:off x="7497990" y="2234340"/>
                <a:ext cx="131760" cy="745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95A4D09-3FC2-A744-A180-B0C8AD0C8B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482510" y="2219220"/>
                  <a:ext cx="1620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CA10E18-C22C-B344-90F5-5EF0906A0F23}"/>
                    </a:ext>
                  </a:extLst>
                </p14:cNvPr>
                <p14:cNvContentPartPr/>
                <p14:nvPr/>
              </p14:nvContentPartPr>
              <p14:xfrm>
                <a:off x="7612110" y="2177100"/>
                <a:ext cx="51840" cy="10332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CA10E18-C22C-B344-90F5-5EF0906A0F2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596990" y="2161980"/>
                  <a:ext cx="824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1B26454-282A-BB42-990E-D5EB5EC3941F}"/>
                    </a:ext>
                  </a:extLst>
                </p14:cNvPr>
                <p14:cNvContentPartPr/>
                <p14:nvPr/>
              </p14:nvContentPartPr>
              <p14:xfrm>
                <a:off x="7663590" y="2145420"/>
                <a:ext cx="91800" cy="1461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1B26454-282A-BB42-990E-D5EB5EC3941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648470" y="2130300"/>
                  <a:ext cx="122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61A670-844F-C840-A60E-D56ED10EF4AE}"/>
                    </a:ext>
                  </a:extLst>
                </p14:cNvPr>
                <p14:cNvContentPartPr/>
                <p14:nvPr/>
              </p14:nvContentPartPr>
              <p14:xfrm>
                <a:off x="6817950" y="2925900"/>
                <a:ext cx="80280" cy="2062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61A670-844F-C840-A60E-D56ED10EF4A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02470" y="2910420"/>
                  <a:ext cx="110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D8FB9B9-F2F5-4145-B4DE-350667E28B4D}"/>
                    </a:ext>
                  </a:extLst>
                </p14:cNvPr>
                <p14:cNvContentPartPr/>
                <p14:nvPr/>
              </p14:nvContentPartPr>
              <p14:xfrm>
                <a:off x="6989310" y="2960100"/>
                <a:ext cx="102960" cy="229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D8FB9B9-F2F5-4145-B4DE-350667E28B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74190" y="2944980"/>
                  <a:ext cx="1335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4791170-9708-DC41-BF35-249846FD6887}"/>
                    </a:ext>
                  </a:extLst>
                </p14:cNvPr>
                <p14:cNvContentPartPr/>
                <p14:nvPr/>
              </p14:nvContentPartPr>
              <p14:xfrm>
                <a:off x="8280990" y="2925900"/>
                <a:ext cx="108720" cy="1778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4791170-9708-DC41-BF35-249846FD688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265510" y="2910420"/>
                  <a:ext cx="139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C6965BB-CB51-744A-8F35-CCAF6F3F3EF1}"/>
                    </a:ext>
                  </a:extLst>
                </p14:cNvPr>
                <p14:cNvContentPartPr/>
                <p14:nvPr/>
              </p14:nvContentPartPr>
              <p14:xfrm>
                <a:off x="7434990" y="2571660"/>
                <a:ext cx="74520" cy="3661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C6965BB-CB51-744A-8F35-CCAF6F3F3EF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419870" y="2556540"/>
                  <a:ext cx="10512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F702AF-8F64-EA4A-8ABB-836DA1D82B69}"/>
                    </a:ext>
                  </a:extLst>
                </p14:cNvPr>
                <p14:cNvContentPartPr/>
                <p14:nvPr/>
              </p14:nvContentPartPr>
              <p14:xfrm>
                <a:off x="7377750" y="2863260"/>
                <a:ext cx="183600" cy="460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F702AF-8F64-EA4A-8ABB-836DA1D82B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62270" y="2847780"/>
                  <a:ext cx="2142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7B9E860-3013-C84D-B074-2033F26839E5}"/>
                    </a:ext>
                  </a:extLst>
                </p14:cNvPr>
                <p14:cNvContentPartPr/>
                <p14:nvPr/>
              </p14:nvContentPartPr>
              <p14:xfrm>
                <a:off x="7526430" y="2502900"/>
                <a:ext cx="80280" cy="1033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7B9E860-3013-C84D-B074-2033F26839E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10950" y="2487780"/>
                  <a:ext cx="1108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3F0B51F-1FFB-7543-A1B5-22C0AFE39230}"/>
                    </a:ext>
                  </a:extLst>
                </p14:cNvPr>
                <p14:cNvContentPartPr/>
                <p14:nvPr/>
              </p14:nvContentPartPr>
              <p14:xfrm>
                <a:off x="7572150" y="2548620"/>
                <a:ext cx="63000" cy="29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3F0B51F-1FFB-7543-A1B5-22C0AFE3923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557030" y="2533500"/>
                  <a:ext cx="936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767F9416-1CAB-C34D-877D-FF5B19E7ECAC}"/>
                    </a:ext>
                  </a:extLst>
                </p14:cNvPr>
                <p14:cNvContentPartPr/>
                <p14:nvPr/>
              </p14:nvContentPartPr>
              <p14:xfrm>
                <a:off x="7657830" y="2479860"/>
                <a:ext cx="6120" cy="1605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767F9416-1CAB-C34D-877D-FF5B19E7ECA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642710" y="2464740"/>
                  <a:ext cx="367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ACC569F-56D7-904A-93C9-5DA918CA183E}"/>
                    </a:ext>
                  </a:extLst>
                </p14:cNvPr>
                <p14:cNvContentPartPr/>
                <p14:nvPr/>
              </p14:nvContentPartPr>
              <p14:xfrm>
                <a:off x="7669350" y="2468700"/>
                <a:ext cx="108720" cy="108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ACC569F-56D7-904A-93C9-5DA918CA183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654230" y="2453580"/>
                  <a:ext cx="13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A740366-2246-5B44-89BD-37E0DE8764FB}"/>
                    </a:ext>
                  </a:extLst>
                </p14:cNvPr>
                <p14:cNvContentPartPr/>
                <p14:nvPr/>
              </p14:nvContentPartPr>
              <p14:xfrm>
                <a:off x="7726230" y="2537460"/>
                <a:ext cx="74880" cy="86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A740366-2246-5B44-89BD-37E0DE8764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711110" y="2521980"/>
                  <a:ext cx="105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476516-B29E-2040-8819-F941541DCC83}"/>
                    </a:ext>
                  </a:extLst>
                </p14:cNvPr>
                <p14:cNvContentPartPr/>
                <p14:nvPr/>
              </p14:nvContentPartPr>
              <p14:xfrm>
                <a:off x="7886430" y="2422980"/>
                <a:ext cx="57600" cy="802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476516-B29E-2040-8819-F941541DCC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870950" y="2407860"/>
                  <a:ext cx="88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F8F20C-C88C-EA47-AFC0-1889D78A9BA7}"/>
                    </a:ext>
                  </a:extLst>
                </p14:cNvPr>
                <p14:cNvContentPartPr/>
                <p14:nvPr/>
              </p14:nvContentPartPr>
              <p14:xfrm>
                <a:off x="7949430" y="2411460"/>
                <a:ext cx="69120" cy="633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F8F20C-C88C-EA47-AFC0-1889D78A9B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33950" y="2396340"/>
                  <a:ext cx="99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097AFCC-BFEC-9E4A-B8A0-385DA42BE540}"/>
                    </a:ext>
                  </a:extLst>
                </p14:cNvPr>
                <p14:cNvContentPartPr/>
                <p14:nvPr/>
              </p14:nvContentPartPr>
              <p14:xfrm>
                <a:off x="7920990" y="2491740"/>
                <a:ext cx="109080" cy="745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097AFCC-BFEC-9E4A-B8A0-385DA42BE5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05510" y="2476260"/>
                  <a:ext cx="139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A349456-41AA-DB4A-934A-AB6C84294C66}"/>
                    </a:ext>
                  </a:extLst>
                </p14:cNvPr>
                <p14:cNvContentPartPr/>
                <p14:nvPr/>
              </p14:nvContentPartPr>
              <p14:xfrm>
                <a:off x="8092350" y="2394180"/>
                <a:ext cx="86040" cy="97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A349456-41AA-DB4A-934A-AB6C84294C6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77230" y="2379060"/>
                  <a:ext cx="1166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938DA62-8195-864E-A912-42520355868F}"/>
                    </a:ext>
                  </a:extLst>
                </p14:cNvPr>
                <p14:cNvContentPartPr/>
                <p14:nvPr/>
              </p14:nvContentPartPr>
              <p14:xfrm>
                <a:off x="8178030" y="2274300"/>
                <a:ext cx="57240" cy="229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938DA62-8195-864E-A912-4252035586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162910" y="2259180"/>
                  <a:ext cx="878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BC33C7-FE9F-764B-A20C-BCC610F787DE}"/>
                    </a:ext>
                  </a:extLst>
                </p14:cNvPr>
                <p14:cNvContentPartPr/>
                <p14:nvPr/>
              </p14:nvContentPartPr>
              <p14:xfrm>
                <a:off x="8240670" y="2359980"/>
                <a:ext cx="17640" cy="23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BC33C7-FE9F-764B-A20C-BCC610F787D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225550" y="2344860"/>
                  <a:ext cx="48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90BC81-67D5-9441-8FA6-CE1B66C04E8A}"/>
                    </a:ext>
                  </a:extLst>
                </p14:cNvPr>
                <p14:cNvContentPartPr/>
                <p14:nvPr/>
              </p14:nvContentPartPr>
              <p14:xfrm>
                <a:off x="8252190" y="2394180"/>
                <a:ext cx="6120" cy="691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90BC81-67D5-9441-8FA6-CE1B66C04E8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37070" y="2379060"/>
                  <a:ext cx="367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18FCBF8-69F2-DD46-B946-F80F5C610BE6}"/>
                    </a:ext>
                  </a:extLst>
                </p14:cNvPr>
                <p14:cNvContentPartPr/>
                <p14:nvPr/>
              </p14:nvContentPartPr>
              <p14:xfrm>
                <a:off x="8263710" y="2285820"/>
                <a:ext cx="103320" cy="2116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18FCBF8-69F2-DD46-B946-F80F5C610BE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248590" y="2270700"/>
                  <a:ext cx="133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B17E1AC-8725-A14F-A691-39E5F91C2534}"/>
                    </a:ext>
                  </a:extLst>
                </p14:cNvPr>
                <p14:cNvContentPartPr/>
                <p14:nvPr/>
              </p14:nvContentPartPr>
              <p14:xfrm>
                <a:off x="8314830" y="2268540"/>
                <a:ext cx="97560" cy="2005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B17E1AC-8725-A14F-A691-39E5F91C253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99710" y="2253420"/>
                  <a:ext cx="128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2794FA-FC60-7F46-8940-E29EF10D13F5}"/>
                    </a:ext>
                  </a:extLst>
                </p14:cNvPr>
                <p14:cNvContentPartPr/>
                <p14:nvPr/>
              </p14:nvContentPartPr>
              <p14:xfrm>
                <a:off x="8343630" y="2359980"/>
                <a:ext cx="97560" cy="6336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2794FA-FC60-7F46-8940-E29EF10D13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328510" y="2344860"/>
                  <a:ext cx="127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65D4E82-4B83-DA48-BB98-64A4FBE9FB25}"/>
                    </a:ext>
                  </a:extLst>
                </p14:cNvPr>
                <p14:cNvContentPartPr/>
                <p14:nvPr/>
              </p14:nvContentPartPr>
              <p14:xfrm>
                <a:off x="8440830" y="2303100"/>
                <a:ext cx="34560" cy="34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65D4E82-4B83-DA48-BB98-64A4FBE9FB2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425710" y="2287620"/>
                  <a:ext cx="648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B51A3F7-B271-5D45-A600-DEF364C0A026}"/>
                    </a:ext>
                  </a:extLst>
                </p14:cNvPr>
                <p14:cNvContentPartPr/>
                <p14:nvPr/>
              </p14:nvContentPartPr>
              <p14:xfrm>
                <a:off x="8429670" y="2359980"/>
                <a:ext cx="68760" cy="748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B51A3F7-B271-5D45-A600-DEF364C0A02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414190" y="2344860"/>
                  <a:ext cx="990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9E69CF54-2C05-6349-A710-EE5D31D0D1F6}"/>
                    </a:ext>
                  </a:extLst>
                </p14:cNvPr>
                <p14:cNvContentPartPr/>
                <p14:nvPr/>
              </p14:nvContentPartPr>
              <p14:xfrm>
                <a:off x="8486550" y="2303100"/>
                <a:ext cx="63360" cy="131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9E69CF54-2C05-6349-A710-EE5D31D0D1F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471070" y="2287620"/>
                  <a:ext cx="939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44FF794-BB37-234C-852C-42BFA5D558F2}"/>
                    </a:ext>
                  </a:extLst>
                </p14:cNvPr>
                <p14:cNvContentPartPr/>
                <p14:nvPr/>
              </p14:nvContentPartPr>
              <p14:xfrm>
                <a:off x="8480790" y="2411460"/>
                <a:ext cx="63360" cy="74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44FF794-BB37-234C-852C-42BFA5D558F2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465670" y="2396340"/>
                  <a:ext cx="93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48F8C98-C8EE-EC4C-B2F4-5E9B676421F4}"/>
                    </a:ext>
                  </a:extLst>
                </p14:cNvPr>
                <p14:cNvContentPartPr/>
                <p14:nvPr/>
              </p14:nvContentPartPr>
              <p14:xfrm>
                <a:off x="8577990" y="2280060"/>
                <a:ext cx="97560" cy="154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48F8C98-C8EE-EC4C-B2F4-5E9B676421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562510" y="2264940"/>
                  <a:ext cx="12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BE3B462-72ED-C748-BEF2-4E92EB82D078}"/>
                    </a:ext>
                  </a:extLst>
                </p14:cNvPr>
                <p14:cNvContentPartPr/>
                <p14:nvPr/>
              </p14:nvContentPartPr>
              <p14:xfrm>
                <a:off x="8703630" y="2257020"/>
                <a:ext cx="63360" cy="1202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BE3B462-72ED-C748-BEF2-4E92EB82D07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88510" y="2241900"/>
                  <a:ext cx="939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F710983-20F8-9741-AF31-5F7E3915AC36}"/>
                    </a:ext>
                  </a:extLst>
                </p14:cNvPr>
                <p14:cNvContentPartPr/>
                <p14:nvPr/>
              </p14:nvContentPartPr>
              <p14:xfrm>
                <a:off x="8772390" y="2205540"/>
                <a:ext cx="68760" cy="1778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F710983-20F8-9741-AF31-5F7E3915AC3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57270" y="2190420"/>
                  <a:ext cx="990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8DE6D06-1EF2-8A49-9963-9F558EFC8323}"/>
                    </a:ext>
                  </a:extLst>
                </p14:cNvPr>
                <p14:cNvContentPartPr/>
                <p14:nvPr/>
              </p14:nvContentPartPr>
              <p14:xfrm>
                <a:off x="8760870" y="2348820"/>
                <a:ext cx="86040" cy="745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8DE6D06-1EF2-8A49-9963-9F558EFC83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45390" y="2333340"/>
                  <a:ext cx="116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B797BE4-D3CD-8245-BA2B-6D3C6A559CAF}"/>
                    </a:ext>
                  </a:extLst>
                </p14:cNvPr>
                <p14:cNvContentPartPr/>
                <p14:nvPr/>
              </p14:nvContentPartPr>
              <p14:xfrm>
                <a:off x="8955270" y="2359980"/>
                <a:ext cx="14760" cy="29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B797BE4-D3CD-8245-BA2B-6D3C6A559C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940150" y="2344860"/>
                  <a:ext cx="45360" cy="5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910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44600" y="876300"/>
            <a:ext cx="5321970" cy="757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Exit conditions from state S3: 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if next input is 0 then have …0100 (state S6)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if next input is 1 then have …0101 (state S2)</a:t>
            </a:r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2" y="1916113"/>
            <a:ext cx="4105275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</p:spTree>
    <p:extLst>
      <p:ext uri="{BB962C8B-B14F-4D97-AF65-F5344CB8AC3E}">
        <p14:creationId xmlns:p14="http://schemas.microsoft.com/office/powerpoint/2010/main" val="42416611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v1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83774" y="2994921"/>
            <a:ext cx="3099111" cy="3175252"/>
            <a:chOff x="5799527" y="2243855"/>
            <a:chExt cx="3099111" cy="3175252"/>
          </a:xfrm>
        </p:grpSpPr>
        <p:sp>
          <p:nvSpPr>
            <p:cNvPr id="8" name="직사각형 7"/>
            <p:cNvSpPr/>
            <p:nvPr/>
          </p:nvSpPr>
          <p:spPr>
            <a:xfrm>
              <a:off x="6407498" y="3177151"/>
              <a:ext cx="1884260" cy="11959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flipH="1">
              <a:off x="6591451" y="2629417"/>
              <a:ext cx="3581" cy="508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>
              <a:off x="7397614" y="2640815"/>
              <a:ext cx="6336" cy="479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/>
            <p:cNvSpPr/>
            <p:nvPr/>
          </p:nvSpPr>
          <p:spPr>
            <a:xfrm>
              <a:off x="5816673" y="2243855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622836" y="2264494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직선 화살표 연결선 12"/>
            <p:cNvCxnSpPr>
              <a:endCxn id="14" idx="0"/>
            </p:cNvCxnSpPr>
            <p:nvPr/>
          </p:nvCxnSpPr>
          <p:spPr>
            <a:xfrm>
              <a:off x="7349085" y="4373062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6574306" y="5052027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H="1">
              <a:off x="8103285" y="2631022"/>
              <a:ext cx="6336" cy="479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7328507" y="2254701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6574306" y="4373062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5799527" y="5052027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Shift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8123861" y="4373061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7349082" y="5052026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15090" y="1255562"/>
            <a:ext cx="5781730" cy="4230988"/>
            <a:chOff x="128304" y="1300170"/>
            <a:chExt cx="5781730" cy="4230988"/>
          </a:xfrm>
        </p:grpSpPr>
        <p:grpSp>
          <p:nvGrpSpPr>
            <p:cNvPr id="2" name="그룹 1"/>
            <p:cNvGrpSpPr/>
            <p:nvPr/>
          </p:nvGrpSpPr>
          <p:grpSpPr>
            <a:xfrm>
              <a:off x="128304" y="1300170"/>
              <a:ext cx="5780081" cy="4230988"/>
              <a:chOff x="320510" y="1908022"/>
              <a:chExt cx="5780081" cy="4230988"/>
            </a:xfrm>
          </p:grpSpPr>
          <p:sp>
            <p:nvSpPr>
              <p:cNvPr id="21" name="직사각형 20"/>
              <p:cNvSpPr/>
              <p:nvPr/>
            </p:nvSpPr>
            <p:spPr>
              <a:xfrm>
                <a:off x="2150815" y="2339299"/>
                <a:ext cx="1246804" cy="3670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Multiplier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774700" y="3147300"/>
                <a:ext cx="2642638" cy="3670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Multiplicand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3" name="직선 화살표 연결선 22"/>
              <p:cNvCxnSpPr/>
              <p:nvPr/>
            </p:nvCxnSpPr>
            <p:spPr>
              <a:xfrm>
                <a:off x="2810353" y="2742081"/>
                <a:ext cx="0" cy="4135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2733020" y="2851707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2733020" y="2732123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6" name="직선 화살표 연결선 25"/>
              <p:cNvCxnSpPr/>
              <p:nvPr/>
            </p:nvCxnSpPr>
            <p:spPr>
              <a:xfrm>
                <a:off x="2810353" y="1917980"/>
                <a:ext cx="0" cy="4135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2733020" y="2027606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2733020" y="1908022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9" name="직선 화살표 연결선 28"/>
              <p:cNvCxnSpPr/>
              <p:nvPr/>
            </p:nvCxnSpPr>
            <p:spPr>
              <a:xfrm>
                <a:off x="1209675" y="2491013"/>
                <a:ext cx="478" cy="63891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1132820" y="2825963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/>
              <p:cNvSpPr/>
              <p:nvPr/>
            </p:nvSpPr>
            <p:spPr>
              <a:xfrm>
                <a:off x="1132820" y="2706379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직선 화살표 연결선 32"/>
              <p:cNvCxnSpPr/>
              <p:nvPr/>
            </p:nvCxnSpPr>
            <p:spPr>
              <a:xfrm>
                <a:off x="668754" y="2491013"/>
                <a:ext cx="148496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직사각형 36"/>
              <p:cNvSpPr/>
              <p:nvPr/>
            </p:nvSpPr>
            <p:spPr>
              <a:xfrm>
                <a:off x="320510" y="2305764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‘0’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1250029" y="3433591"/>
                <a:ext cx="1656623" cy="1603496"/>
                <a:chOff x="1250029" y="3433591"/>
                <a:chExt cx="1656623" cy="1603496"/>
              </a:xfrm>
            </p:grpSpPr>
            <p:sp>
              <p:nvSpPr>
                <p:cNvPr id="38" name="대각선 줄무늬 37"/>
                <p:cNvSpPr/>
                <p:nvPr/>
              </p:nvSpPr>
              <p:spPr>
                <a:xfrm rot="13423414">
                  <a:off x="1250029" y="3433591"/>
                  <a:ext cx="1656623" cy="1603496"/>
                </a:xfrm>
                <a:prstGeom prst="diagStripe">
                  <a:avLst>
                    <a:gd name="adj" fmla="val 52232"/>
                  </a:avLst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1489812" y="4402645"/>
                  <a:ext cx="1212413" cy="367080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Accumulator</a:t>
                  </a:r>
                  <a:endParaRPr lang="ko-KR" altLang="en-US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이등변 삼각형 39"/>
                <p:cNvSpPr/>
                <p:nvPr/>
              </p:nvSpPr>
              <p:spPr>
                <a:xfrm rot="10800000">
                  <a:off x="1667652" y="4240102"/>
                  <a:ext cx="856732" cy="167306"/>
                </a:xfrm>
                <a:prstGeom prst="triangle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이등변 삼각형 40"/>
                <p:cNvSpPr/>
                <p:nvPr/>
              </p:nvSpPr>
              <p:spPr>
                <a:xfrm rot="10800000">
                  <a:off x="1667652" y="4197193"/>
                  <a:ext cx="856732" cy="167306"/>
                </a:xfrm>
                <a:prstGeom prst="triangle">
                  <a:avLst/>
                </a:prstGeom>
                <a:solidFill>
                  <a:schemeClr val="bg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43" name="직선 화살표 연결선 42"/>
              <p:cNvCxnSpPr/>
              <p:nvPr/>
            </p:nvCxnSpPr>
            <p:spPr>
              <a:xfrm>
                <a:off x="1364876" y="3825867"/>
                <a:ext cx="0" cy="4135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>
                <a:off x="1287543" y="3935493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직사각형 44"/>
              <p:cNvSpPr/>
              <p:nvPr/>
            </p:nvSpPr>
            <p:spPr>
              <a:xfrm>
                <a:off x="1287543" y="3815909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355938" y="3822131"/>
                <a:ext cx="722402" cy="3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/>
              <p:cNvCxnSpPr>
                <a:endCxn id="22" idx="2"/>
              </p:cNvCxnSpPr>
              <p:nvPr/>
            </p:nvCxnSpPr>
            <p:spPr>
              <a:xfrm flipV="1">
                <a:off x="2087278" y="3514380"/>
                <a:ext cx="8741" cy="33637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직사각형 51"/>
              <p:cNvSpPr/>
              <p:nvPr/>
            </p:nvSpPr>
            <p:spPr>
              <a:xfrm>
                <a:off x="757021" y="5188368"/>
                <a:ext cx="2642638" cy="3670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Product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직선 화살표 연결선 52"/>
              <p:cNvCxnSpPr/>
              <p:nvPr/>
            </p:nvCxnSpPr>
            <p:spPr>
              <a:xfrm>
                <a:off x="2103638" y="4779683"/>
                <a:ext cx="0" cy="4135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2026305" y="4889309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직사각형 54"/>
              <p:cNvSpPr/>
              <p:nvPr/>
            </p:nvSpPr>
            <p:spPr>
              <a:xfrm>
                <a:off x="2026305" y="4769725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6" name="직선 화살표 연결선 55"/>
              <p:cNvCxnSpPr/>
              <p:nvPr/>
            </p:nvCxnSpPr>
            <p:spPr>
              <a:xfrm>
                <a:off x="2103638" y="5541311"/>
                <a:ext cx="0" cy="5976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2026305" y="5650937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직사각형 57"/>
              <p:cNvSpPr/>
              <p:nvPr/>
            </p:nvSpPr>
            <p:spPr>
              <a:xfrm>
                <a:off x="2026305" y="5531353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>
                <a:off x="2078340" y="5828182"/>
                <a:ext cx="159831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 flipV="1">
                <a:off x="3678258" y="3825867"/>
                <a:ext cx="10114" cy="201190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/>
              <p:cNvCxnSpPr/>
              <p:nvPr/>
            </p:nvCxnSpPr>
            <p:spPr>
              <a:xfrm>
                <a:off x="2911705" y="3825867"/>
                <a:ext cx="0" cy="41358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>
                <a:off x="2834372" y="3935493"/>
                <a:ext cx="154665" cy="11336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직사각형 67"/>
              <p:cNvSpPr/>
              <p:nvPr/>
            </p:nvSpPr>
            <p:spPr>
              <a:xfrm>
                <a:off x="2834372" y="3815909"/>
                <a:ext cx="498079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9" name="직선 연결선 68"/>
              <p:cNvCxnSpPr/>
              <p:nvPr/>
            </p:nvCxnSpPr>
            <p:spPr>
              <a:xfrm>
                <a:off x="2902767" y="3822131"/>
                <a:ext cx="78645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화살표 연결선 72"/>
              <p:cNvCxnSpPr>
                <a:stCxn id="75" idx="1"/>
              </p:cNvCxnSpPr>
              <p:nvPr/>
            </p:nvCxnSpPr>
            <p:spPr>
              <a:xfrm flipH="1">
                <a:off x="3399660" y="5484105"/>
                <a:ext cx="1798400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직사각형 74"/>
              <p:cNvSpPr/>
              <p:nvPr/>
            </p:nvSpPr>
            <p:spPr>
              <a:xfrm>
                <a:off x="5198060" y="5300565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Load3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6" name="직선 화살표 연결선 75"/>
              <p:cNvCxnSpPr/>
              <p:nvPr/>
            </p:nvCxnSpPr>
            <p:spPr>
              <a:xfrm flipH="1" flipV="1">
                <a:off x="3389074" y="5252270"/>
                <a:ext cx="774774" cy="2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직사각형 76"/>
              <p:cNvSpPr/>
              <p:nvPr/>
            </p:nvSpPr>
            <p:spPr>
              <a:xfrm>
                <a:off x="4106926" y="5040155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Clear 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78" name="직선 화살표 연결선 77"/>
              <p:cNvCxnSpPr/>
              <p:nvPr/>
            </p:nvCxnSpPr>
            <p:spPr>
              <a:xfrm flipH="1">
                <a:off x="3399659" y="3209538"/>
                <a:ext cx="2010621" cy="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 flipV="1">
                <a:off x="3920544" y="2636214"/>
                <a:ext cx="0" cy="57332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 flipH="1">
                <a:off x="3389074" y="2636214"/>
                <a:ext cx="531470" cy="24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직사각형 87"/>
              <p:cNvSpPr/>
              <p:nvPr/>
            </p:nvSpPr>
            <p:spPr>
              <a:xfrm>
                <a:off x="5270639" y="3017010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Shift 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9" name="직선 화살표 연결선 88"/>
              <p:cNvCxnSpPr/>
              <p:nvPr/>
            </p:nvCxnSpPr>
            <p:spPr>
              <a:xfrm flipH="1" flipV="1">
                <a:off x="3402588" y="3322904"/>
                <a:ext cx="774774" cy="2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직사각형 89"/>
              <p:cNvSpPr/>
              <p:nvPr/>
            </p:nvSpPr>
            <p:spPr>
              <a:xfrm>
                <a:off x="4120440" y="3167939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Load2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직선 화살표 연결선 90"/>
              <p:cNvCxnSpPr/>
              <p:nvPr/>
            </p:nvCxnSpPr>
            <p:spPr>
              <a:xfrm flipH="1" flipV="1">
                <a:off x="3422021" y="3456123"/>
                <a:ext cx="512181" cy="19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직사각형 91"/>
              <p:cNvSpPr/>
              <p:nvPr/>
            </p:nvSpPr>
            <p:spPr>
              <a:xfrm>
                <a:off x="3648024" y="3282947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‘0’ 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4" name="직선 화살표 연결선 93"/>
              <p:cNvCxnSpPr/>
              <p:nvPr/>
            </p:nvCxnSpPr>
            <p:spPr>
              <a:xfrm flipH="1" flipV="1">
                <a:off x="3417660" y="2408890"/>
                <a:ext cx="774774" cy="282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직사각형 94"/>
              <p:cNvSpPr/>
              <p:nvPr/>
            </p:nvSpPr>
            <p:spPr>
              <a:xfrm>
                <a:off x="4103998" y="2167334"/>
                <a:ext cx="829952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Load1</a:t>
                </a:r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3268572" y="2341274"/>
                <a:ext cx="130736" cy="365105"/>
              </a:xfrm>
              <a:prstGeom prst="rect">
                <a:avLst/>
              </a:prstGeom>
              <a:solidFill>
                <a:srgbClr val="FFC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9" name="직선 화살표 연결선 98"/>
              <p:cNvCxnSpPr/>
              <p:nvPr/>
            </p:nvCxnSpPr>
            <p:spPr>
              <a:xfrm>
                <a:off x="3328317" y="2518265"/>
                <a:ext cx="2081963" cy="689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직사각형 100"/>
            <p:cNvSpPr/>
            <p:nvPr/>
          </p:nvSpPr>
          <p:spPr>
            <a:xfrm>
              <a:off x="5080082" y="1720833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3784334" y="2500097"/>
            <a:ext cx="87978" cy="969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ectangle 5"/>
          <p:cNvSpPr>
            <a:spLocks noChangeArrowheads="1"/>
          </p:cNvSpPr>
          <p:nvPr/>
        </p:nvSpPr>
        <p:spPr bwMode="auto">
          <a:xfrm>
            <a:off x="2806284" y="5378278"/>
            <a:ext cx="3314030" cy="1463991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for every clock edge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cs typeface="Courier New" panose="02070309020205020404" pitchFamily="49" charset="0"/>
              </a:rPr>
              <a:t>tmp</a:t>
            </a:r>
            <a:r>
              <a:rPr lang="en-US" altLang="ko-KR" dirty="0">
                <a:cs typeface="Courier New" panose="02070309020205020404" pitchFamily="49" charset="0"/>
              </a:rPr>
              <a:t> = Product + Multiplicand;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if Multiplier[0]==1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  Product=</a:t>
            </a:r>
            <a:r>
              <a:rPr lang="en-US" altLang="ko-KR" dirty="0" err="1">
                <a:solidFill>
                  <a:srgbClr val="FF0000"/>
                </a:solidFill>
                <a:cs typeface="Courier New" panose="02070309020205020404" pitchFamily="49" charset="0"/>
              </a:rPr>
              <a:t>tmp</a:t>
            </a:r>
            <a:r>
              <a:rPr lang="en-US" altLang="ko-KR" dirty="0"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Multiplier=Multiplier&gt;&gt;1;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cs typeface="Courier New" panose="02070309020205020404" pitchFamily="49" charset="0"/>
              </a:rPr>
              <a:t>  Multiplicand=Multiplicand&lt;&lt;1;</a:t>
            </a:r>
            <a:endParaRPr lang="en-US" altLang="ko-KR" b="1" dirty="0">
              <a:cs typeface="Courier New" panose="02070309020205020404" pitchFamily="49" charset="0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413414" y="411613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  <a:cs typeface="Courier New" panose="02070309020205020404" pitchFamily="49" charset="0"/>
              </a:rPr>
              <a:t>tmp</a:t>
            </a:r>
            <a:endParaRPr kumimoji="1" lang="ko-KR" alt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EFA5498-D850-3649-B25E-C275BAEFEB02}"/>
              </a:ext>
            </a:extLst>
          </p:cNvPr>
          <p:cNvGrpSpPr/>
          <p:nvPr/>
        </p:nvGrpSpPr>
        <p:grpSpPr>
          <a:xfrm>
            <a:off x="3617550" y="3108780"/>
            <a:ext cx="446040" cy="346320"/>
            <a:chOff x="3617550" y="3108780"/>
            <a:chExt cx="446040" cy="34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20D1ED2-80D9-6043-BEE2-EB028725B2B1}"/>
                    </a:ext>
                  </a:extLst>
                </p14:cNvPr>
                <p14:cNvContentPartPr/>
                <p14:nvPr/>
              </p14:nvContentPartPr>
              <p14:xfrm>
                <a:off x="3634470" y="3188700"/>
                <a:ext cx="34920" cy="266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20D1ED2-80D9-6043-BEE2-EB028725B2B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19350" y="3173580"/>
                  <a:ext cx="655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249757-8C45-2E47-8432-0A44F2F5DA77}"/>
                    </a:ext>
                  </a:extLst>
                </p14:cNvPr>
                <p14:cNvContentPartPr/>
                <p14:nvPr/>
              </p14:nvContentPartPr>
              <p14:xfrm>
                <a:off x="3617550" y="3240180"/>
                <a:ext cx="91800" cy="109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249757-8C45-2E47-8432-0A44F2F5DA7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02070" y="3224700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9E3C805-74D4-9C49-9C5E-C00DF2590661}"/>
                    </a:ext>
                  </a:extLst>
                </p14:cNvPr>
                <p14:cNvContentPartPr/>
                <p14:nvPr/>
              </p14:nvContentPartPr>
              <p14:xfrm>
                <a:off x="3720150" y="3194460"/>
                <a:ext cx="91800" cy="120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9E3C805-74D4-9C49-9C5E-C00DF259066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05030" y="3179340"/>
                  <a:ext cx="122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403601B-71FA-C640-A4D4-D3F958DCDF41}"/>
                    </a:ext>
                  </a:extLst>
                </p14:cNvPr>
                <p14:cNvContentPartPr/>
                <p14:nvPr/>
              </p14:nvContentPartPr>
              <p14:xfrm>
                <a:off x="3823110" y="3211740"/>
                <a:ext cx="63360" cy="97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403601B-71FA-C640-A4D4-D3F958DCDF4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07630" y="3196620"/>
                  <a:ext cx="93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8B04737-6A1C-154C-8DEF-24A9E69344FF}"/>
                    </a:ext>
                  </a:extLst>
                </p14:cNvPr>
                <p14:cNvContentPartPr/>
                <p14:nvPr/>
              </p14:nvContentPartPr>
              <p14:xfrm>
                <a:off x="3857670" y="3108780"/>
                <a:ext cx="34560" cy="22896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8B04737-6A1C-154C-8DEF-24A9E69344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42190" y="3093660"/>
                  <a:ext cx="648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B77D5A9-84EA-BA41-8FCD-74C81F0C8E6D}"/>
                    </a:ext>
                  </a:extLst>
                </p14:cNvPr>
                <p14:cNvContentPartPr/>
                <p14:nvPr/>
              </p14:nvContentPartPr>
              <p14:xfrm>
                <a:off x="3914550" y="3182940"/>
                <a:ext cx="132120" cy="11484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B77D5A9-84EA-BA41-8FCD-74C81F0C8E6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99070" y="3167820"/>
                  <a:ext cx="162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63E7A90-9E5E-7A49-8BBA-E89C9F23AA71}"/>
                    </a:ext>
                  </a:extLst>
                </p14:cNvPr>
                <p14:cNvContentPartPr/>
                <p14:nvPr/>
              </p14:nvContentPartPr>
              <p14:xfrm>
                <a:off x="3971790" y="3205620"/>
                <a:ext cx="91800" cy="6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63E7A90-9E5E-7A49-8BBA-E89C9F23AA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56310" y="3190500"/>
                  <a:ext cx="122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ABC790E-E68B-9444-888C-707AADB39505}"/>
                    </a:ext>
                  </a:extLst>
                </p14:cNvPr>
                <p14:cNvContentPartPr/>
                <p14:nvPr/>
              </p14:nvContentPartPr>
              <p14:xfrm>
                <a:off x="3982950" y="3217140"/>
                <a:ext cx="34920" cy="518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ABC790E-E68B-9444-888C-707AADB395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67830" y="3202020"/>
                  <a:ext cx="6552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7B59F5-BB9A-4A40-BF3F-5DAD32EA3DC8}"/>
              </a:ext>
            </a:extLst>
          </p:cNvPr>
          <p:cNvGrpSpPr/>
          <p:nvPr/>
        </p:nvGrpSpPr>
        <p:grpSpPr>
          <a:xfrm>
            <a:off x="1600110" y="3177540"/>
            <a:ext cx="680040" cy="257400"/>
            <a:chOff x="1600110" y="3177540"/>
            <a:chExt cx="68004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4F1BB3C-C6A2-2F4E-A7C1-8EFF6DBF04E0}"/>
                    </a:ext>
                  </a:extLst>
                </p14:cNvPr>
                <p14:cNvContentPartPr/>
                <p14:nvPr/>
              </p14:nvContentPartPr>
              <p14:xfrm>
                <a:off x="1600110" y="3303180"/>
                <a:ext cx="34560" cy="6336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4F1BB3C-C6A2-2F4E-A7C1-8EFF6DBF04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84990" y="3287700"/>
                  <a:ext cx="651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4ED4624-34F2-984B-9829-722785D75C9F}"/>
                    </a:ext>
                  </a:extLst>
                </p14:cNvPr>
                <p14:cNvContentPartPr/>
                <p14:nvPr/>
              </p14:nvContentPartPr>
              <p14:xfrm>
                <a:off x="1628550" y="3297420"/>
                <a:ext cx="40320" cy="630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4ED4624-34F2-984B-9829-722785D75C9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13430" y="3282300"/>
                  <a:ext cx="70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9BF5657-B081-6E42-948F-B59808FF619B}"/>
                    </a:ext>
                  </a:extLst>
                </p14:cNvPr>
                <p14:cNvContentPartPr/>
                <p14:nvPr/>
              </p14:nvContentPartPr>
              <p14:xfrm>
                <a:off x="1685790" y="3268620"/>
                <a:ext cx="91800" cy="1148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9BF5657-B081-6E42-948F-B59808FF619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70670" y="3253500"/>
                  <a:ext cx="1224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F927D1B-B4F8-8F4C-8771-6ECB6386F28E}"/>
                    </a:ext>
                  </a:extLst>
                </p14:cNvPr>
                <p14:cNvContentPartPr/>
                <p14:nvPr/>
              </p14:nvContentPartPr>
              <p14:xfrm>
                <a:off x="1782990" y="3177540"/>
                <a:ext cx="46080" cy="1890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F927D1B-B4F8-8F4C-8771-6ECB6386F28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67870" y="3162060"/>
                  <a:ext cx="763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483046CB-3243-E14D-BD29-8FC08C0194DE}"/>
                    </a:ext>
                  </a:extLst>
                </p14:cNvPr>
                <p14:cNvContentPartPr/>
                <p14:nvPr/>
              </p14:nvContentPartPr>
              <p14:xfrm>
                <a:off x="1851390" y="3234420"/>
                <a:ext cx="12240" cy="61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483046CB-3243-E14D-BD29-8FC08C0194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35910" y="3219300"/>
                  <a:ext cx="42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04C4DC9-BD20-514B-B7AD-FD18E47AA923}"/>
                    </a:ext>
                  </a:extLst>
                </p14:cNvPr>
                <p14:cNvContentPartPr/>
                <p14:nvPr/>
              </p14:nvContentPartPr>
              <p14:xfrm>
                <a:off x="1862910" y="3297420"/>
                <a:ext cx="11880" cy="576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04C4DC9-BD20-514B-B7AD-FD18E47AA9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7790" y="3282300"/>
                  <a:ext cx="421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F1EE68-5579-0545-8676-0EEB51323032}"/>
                    </a:ext>
                  </a:extLst>
                </p14:cNvPr>
                <p14:cNvContentPartPr/>
                <p14:nvPr/>
              </p14:nvContentPartPr>
              <p14:xfrm>
                <a:off x="1885950" y="3245940"/>
                <a:ext cx="51480" cy="1890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F1EE68-5579-0545-8676-0EEB513230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70470" y="3230820"/>
                  <a:ext cx="820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545AEDE-284E-E240-A87A-16B67440BBBC}"/>
                    </a:ext>
                  </a:extLst>
                </p14:cNvPr>
                <p14:cNvContentPartPr/>
                <p14:nvPr/>
              </p14:nvContentPartPr>
              <p14:xfrm>
                <a:off x="1937070" y="3194460"/>
                <a:ext cx="46080" cy="183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545AEDE-284E-E240-A87A-16B67440BBB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921590" y="3179340"/>
                  <a:ext cx="766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291DB91-8722-824B-A733-977DE98AED9B}"/>
                    </a:ext>
                  </a:extLst>
                </p14:cNvPr>
                <p14:cNvContentPartPr/>
                <p14:nvPr/>
              </p14:nvContentPartPr>
              <p14:xfrm>
                <a:off x="2005470" y="3228660"/>
                <a:ext cx="6120" cy="23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291DB91-8722-824B-A733-977DE98AED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90350" y="3213540"/>
                  <a:ext cx="36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7B01E3E-BB8B-6F41-8EC5-3F91932A1108}"/>
                    </a:ext>
                  </a:extLst>
                </p14:cNvPr>
                <p14:cNvContentPartPr/>
                <p14:nvPr/>
              </p14:nvContentPartPr>
              <p14:xfrm>
                <a:off x="2011230" y="3285900"/>
                <a:ext cx="11880" cy="745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7B01E3E-BB8B-6F41-8EC5-3F91932A110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6110" y="3270780"/>
                  <a:ext cx="421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5A75D38-DE5F-D844-B6B6-23E024FD9CBA}"/>
                    </a:ext>
                  </a:extLst>
                </p14:cNvPr>
                <p14:cNvContentPartPr/>
                <p14:nvPr/>
              </p14:nvContentPartPr>
              <p14:xfrm>
                <a:off x="2057310" y="3288420"/>
                <a:ext cx="40320" cy="6660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5A75D38-DE5F-D844-B6B6-23E024FD9CB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41830" y="3272940"/>
                  <a:ext cx="7056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B8E3608-23D4-A54A-90BE-3505D53A957A}"/>
                    </a:ext>
                  </a:extLst>
                </p14:cNvPr>
                <p14:cNvContentPartPr/>
                <p14:nvPr/>
              </p14:nvContentPartPr>
              <p14:xfrm>
                <a:off x="2108430" y="3280140"/>
                <a:ext cx="34920" cy="630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B8E3608-23D4-A54A-90BE-3505D53A95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93310" y="3265020"/>
                  <a:ext cx="65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46E817B-FA04-F44A-BD06-632C6D23CF1A}"/>
                    </a:ext>
                  </a:extLst>
                </p14:cNvPr>
                <p14:cNvContentPartPr/>
                <p14:nvPr/>
              </p14:nvContentPartPr>
              <p14:xfrm>
                <a:off x="2171430" y="3200220"/>
                <a:ext cx="46080" cy="2116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46E817B-FA04-F44A-BD06-632C6D23CF1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56310" y="3184740"/>
                  <a:ext cx="7668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458FED2-3FC5-3847-A4A4-7598BC6E2240}"/>
                    </a:ext>
                  </a:extLst>
                </p14:cNvPr>
                <p14:cNvContentPartPr/>
                <p14:nvPr/>
              </p14:nvContentPartPr>
              <p14:xfrm>
                <a:off x="2165670" y="3274380"/>
                <a:ext cx="114480" cy="34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458FED2-3FC5-3847-A4A4-7598BC6E22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0550" y="3259260"/>
                  <a:ext cx="145080" cy="6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70CFEC4-D281-514B-A571-49D82A2AF062}"/>
                  </a:ext>
                </a:extLst>
              </p14:cNvPr>
              <p14:cNvContentPartPr/>
              <p14:nvPr/>
            </p14:nvContentPartPr>
            <p14:xfrm>
              <a:off x="2405790" y="3325860"/>
              <a:ext cx="6120" cy="61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70CFEC4-D281-514B-A571-49D82A2AF0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90670" y="3310380"/>
                <a:ext cx="36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74C241B-8342-A846-A3DF-F1F9B5C1F2F8}"/>
                  </a:ext>
                </a:extLst>
              </p14:cNvPr>
              <p14:cNvContentPartPr/>
              <p14:nvPr/>
            </p14:nvContentPartPr>
            <p14:xfrm>
              <a:off x="5406390" y="2303100"/>
              <a:ext cx="423360" cy="451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74C241B-8342-A846-A3DF-F1F9B5C1F2F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90910" y="2287620"/>
                <a:ext cx="4539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E0F0663-A30B-EF46-BFB4-8FE35D621E83}"/>
                  </a:ext>
                </a:extLst>
              </p14:cNvPr>
              <p14:cNvContentPartPr/>
              <p14:nvPr/>
            </p14:nvContentPartPr>
            <p14:xfrm>
              <a:off x="3400110" y="2011500"/>
              <a:ext cx="406080" cy="4917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E0F0663-A30B-EF46-BFB4-8FE35D621E8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384630" y="1996380"/>
                <a:ext cx="436680" cy="52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74D014B7-9DE6-DD4E-8806-E9FA72941E65}"/>
              </a:ext>
            </a:extLst>
          </p:cNvPr>
          <p:cNvGrpSpPr/>
          <p:nvPr/>
        </p:nvGrpSpPr>
        <p:grpSpPr>
          <a:xfrm>
            <a:off x="3008430" y="2074500"/>
            <a:ext cx="1552320" cy="406080"/>
            <a:chOff x="3008430" y="2074500"/>
            <a:chExt cx="1552320" cy="40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2ABE833-3DA8-634C-B6F7-14FD09C1A782}"/>
                    </a:ext>
                  </a:extLst>
                </p14:cNvPr>
                <p14:cNvContentPartPr/>
                <p14:nvPr/>
              </p14:nvContentPartPr>
              <p14:xfrm>
                <a:off x="3040110" y="2137140"/>
                <a:ext cx="132120" cy="1764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2ABE833-3DA8-634C-B6F7-14FD09C1A7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024990" y="2122020"/>
                  <a:ext cx="162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68C5D63-68EC-D648-A733-D9500D2931FF}"/>
                    </a:ext>
                  </a:extLst>
                </p14:cNvPr>
                <p14:cNvContentPartPr/>
                <p14:nvPr/>
              </p14:nvContentPartPr>
              <p14:xfrm>
                <a:off x="3045870" y="2165940"/>
                <a:ext cx="103680" cy="2304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68C5D63-68EC-D648-A733-D9500D2931F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030390" y="2150460"/>
                  <a:ext cx="133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3200927-8518-D24D-A139-B77BB7DFDBD2}"/>
                    </a:ext>
                  </a:extLst>
                </p14:cNvPr>
                <p14:cNvContentPartPr/>
                <p14:nvPr/>
              </p14:nvContentPartPr>
              <p14:xfrm>
                <a:off x="3131550" y="2074500"/>
                <a:ext cx="51840" cy="1486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3200927-8518-D24D-A139-B77BB7DFDBD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116430" y="2059020"/>
                  <a:ext cx="824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F3491723-B681-9B49-986D-8E529AAE052E}"/>
                    </a:ext>
                  </a:extLst>
                </p14:cNvPr>
                <p14:cNvContentPartPr/>
                <p14:nvPr/>
              </p14:nvContentPartPr>
              <p14:xfrm>
                <a:off x="3040110" y="2411460"/>
                <a:ext cx="103320" cy="118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F3491723-B681-9B49-986D-8E529AAE05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024990" y="2396340"/>
                  <a:ext cx="133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71C9110-3C6E-6A45-AC09-0DF2A3BDC330}"/>
                    </a:ext>
                  </a:extLst>
                </p14:cNvPr>
                <p14:cNvContentPartPr/>
                <p14:nvPr/>
              </p14:nvContentPartPr>
              <p14:xfrm>
                <a:off x="3034350" y="2440260"/>
                <a:ext cx="109080" cy="1764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71C9110-3C6E-6A45-AC09-0DF2A3BDC33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230" y="2424780"/>
                  <a:ext cx="139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EAA35B3-B51A-A047-ABBF-3357C6EAE72F}"/>
                    </a:ext>
                  </a:extLst>
                </p14:cNvPr>
                <p14:cNvContentPartPr/>
                <p14:nvPr/>
              </p14:nvContentPartPr>
              <p14:xfrm>
                <a:off x="3008430" y="2377260"/>
                <a:ext cx="83520" cy="10332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EAA35B3-B51A-A047-ABBF-3357C6EAE7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93310" y="2361780"/>
                  <a:ext cx="114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984457C-0FB8-594D-B195-49848C4FF759}"/>
                    </a:ext>
                  </a:extLst>
                </p14:cNvPr>
                <p14:cNvContentPartPr/>
                <p14:nvPr/>
              </p14:nvContentPartPr>
              <p14:xfrm>
                <a:off x="3280230" y="2240100"/>
                <a:ext cx="40320" cy="6876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984457C-0FB8-594D-B195-49848C4FF75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265110" y="2224620"/>
                  <a:ext cx="70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BE8E58C-F9BE-294C-B8AD-56A020647036}"/>
                    </a:ext>
                  </a:extLst>
                </p14:cNvPr>
                <p14:cNvContentPartPr/>
                <p14:nvPr/>
              </p14:nvContentPartPr>
              <p14:xfrm>
                <a:off x="3325950" y="2188620"/>
                <a:ext cx="40320" cy="1033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BE8E58C-F9BE-294C-B8AD-56A02064703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310830" y="2173140"/>
                  <a:ext cx="705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4783679-6268-BC44-ABAF-6B1888D60871}"/>
                    </a:ext>
                  </a:extLst>
                </p14:cNvPr>
                <p14:cNvContentPartPr/>
                <p14:nvPr/>
              </p14:nvContentPartPr>
              <p14:xfrm>
                <a:off x="3377430" y="2125980"/>
                <a:ext cx="40680" cy="1317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4783679-6268-BC44-ABAF-6B1888D6087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61950" y="2110500"/>
                  <a:ext cx="70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FD79205-DA83-B94B-A746-CF42459C199A}"/>
                    </a:ext>
                  </a:extLst>
                </p14:cNvPr>
                <p14:cNvContentPartPr/>
                <p14:nvPr/>
              </p14:nvContentPartPr>
              <p14:xfrm>
                <a:off x="3377430" y="2228580"/>
                <a:ext cx="55080" cy="972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FD79205-DA83-B94B-A746-CF42459C199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1950" y="2213460"/>
                  <a:ext cx="85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5E62D0B-685E-D841-ADDD-3A3DA7258430}"/>
                    </a:ext>
                  </a:extLst>
                </p14:cNvPr>
                <p14:cNvContentPartPr/>
                <p14:nvPr/>
              </p14:nvContentPartPr>
              <p14:xfrm>
                <a:off x="3451590" y="2177100"/>
                <a:ext cx="23040" cy="288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5E62D0B-685E-D841-ADDD-3A3DA725843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36470" y="2161980"/>
                  <a:ext cx="5364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3DB52F-BE02-8044-8AB9-4CACFCF9D396}"/>
                    </a:ext>
                  </a:extLst>
                </p14:cNvPr>
                <p14:cNvContentPartPr/>
                <p14:nvPr/>
              </p14:nvContentPartPr>
              <p14:xfrm>
                <a:off x="3445830" y="2200140"/>
                <a:ext cx="57600" cy="860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3DB52F-BE02-8044-8AB9-4CACFCF9D39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430710" y="2184660"/>
                  <a:ext cx="88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53CD72C0-CCD0-BE4F-8F8A-CD6DF787C784}"/>
                    </a:ext>
                  </a:extLst>
                </p14:cNvPr>
                <p14:cNvContentPartPr/>
                <p14:nvPr/>
              </p14:nvContentPartPr>
              <p14:xfrm>
                <a:off x="3514590" y="2142900"/>
                <a:ext cx="51480" cy="12024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53CD72C0-CCD0-BE4F-8F8A-CD6DF787C78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99470" y="2127780"/>
                  <a:ext cx="82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73815686-EA29-4842-861B-EF0F0DDB8E42}"/>
                    </a:ext>
                  </a:extLst>
                </p14:cNvPr>
                <p14:cNvContentPartPr/>
                <p14:nvPr/>
              </p14:nvContentPartPr>
              <p14:xfrm>
                <a:off x="3537270" y="2200140"/>
                <a:ext cx="46440" cy="29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73815686-EA29-4842-861B-EF0F0DDB8E4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22150" y="2184660"/>
                  <a:ext cx="766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7AC754-864F-C447-A43B-AAD08184CEF4}"/>
                    </a:ext>
                  </a:extLst>
                </p14:cNvPr>
                <p14:cNvContentPartPr/>
                <p14:nvPr/>
              </p14:nvContentPartPr>
              <p14:xfrm>
                <a:off x="3548790" y="2240100"/>
                <a:ext cx="40680" cy="687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7AC754-864F-C447-A43B-AAD08184CEF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533310" y="2224620"/>
                  <a:ext cx="7092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12582B1-4C82-E14E-96E9-F61D723E4DC2}"/>
                    </a:ext>
                  </a:extLst>
                </p14:cNvPr>
                <p14:cNvContentPartPr/>
                <p14:nvPr/>
              </p14:nvContentPartPr>
              <p14:xfrm>
                <a:off x="3611790" y="2154420"/>
                <a:ext cx="57600" cy="406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12582B1-4C82-E14E-96E9-F61D723E4DC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596310" y="2138940"/>
                  <a:ext cx="8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C685C19-051C-9742-9A6A-5E6891150E03}"/>
                    </a:ext>
                  </a:extLst>
                </p14:cNvPr>
                <p14:cNvContentPartPr/>
                <p14:nvPr/>
              </p14:nvContentPartPr>
              <p14:xfrm>
                <a:off x="3594510" y="2188620"/>
                <a:ext cx="86040" cy="460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C685C19-051C-9742-9A6A-5E6891150E0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79390" y="2173140"/>
                  <a:ext cx="1166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0A077D4-4D19-F24A-91E1-2EC4696F78F5}"/>
                    </a:ext>
                  </a:extLst>
                </p14:cNvPr>
                <p14:cNvContentPartPr/>
                <p14:nvPr/>
              </p14:nvContentPartPr>
              <p14:xfrm>
                <a:off x="3634470" y="2217420"/>
                <a:ext cx="103320" cy="63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0A077D4-4D19-F24A-91E1-2EC4696F78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19350" y="2201940"/>
                  <a:ext cx="1335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7E3F967-1946-3342-905F-9865BB5D3A3E}"/>
                    </a:ext>
                  </a:extLst>
                </p14:cNvPr>
                <p14:cNvContentPartPr/>
                <p14:nvPr/>
              </p14:nvContentPartPr>
              <p14:xfrm>
                <a:off x="3857670" y="2165940"/>
                <a:ext cx="51480" cy="802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7E3F967-1946-3342-905F-9865BB5D3A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42190" y="2150460"/>
                  <a:ext cx="82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DDD26A-1DCC-E240-82E8-0F132A4CEFE9}"/>
                    </a:ext>
                  </a:extLst>
                </p14:cNvPr>
                <p14:cNvContentPartPr/>
                <p14:nvPr/>
              </p14:nvContentPartPr>
              <p14:xfrm>
                <a:off x="3880350" y="2205540"/>
                <a:ext cx="57600" cy="11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DDD26A-1DCC-E240-82E8-0F132A4CEFE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65230" y="2190420"/>
                  <a:ext cx="882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3F85FF1A-37EC-DF46-B452-50A34D6025FF}"/>
                    </a:ext>
                  </a:extLst>
                </p14:cNvPr>
                <p14:cNvContentPartPr/>
                <p14:nvPr/>
              </p14:nvContentPartPr>
              <p14:xfrm>
                <a:off x="3943350" y="2142900"/>
                <a:ext cx="6120" cy="1090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3F85FF1A-37EC-DF46-B452-50A34D6025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27870" y="2127780"/>
                  <a:ext cx="36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A01DFBF-6C68-A442-B692-345490D5EA49}"/>
                    </a:ext>
                  </a:extLst>
                </p14:cNvPr>
                <p14:cNvContentPartPr/>
                <p14:nvPr/>
              </p14:nvContentPartPr>
              <p14:xfrm>
                <a:off x="3977550" y="2165940"/>
                <a:ext cx="63360" cy="918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A01DFBF-6C68-A442-B692-345490D5EA4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62070" y="2150460"/>
                  <a:ext cx="939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21796B6-4C89-BB40-BD9E-8F2A32635D56}"/>
                    </a:ext>
                  </a:extLst>
                </p14:cNvPr>
                <p14:cNvContentPartPr/>
                <p14:nvPr/>
              </p14:nvContentPartPr>
              <p14:xfrm>
                <a:off x="4051710" y="2097180"/>
                <a:ext cx="69120" cy="1602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21796B6-4C89-BB40-BD9E-8F2A32635D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036590" y="2082060"/>
                  <a:ext cx="9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0E9EFDA-E930-8F41-AF2A-1DAEF32BA3D4}"/>
                    </a:ext>
                  </a:extLst>
                </p14:cNvPr>
                <p14:cNvContentPartPr/>
                <p14:nvPr/>
              </p14:nvContentPartPr>
              <p14:xfrm>
                <a:off x="4177350" y="2160180"/>
                <a:ext cx="51840" cy="4572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0E9EFDA-E930-8F41-AF2A-1DAEF32BA3D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61870" y="2145060"/>
                  <a:ext cx="824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7690541-ABFE-0141-9243-E49F7785B4E1}"/>
                    </a:ext>
                  </a:extLst>
                </p14:cNvPr>
                <p14:cNvContentPartPr/>
                <p14:nvPr/>
              </p14:nvContentPartPr>
              <p14:xfrm>
                <a:off x="4257270" y="2091420"/>
                <a:ext cx="34920" cy="1144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7690541-ABFE-0141-9243-E49F7785B4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2150" y="2076300"/>
                  <a:ext cx="6552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B36C3F2-55CE-BA4D-A333-99FC45527FC5}"/>
                    </a:ext>
                  </a:extLst>
                </p14:cNvPr>
                <p14:cNvContentPartPr/>
                <p14:nvPr/>
              </p14:nvContentPartPr>
              <p14:xfrm>
                <a:off x="4177350" y="2217420"/>
                <a:ext cx="109080" cy="918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B36C3F2-55CE-BA4D-A333-99FC45527FC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61870" y="2201940"/>
                  <a:ext cx="1396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34FA10-70E9-4643-BBFE-9A617B98EE60}"/>
                    </a:ext>
                  </a:extLst>
                </p14:cNvPr>
                <p14:cNvContentPartPr/>
                <p14:nvPr/>
              </p14:nvContentPartPr>
              <p14:xfrm>
                <a:off x="4291830" y="2200140"/>
                <a:ext cx="57240" cy="460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34FA10-70E9-4643-BBFE-9A617B98EE6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76710" y="2184660"/>
                  <a:ext cx="87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DAEB228-B62C-264E-AA62-889B720934B2}"/>
                    </a:ext>
                  </a:extLst>
                </p14:cNvPr>
                <p14:cNvContentPartPr/>
                <p14:nvPr/>
              </p14:nvContentPartPr>
              <p14:xfrm>
                <a:off x="4348710" y="2125980"/>
                <a:ext cx="69120" cy="1602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DAEB228-B62C-264E-AA62-889B720934B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33590" y="2110500"/>
                  <a:ext cx="993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F594B08-E1EA-EC4E-91A1-14E9FFBF8C5C}"/>
                    </a:ext>
                  </a:extLst>
                </p14:cNvPr>
                <p14:cNvContentPartPr/>
                <p14:nvPr/>
              </p14:nvContentPartPr>
              <p14:xfrm>
                <a:off x="4400190" y="2091420"/>
                <a:ext cx="108720" cy="2062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F594B08-E1EA-EC4E-91A1-14E9FFBF8C5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85070" y="2076300"/>
                  <a:ext cx="139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3757BC-AE15-8D4D-B78D-4832D4BF37A5}"/>
                    </a:ext>
                  </a:extLst>
                </p14:cNvPr>
                <p14:cNvContentPartPr/>
                <p14:nvPr/>
              </p14:nvContentPartPr>
              <p14:xfrm>
                <a:off x="4554630" y="2245860"/>
                <a:ext cx="6120" cy="3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3757BC-AE15-8D4D-B78D-4832D4BF37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39510" y="2230740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F9D6BB3-2311-5C44-9161-2C8CBC2C1807}"/>
                  </a:ext>
                </a:extLst>
              </p14:cNvPr>
              <p14:cNvContentPartPr/>
              <p14:nvPr/>
            </p14:nvContentPartPr>
            <p14:xfrm>
              <a:off x="5886270" y="1748700"/>
              <a:ext cx="63360" cy="180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F9D6BB3-2311-5C44-9161-2C8CBC2C1807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70790" y="1733580"/>
                <a:ext cx="939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FCBF5C8-2DA3-0440-B361-1E81DD5E5847}"/>
                  </a:ext>
                </a:extLst>
              </p14:cNvPr>
              <p14:cNvContentPartPr/>
              <p14:nvPr/>
            </p14:nvContentPartPr>
            <p14:xfrm>
              <a:off x="6000750" y="1737180"/>
              <a:ext cx="74520" cy="1832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FCBF5C8-2DA3-0440-B361-1E81DD5E584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985630" y="1722060"/>
                <a:ext cx="10476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422A23-1954-274A-9DFB-4DE420B4AB92}"/>
              </a:ext>
            </a:extLst>
          </p:cNvPr>
          <p:cNvGrpSpPr/>
          <p:nvPr/>
        </p:nvGrpSpPr>
        <p:grpSpPr>
          <a:xfrm>
            <a:off x="6109110" y="1639980"/>
            <a:ext cx="663120" cy="326160"/>
            <a:chOff x="6109110" y="1639980"/>
            <a:chExt cx="663120" cy="326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8743F64-DE1E-1B4D-8AEF-5B912DE47418}"/>
                    </a:ext>
                  </a:extLst>
                </p14:cNvPr>
                <p14:cNvContentPartPr/>
                <p14:nvPr/>
              </p14:nvContentPartPr>
              <p14:xfrm>
                <a:off x="6109110" y="1708380"/>
                <a:ext cx="177480" cy="2120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8743F64-DE1E-1B4D-8AEF-5B912DE474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93990" y="1693260"/>
                  <a:ext cx="208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60A7CF3-C0CF-6146-89E8-63B9E934571B}"/>
                    </a:ext>
                  </a:extLst>
                </p14:cNvPr>
                <p14:cNvContentPartPr/>
                <p14:nvPr/>
              </p14:nvContentPartPr>
              <p14:xfrm>
                <a:off x="6257430" y="1788660"/>
                <a:ext cx="86040" cy="8604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60A7CF3-C0CF-6146-89E8-63B9E93457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42310" y="1773180"/>
                  <a:ext cx="116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0F5D0FD-6C74-ED44-907B-C191543F4D46}"/>
                    </a:ext>
                  </a:extLst>
                </p14:cNvPr>
                <p14:cNvContentPartPr/>
                <p14:nvPr/>
              </p14:nvContentPartPr>
              <p14:xfrm>
                <a:off x="6440670" y="1668420"/>
                <a:ext cx="97560" cy="217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0F5D0FD-6C74-ED44-907B-C191543F4D4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425550" y="1653300"/>
                  <a:ext cx="1278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E8BD62-7F73-B74C-9B2E-8A5B073E2804}"/>
                    </a:ext>
                  </a:extLst>
                </p14:cNvPr>
                <p14:cNvContentPartPr/>
                <p14:nvPr/>
              </p14:nvContentPartPr>
              <p14:xfrm>
                <a:off x="6543630" y="1639980"/>
                <a:ext cx="74880" cy="23472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E8BD62-7F73-B74C-9B2E-8A5B073E28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528150" y="1624500"/>
                  <a:ext cx="1051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55E7345-7C68-D340-9EE7-ABBD9983D0CB}"/>
                    </a:ext>
                  </a:extLst>
                </p14:cNvPr>
                <p14:cNvContentPartPr/>
                <p14:nvPr/>
              </p14:nvContentPartPr>
              <p14:xfrm>
                <a:off x="6566310" y="1748700"/>
                <a:ext cx="69120" cy="40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55E7345-7C68-D340-9EE7-ABBD9983D0C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551190" y="1733580"/>
                  <a:ext cx="997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F23E239C-1989-5244-B1E2-C15923B79E6F}"/>
                    </a:ext>
                  </a:extLst>
                </p14:cNvPr>
                <p14:cNvContentPartPr/>
                <p14:nvPr/>
              </p14:nvContentPartPr>
              <p14:xfrm>
                <a:off x="6520590" y="1697220"/>
                <a:ext cx="23040" cy="7452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F23E239C-1989-5244-B1E2-C15923B79E6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05470" y="1682100"/>
                  <a:ext cx="536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641C2123-BD5A-AA47-B9DF-DA0C35798DF2}"/>
                    </a:ext>
                  </a:extLst>
                </p14:cNvPr>
                <p14:cNvContentPartPr/>
                <p14:nvPr/>
              </p14:nvContentPartPr>
              <p14:xfrm>
                <a:off x="6720750" y="1645740"/>
                <a:ext cx="51480" cy="3204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641C2123-BD5A-AA47-B9DF-DA0C35798DF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05270" y="1630620"/>
                  <a:ext cx="82080" cy="35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AABB11A-97E3-684A-8338-A472F244038E}"/>
              </a:ext>
            </a:extLst>
          </p:cNvPr>
          <p:cNvGrpSpPr/>
          <p:nvPr/>
        </p:nvGrpSpPr>
        <p:grpSpPr>
          <a:xfrm>
            <a:off x="7371990" y="2371500"/>
            <a:ext cx="1366200" cy="691560"/>
            <a:chOff x="7371990" y="2371500"/>
            <a:chExt cx="1366200" cy="691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4454B59-5209-534C-9856-EB8101D57176}"/>
                    </a:ext>
                  </a:extLst>
                </p14:cNvPr>
                <p14:cNvContentPartPr/>
                <p14:nvPr/>
              </p14:nvContentPartPr>
              <p14:xfrm>
                <a:off x="7703550" y="2817180"/>
                <a:ext cx="17280" cy="2458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4454B59-5209-534C-9856-EB8101D5717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88430" y="2802060"/>
                  <a:ext cx="47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678277B4-96D1-0D4C-B821-77FC2BC3A5D5}"/>
                    </a:ext>
                  </a:extLst>
                </p14:cNvPr>
                <p14:cNvContentPartPr/>
                <p14:nvPr/>
              </p14:nvContentPartPr>
              <p14:xfrm>
                <a:off x="7657830" y="2983140"/>
                <a:ext cx="103320" cy="34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678277B4-96D1-0D4C-B821-77FC2BC3A5D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642710" y="2968020"/>
                  <a:ext cx="1335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3443C22-05A5-D443-B597-69BD89426414}"/>
                    </a:ext>
                  </a:extLst>
                </p14:cNvPr>
                <p14:cNvContentPartPr/>
                <p14:nvPr/>
              </p14:nvContentPartPr>
              <p14:xfrm>
                <a:off x="7371990" y="2577420"/>
                <a:ext cx="109080" cy="1717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3443C22-05A5-D443-B597-69BD8942641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356870" y="2561940"/>
                  <a:ext cx="1396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BF4A03B-DDAE-F442-BC34-449F1EF12B2A}"/>
                    </a:ext>
                  </a:extLst>
                </p14:cNvPr>
                <p14:cNvContentPartPr/>
                <p14:nvPr/>
              </p14:nvContentPartPr>
              <p14:xfrm>
                <a:off x="7474950" y="2422980"/>
                <a:ext cx="63000" cy="2689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BF4A03B-DDAE-F442-BC34-449F1EF12B2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59830" y="2407860"/>
                  <a:ext cx="936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A4C6023-C5A5-7940-AE1C-AB7373EC7881}"/>
                    </a:ext>
                  </a:extLst>
                </p14:cNvPr>
                <p14:cNvContentPartPr/>
                <p14:nvPr/>
              </p14:nvContentPartPr>
              <p14:xfrm>
                <a:off x="7543350" y="2531340"/>
                <a:ext cx="29160" cy="13752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A4C6023-C5A5-7940-AE1C-AB7373EC78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528230" y="2516220"/>
                  <a:ext cx="59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0BA52B6-6C59-AB40-A901-1F2C8B0C5873}"/>
                    </a:ext>
                  </a:extLst>
                </p14:cNvPr>
                <p14:cNvContentPartPr/>
                <p14:nvPr/>
              </p14:nvContentPartPr>
              <p14:xfrm>
                <a:off x="7583670" y="2451420"/>
                <a:ext cx="86040" cy="2343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0BA52B6-6C59-AB40-A901-1F2C8B0C587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68550" y="2436300"/>
                  <a:ext cx="116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8E893B0-FA16-1C46-868C-B17E29E6347C}"/>
                    </a:ext>
                  </a:extLst>
                </p14:cNvPr>
                <p14:cNvContentPartPr/>
                <p14:nvPr/>
              </p14:nvContentPartPr>
              <p14:xfrm>
                <a:off x="7617870" y="2462940"/>
                <a:ext cx="91800" cy="2174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8E893B0-FA16-1C46-868C-B17E29E6347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602390" y="2447820"/>
                  <a:ext cx="12240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BE0FD93-9825-F84A-97AE-2898A4B429C4}"/>
                    </a:ext>
                  </a:extLst>
                </p14:cNvPr>
                <p14:cNvContentPartPr/>
                <p14:nvPr/>
              </p14:nvContentPartPr>
              <p14:xfrm>
                <a:off x="7646670" y="2565900"/>
                <a:ext cx="91800" cy="4608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BE0FD93-9825-F84A-97AE-2898A4B429C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31190" y="2550420"/>
                  <a:ext cx="122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D80341-914E-5D47-8B4A-3AD0DD5B6640}"/>
                    </a:ext>
                  </a:extLst>
                </p14:cNvPr>
                <p14:cNvContentPartPr/>
                <p14:nvPr/>
              </p14:nvContentPartPr>
              <p14:xfrm>
                <a:off x="7766550" y="2514420"/>
                <a:ext cx="102960" cy="12636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D80341-914E-5D47-8B4A-3AD0DD5B664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51430" y="2498940"/>
                  <a:ext cx="133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4F32EA6-926D-2C40-9D9C-950EEC96C278}"/>
                    </a:ext>
                  </a:extLst>
                </p14:cNvPr>
                <p14:cNvContentPartPr/>
                <p14:nvPr/>
              </p14:nvContentPartPr>
              <p14:xfrm>
                <a:off x="7863750" y="2502900"/>
                <a:ext cx="17280" cy="14328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4F32EA6-926D-2C40-9D9C-950EEC96C27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48270" y="2487780"/>
                  <a:ext cx="47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26BB9F-186C-3948-944B-42F213836462}"/>
                    </a:ext>
                  </a:extLst>
                </p14:cNvPr>
                <p14:cNvContentPartPr/>
                <p14:nvPr/>
              </p14:nvContentPartPr>
              <p14:xfrm>
                <a:off x="7811910" y="2651580"/>
                <a:ext cx="109080" cy="518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26BB9F-186C-3948-944B-42F21383646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96790" y="2636100"/>
                  <a:ext cx="139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4E13132-CDFA-DB49-A15E-D8EBDB363097}"/>
                    </a:ext>
                  </a:extLst>
                </p14:cNvPr>
                <p14:cNvContentPartPr/>
                <p14:nvPr/>
              </p14:nvContentPartPr>
              <p14:xfrm>
                <a:off x="7972110" y="2502900"/>
                <a:ext cx="46440" cy="114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4E13132-CDFA-DB49-A15E-D8EBDB36309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956990" y="2487780"/>
                  <a:ext cx="76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7A20964-86CC-B140-93D3-63A146FBC35E}"/>
                    </a:ext>
                  </a:extLst>
                </p14:cNvPr>
                <p14:cNvContentPartPr/>
                <p14:nvPr/>
              </p14:nvContentPartPr>
              <p14:xfrm>
                <a:off x="8040870" y="2405700"/>
                <a:ext cx="69120" cy="2116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7A20964-86CC-B140-93D3-63A146FBC3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25390" y="2390580"/>
                  <a:ext cx="993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813097-5253-4947-9DB5-595393FA3E96}"/>
                    </a:ext>
                  </a:extLst>
                </p14:cNvPr>
                <p14:cNvContentPartPr/>
                <p14:nvPr/>
              </p14:nvContentPartPr>
              <p14:xfrm>
                <a:off x="8086590" y="2479860"/>
                <a:ext cx="80280" cy="10908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813097-5253-4947-9DB5-595393FA3E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071470" y="2464740"/>
                  <a:ext cx="110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336C3B0-C077-164A-8129-4E9087F7E477}"/>
                    </a:ext>
                  </a:extLst>
                </p14:cNvPr>
                <p14:cNvContentPartPr/>
                <p14:nvPr/>
              </p14:nvContentPartPr>
              <p14:xfrm>
                <a:off x="8120790" y="2525940"/>
                <a:ext cx="63360" cy="6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336C3B0-C077-164A-8129-4E9087F7E47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05670" y="2510460"/>
                  <a:ext cx="93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7448DE8-D43E-094A-9249-EBDBD05FF263}"/>
                    </a:ext>
                  </a:extLst>
                </p14:cNvPr>
                <p14:cNvContentPartPr/>
                <p14:nvPr/>
              </p14:nvContentPartPr>
              <p14:xfrm>
                <a:off x="8189550" y="2434500"/>
                <a:ext cx="11880" cy="1828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7448DE8-D43E-094A-9249-EBDBD05FF26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74070" y="2419380"/>
                  <a:ext cx="42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0021397-3727-4A4A-95B7-A2BE2B0A84A0}"/>
                    </a:ext>
                  </a:extLst>
                </p14:cNvPr>
                <p14:cNvContentPartPr/>
                <p14:nvPr/>
              </p14:nvContentPartPr>
              <p14:xfrm>
                <a:off x="8217990" y="2457180"/>
                <a:ext cx="29160" cy="13176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0021397-3727-4A4A-95B7-A2BE2B0A84A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02510" y="2442060"/>
                  <a:ext cx="597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FACA0A1D-DB16-184F-974C-1DE6E11AA510}"/>
                    </a:ext>
                  </a:extLst>
                </p14:cNvPr>
                <p14:cNvContentPartPr/>
                <p14:nvPr/>
              </p14:nvContentPartPr>
              <p14:xfrm>
                <a:off x="8263710" y="2445660"/>
                <a:ext cx="63000" cy="126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FACA0A1D-DB16-184F-974C-1DE6E11AA51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248590" y="2430540"/>
                  <a:ext cx="93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FD495CA-02E9-EB47-93AF-C5C2D4E2F8CE}"/>
                    </a:ext>
                  </a:extLst>
                </p14:cNvPr>
                <p14:cNvContentPartPr/>
                <p14:nvPr/>
              </p14:nvContentPartPr>
              <p14:xfrm>
                <a:off x="8234910" y="2582820"/>
                <a:ext cx="97560" cy="518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FD495CA-02E9-EB47-93AF-C5C2D4E2F8C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219790" y="2567700"/>
                  <a:ext cx="127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E4DE53E-4FCD-3843-9E85-32130ACCF419}"/>
                    </a:ext>
                  </a:extLst>
                </p14:cNvPr>
                <p14:cNvContentPartPr/>
                <p14:nvPr/>
              </p14:nvContentPartPr>
              <p14:xfrm>
                <a:off x="8423910" y="2388780"/>
                <a:ext cx="74520" cy="2289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E4DE53E-4FCD-3843-9E85-32130ACCF41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408430" y="2373300"/>
                  <a:ext cx="104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F40DB51-F2E9-1A47-BA5E-200CC825A385}"/>
                    </a:ext>
                  </a:extLst>
                </p14:cNvPr>
                <p14:cNvContentPartPr/>
                <p14:nvPr/>
              </p14:nvContentPartPr>
              <p14:xfrm>
                <a:off x="8497710" y="2537460"/>
                <a:ext cx="46440" cy="7452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F40DB51-F2E9-1A47-BA5E-200CC825A38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482590" y="2521980"/>
                  <a:ext cx="766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90147B43-B34D-DA4D-812A-EEC16BCD82A0}"/>
                    </a:ext>
                  </a:extLst>
                </p14:cNvPr>
                <p14:cNvContentPartPr/>
                <p14:nvPr/>
              </p14:nvContentPartPr>
              <p14:xfrm>
                <a:off x="8526510" y="2479860"/>
                <a:ext cx="51480" cy="234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90147B43-B34D-DA4D-812A-EEC16BCD82A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511390" y="2464740"/>
                  <a:ext cx="820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0C6E105-D76B-3C40-BD35-207B6EE5AE51}"/>
                    </a:ext>
                  </a:extLst>
                </p14:cNvPr>
                <p14:cNvContentPartPr/>
                <p14:nvPr/>
              </p14:nvContentPartPr>
              <p14:xfrm>
                <a:off x="8554950" y="2371500"/>
                <a:ext cx="69120" cy="2689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0C6E105-D76B-3C40-BD35-207B6EE5AE5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39830" y="2356380"/>
                  <a:ext cx="9936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B8391C2-48C8-D74F-8CDF-13F1195133DE}"/>
                    </a:ext>
                  </a:extLst>
                </p14:cNvPr>
                <p14:cNvContentPartPr/>
                <p14:nvPr/>
              </p14:nvContentPartPr>
              <p14:xfrm>
                <a:off x="8560710" y="2520180"/>
                <a:ext cx="97560" cy="1152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B8391C2-48C8-D74F-8CDF-13F1195133D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45590" y="2505060"/>
                  <a:ext cx="1278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2645FA6-997D-AD4A-9747-50F9E167BA66}"/>
                    </a:ext>
                  </a:extLst>
                </p14:cNvPr>
                <p14:cNvContentPartPr/>
                <p14:nvPr/>
              </p14:nvContentPartPr>
              <p14:xfrm>
                <a:off x="8737830" y="2560140"/>
                <a:ext cx="360" cy="1188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2645FA6-997D-AD4A-9747-50F9E167BA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22710" y="2545020"/>
                  <a:ext cx="30960" cy="4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86700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v1</a:t>
            </a: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State diagram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00" y="3840846"/>
            <a:ext cx="7058025" cy="2743200"/>
          </a:xfrm>
          <a:prstGeom prst="rect">
            <a:avLst/>
          </a:prstGeom>
        </p:spPr>
      </p:pic>
      <p:sp>
        <p:nvSpPr>
          <p:cNvPr id="79" name="타원 78"/>
          <p:cNvSpPr/>
          <p:nvPr/>
        </p:nvSpPr>
        <p:spPr>
          <a:xfrm>
            <a:off x="1542671" y="1474949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  <a:endParaRPr lang="ko-KR" alt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2103" y="1610460"/>
            <a:ext cx="82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21369" y="2266964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Start’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직선 화살표 연결선 111"/>
          <p:cNvCxnSpPr>
            <a:stCxn id="83" idx="3"/>
            <a:endCxn id="79" idx="2"/>
          </p:cNvCxnSpPr>
          <p:nvPr/>
        </p:nvCxnSpPr>
        <p:spPr>
          <a:xfrm>
            <a:off x="1114452" y="1795126"/>
            <a:ext cx="428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3110736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직선 화살표 연결선 113"/>
          <p:cNvCxnSpPr>
            <a:stCxn id="79" idx="6"/>
            <a:endCxn id="113" idx="2"/>
          </p:cNvCxnSpPr>
          <p:nvPr/>
        </p:nvCxnSpPr>
        <p:spPr>
          <a:xfrm>
            <a:off x="2199920" y="1795126"/>
            <a:ext cx="9108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/>
          <p:cNvSpPr/>
          <p:nvPr/>
        </p:nvSpPr>
        <p:spPr>
          <a:xfrm>
            <a:off x="4196204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직선 화살표 연결선 115"/>
          <p:cNvCxnSpPr>
            <a:endCxn id="115" idx="2"/>
          </p:cNvCxnSpPr>
          <p:nvPr/>
        </p:nvCxnSpPr>
        <p:spPr>
          <a:xfrm>
            <a:off x="3767985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5281672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직선 화살표 연결선 117"/>
          <p:cNvCxnSpPr>
            <a:endCxn id="117" idx="2"/>
          </p:cNvCxnSpPr>
          <p:nvPr/>
        </p:nvCxnSpPr>
        <p:spPr>
          <a:xfrm>
            <a:off x="4853453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6367140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0" name="직선 화살표 연결선 119"/>
          <p:cNvCxnSpPr>
            <a:endCxn id="119" idx="2"/>
          </p:cNvCxnSpPr>
          <p:nvPr/>
        </p:nvCxnSpPr>
        <p:spPr>
          <a:xfrm>
            <a:off x="5938921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7452608" y="1795126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S4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직선 화살표 연결선 121"/>
          <p:cNvCxnSpPr>
            <a:stCxn id="119" idx="6"/>
            <a:endCxn id="121" idx="2"/>
          </p:cNvCxnSpPr>
          <p:nvPr/>
        </p:nvCxnSpPr>
        <p:spPr>
          <a:xfrm>
            <a:off x="7024389" y="1795127"/>
            <a:ext cx="428219" cy="320176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/>
          <p:cNvSpPr/>
          <p:nvPr/>
        </p:nvSpPr>
        <p:spPr>
          <a:xfrm>
            <a:off x="6367140" y="2585893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S5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7024389" y="2334570"/>
            <a:ext cx="527389" cy="417906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/>
          <p:cNvSpPr/>
          <p:nvPr/>
        </p:nvSpPr>
        <p:spPr>
          <a:xfrm>
            <a:off x="5281672" y="2626192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S6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직선 화살표 연결선 125"/>
          <p:cNvCxnSpPr>
            <a:stCxn id="123" idx="2"/>
            <a:endCxn id="125" idx="6"/>
          </p:cNvCxnSpPr>
          <p:nvPr/>
        </p:nvCxnSpPr>
        <p:spPr>
          <a:xfrm flipH="1">
            <a:off x="5938921" y="2906070"/>
            <a:ext cx="428219" cy="40299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/>
          <p:cNvSpPr/>
          <p:nvPr/>
        </p:nvSpPr>
        <p:spPr>
          <a:xfrm>
            <a:off x="4196204" y="2630786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S7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129"/>
          <p:cNvCxnSpPr>
            <a:stCxn id="125" idx="2"/>
            <a:endCxn id="129" idx="6"/>
          </p:cNvCxnSpPr>
          <p:nvPr/>
        </p:nvCxnSpPr>
        <p:spPr>
          <a:xfrm flipH="1">
            <a:off x="4853453" y="2946369"/>
            <a:ext cx="428219" cy="4594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9" idx="2"/>
            <a:endCxn id="79" idx="5"/>
          </p:cNvCxnSpPr>
          <p:nvPr/>
        </p:nvCxnSpPr>
        <p:spPr>
          <a:xfrm flipH="1" flipV="1">
            <a:off x="2103668" y="2021524"/>
            <a:ext cx="2092536" cy="92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원형 화살표 135"/>
          <p:cNvSpPr/>
          <p:nvPr/>
        </p:nvSpPr>
        <p:spPr>
          <a:xfrm rot="12825105">
            <a:off x="1415132" y="1827052"/>
            <a:ext cx="387672" cy="507437"/>
          </a:xfrm>
          <a:prstGeom prst="circularArrow">
            <a:avLst>
              <a:gd name="adj1" fmla="val 2828"/>
              <a:gd name="adj2" fmla="val 1142319"/>
              <a:gd name="adj3" fmla="val 21116601"/>
              <a:gd name="adj4" fmla="val 10839815"/>
              <a:gd name="adj5" fmla="val 8382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510254" y="2077016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B9B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 / Load3,Shift</a:t>
            </a:r>
          </a:p>
          <a:p>
            <a:r>
              <a:rPr lang="en-US" altLang="ko-KR" sz="1600" b="1" dirty="0">
                <a:solidFill>
                  <a:srgbClr val="5B9B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Digit’ / Shift</a:t>
            </a:r>
            <a:endParaRPr lang="ko-KR" altLang="en-US" sz="1600" b="1" dirty="0">
              <a:solidFill>
                <a:srgbClr val="5B9B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57060" y="127190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Start  / Clear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2B08079-91DE-2845-B6A8-CD6B5D2214E2}"/>
                  </a:ext>
                </a:extLst>
              </p14:cNvPr>
              <p14:cNvContentPartPr/>
              <p14:nvPr/>
            </p14:nvContentPartPr>
            <p14:xfrm>
              <a:off x="4480470" y="2171340"/>
              <a:ext cx="74520" cy="383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2B08079-91DE-2845-B6A8-CD6B5D2214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4990" y="2156220"/>
                <a:ext cx="105120" cy="41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A1C22C5A-E080-3841-B508-049B2F31501D}"/>
              </a:ext>
            </a:extLst>
          </p:cNvPr>
          <p:cNvGrpSpPr/>
          <p:nvPr/>
        </p:nvGrpSpPr>
        <p:grpSpPr>
          <a:xfrm>
            <a:off x="3651390" y="2182860"/>
            <a:ext cx="675000" cy="291960"/>
            <a:chOff x="3651390" y="2182860"/>
            <a:chExt cx="67500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531B9D1-9353-E542-BEAB-070CEFCD9349}"/>
                    </a:ext>
                  </a:extLst>
                </p14:cNvPr>
                <p14:cNvContentPartPr/>
                <p14:nvPr/>
              </p14:nvContentPartPr>
              <p14:xfrm>
                <a:off x="3731670" y="2263140"/>
                <a:ext cx="34920" cy="61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531B9D1-9353-E542-BEAB-070CEFCD93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16190" y="2247660"/>
                  <a:ext cx="65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40C6EC1-FDB2-594D-8BF0-CF4345E27B1A}"/>
                    </a:ext>
                  </a:extLst>
                </p14:cNvPr>
                <p14:cNvContentPartPr/>
                <p14:nvPr/>
              </p14:nvContentPartPr>
              <p14:xfrm>
                <a:off x="3662910" y="2303100"/>
                <a:ext cx="97920" cy="23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40C6EC1-FDB2-594D-8BF0-CF4345E27B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47790" y="2287620"/>
                  <a:ext cx="128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D7C1C45-9BFE-AB45-98FC-76857C9F03C6}"/>
                    </a:ext>
                  </a:extLst>
                </p14:cNvPr>
                <p14:cNvContentPartPr/>
                <p14:nvPr/>
              </p14:nvContentPartPr>
              <p14:xfrm>
                <a:off x="3651390" y="2331540"/>
                <a:ext cx="120600" cy="137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D7C1C45-9BFE-AB45-98FC-76857C9F03C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636270" y="2316420"/>
                  <a:ext cx="1512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35E7F2A-7A32-DA48-A54B-CF6DEAEF9B7C}"/>
                    </a:ext>
                  </a:extLst>
                </p14:cNvPr>
                <p14:cNvContentPartPr/>
                <p14:nvPr/>
              </p14:nvContentPartPr>
              <p14:xfrm>
                <a:off x="3771630" y="2234340"/>
                <a:ext cx="46080" cy="1832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35E7F2A-7A32-DA48-A54B-CF6DEAEF9B7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56510" y="2219220"/>
                  <a:ext cx="76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F750668-1740-DA47-8544-3B2756B6DC71}"/>
                    </a:ext>
                  </a:extLst>
                </p14:cNvPr>
                <p14:cNvContentPartPr/>
                <p14:nvPr/>
              </p14:nvContentPartPr>
              <p14:xfrm>
                <a:off x="3805830" y="2268540"/>
                <a:ext cx="46080" cy="137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F750668-1740-DA47-8544-3B2756B6DC7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90710" y="2253420"/>
                  <a:ext cx="76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063FA5A-BF9F-9B4D-9933-259150656C63}"/>
                    </a:ext>
                  </a:extLst>
                </p14:cNvPr>
                <p14:cNvContentPartPr/>
                <p14:nvPr/>
              </p14:nvContentPartPr>
              <p14:xfrm>
                <a:off x="3840390" y="2331540"/>
                <a:ext cx="51480" cy="6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063FA5A-BF9F-9B4D-9933-259150656C6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25270" y="2316420"/>
                  <a:ext cx="82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7B47FD3-1754-D24F-9CC1-6167DCB23DF9}"/>
                    </a:ext>
                  </a:extLst>
                </p14:cNvPr>
                <p14:cNvContentPartPr/>
                <p14:nvPr/>
              </p14:nvContentPartPr>
              <p14:xfrm>
                <a:off x="3886110" y="2240100"/>
                <a:ext cx="46080" cy="1033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C7B47FD3-1754-D24F-9CC1-6167DCB23DF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70630" y="2224620"/>
                  <a:ext cx="76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E546869-D66C-9B4F-9408-6CBB5D9A5BBC}"/>
                    </a:ext>
                  </a:extLst>
                </p14:cNvPr>
                <p14:cNvContentPartPr/>
                <p14:nvPr/>
              </p14:nvContentPartPr>
              <p14:xfrm>
                <a:off x="3800070" y="2365740"/>
                <a:ext cx="109080" cy="80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E546869-D66C-9B4F-9408-6CBB5D9A5BB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784950" y="2350620"/>
                  <a:ext cx="139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FE2C824-CBD6-3E4C-9775-ECA0A47E946B}"/>
                    </a:ext>
                  </a:extLst>
                </p14:cNvPr>
                <p14:cNvContentPartPr/>
                <p14:nvPr/>
              </p14:nvContentPartPr>
              <p14:xfrm>
                <a:off x="3834270" y="2405700"/>
                <a:ext cx="92160" cy="691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FE2C824-CBD6-3E4C-9775-ECA0A47E946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819150" y="2390580"/>
                  <a:ext cx="122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778DEFD-44A6-C44F-AB17-D7CB12A7FD80}"/>
                    </a:ext>
                  </a:extLst>
                </p14:cNvPr>
                <p14:cNvContentPartPr/>
                <p14:nvPr/>
              </p14:nvContentPartPr>
              <p14:xfrm>
                <a:off x="3931830" y="2274300"/>
                <a:ext cx="66240" cy="748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778DEFD-44A6-C44F-AB17-D7CB12A7FD8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16710" y="2259180"/>
                  <a:ext cx="964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FB1BF9-E337-F845-A30C-9829B64041B0}"/>
                    </a:ext>
                  </a:extLst>
                </p14:cNvPr>
                <p14:cNvContentPartPr/>
                <p14:nvPr/>
              </p14:nvContentPartPr>
              <p14:xfrm>
                <a:off x="3954510" y="2280060"/>
                <a:ext cx="69120" cy="69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FB1BF9-E337-F845-A30C-9829B64041B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939390" y="2264940"/>
                  <a:ext cx="99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F4D5E64-4B86-6049-AFD4-DA86A6711B3C}"/>
                    </a:ext>
                  </a:extLst>
                </p14:cNvPr>
                <p14:cNvContentPartPr/>
                <p14:nvPr/>
              </p14:nvContentPartPr>
              <p14:xfrm>
                <a:off x="3960270" y="2354580"/>
                <a:ext cx="23040" cy="40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F4D5E64-4B86-6049-AFD4-DA86A6711B3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945150" y="2339100"/>
                  <a:ext cx="53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A4CAE40-C689-6C4C-BA24-5B4B0E28686F}"/>
                    </a:ext>
                  </a:extLst>
                </p14:cNvPr>
                <p14:cNvContentPartPr/>
                <p14:nvPr/>
              </p14:nvContentPartPr>
              <p14:xfrm>
                <a:off x="3948750" y="2314260"/>
                <a:ext cx="103320" cy="120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A4CAE40-C689-6C4C-BA24-5B4B0E2868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933630" y="2299140"/>
                  <a:ext cx="13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3AB4C0B-A636-604A-938E-9727C6280BEF}"/>
                    </a:ext>
                  </a:extLst>
                </p14:cNvPr>
                <p14:cNvContentPartPr/>
                <p14:nvPr/>
              </p14:nvContentPartPr>
              <p14:xfrm>
                <a:off x="4057470" y="2245860"/>
                <a:ext cx="46080" cy="1407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3AB4C0B-A636-604A-938E-9727C6280BE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042350" y="2230740"/>
                  <a:ext cx="766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FF1F9FF-3E7B-A64D-89E8-F9B84816F4FF}"/>
                    </a:ext>
                  </a:extLst>
                </p14:cNvPr>
                <p14:cNvContentPartPr/>
                <p14:nvPr/>
              </p14:nvContentPartPr>
              <p14:xfrm>
                <a:off x="4108950" y="2182860"/>
                <a:ext cx="68760" cy="2232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FF1F9FF-3E7B-A64D-89E8-F9B84816F4F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093830" y="2167740"/>
                  <a:ext cx="99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99A098-E326-FC4D-AF0E-DE45020754F5}"/>
                    </a:ext>
                  </a:extLst>
                </p14:cNvPr>
                <p14:cNvContentPartPr/>
                <p14:nvPr/>
              </p14:nvContentPartPr>
              <p14:xfrm>
                <a:off x="4211910" y="2234340"/>
                <a:ext cx="51480" cy="11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99A098-E326-FC4D-AF0E-DE45020754F5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96430" y="2219220"/>
                  <a:ext cx="820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00F300-5173-6F43-9379-C0420D709BD5}"/>
                    </a:ext>
                  </a:extLst>
                </p14:cNvPr>
                <p14:cNvContentPartPr/>
                <p14:nvPr/>
              </p14:nvContentPartPr>
              <p14:xfrm>
                <a:off x="4263030" y="2182860"/>
                <a:ext cx="63360" cy="1944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00F300-5173-6F43-9379-C0420D709BD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47910" y="2167740"/>
                  <a:ext cx="9396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0FD36DA-C8EF-0F43-A439-D7768B319E72}"/>
              </a:ext>
            </a:extLst>
          </p:cNvPr>
          <p:cNvGrpSpPr/>
          <p:nvPr/>
        </p:nvGrpSpPr>
        <p:grpSpPr>
          <a:xfrm>
            <a:off x="5754870" y="2383020"/>
            <a:ext cx="462960" cy="223200"/>
            <a:chOff x="5754870" y="2383020"/>
            <a:chExt cx="462960" cy="22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A3333E-ADFC-FE4B-962F-362739508D19}"/>
                    </a:ext>
                  </a:extLst>
                </p14:cNvPr>
                <p14:cNvContentPartPr/>
                <p14:nvPr/>
              </p14:nvContentPartPr>
              <p14:xfrm>
                <a:off x="5823270" y="2428740"/>
                <a:ext cx="17640" cy="1090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A3333E-ADFC-FE4B-962F-362739508D1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07790" y="2413260"/>
                  <a:ext cx="482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B4B73A9-E991-7C49-9E6F-56870BDA1A7C}"/>
                    </a:ext>
                  </a:extLst>
                </p14:cNvPr>
                <p14:cNvContentPartPr/>
                <p14:nvPr/>
              </p14:nvContentPartPr>
              <p14:xfrm>
                <a:off x="5874750" y="2468700"/>
                <a:ext cx="63360" cy="69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4B73A9-E991-7C49-9E6F-56870BDA1A7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859630" y="2453580"/>
                  <a:ext cx="93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872D3CF-C763-5D4B-BD8C-92D8434BC3AC}"/>
                    </a:ext>
                  </a:extLst>
                </p14:cNvPr>
                <p14:cNvContentPartPr/>
                <p14:nvPr/>
              </p14:nvContentPartPr>
              <p14:xfrm>
                <a:off x="5954670" y="2383020"/>
                <a:ext cx="11880" cy="1317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872D3CF-C763-5D4B-BD8C-92D8434BC3A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939550" y="2367900"/>
                  <a:ext cx="421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6A710F5-FCB8-1844-974B-153A7ABB1BAC}"/>
                    </a:ext>
                  </a:extLst>
                </p14:cNvPr>
                <p14:cNvContentPartPr/>
                <p14:nvPr/>
              </p14:nvContentPartPr>
              <p14:xfrm>
                <a:off x="5994630" y="2422980"/>
                <a:ext cx="40680" cy="97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6A710F5-FCB8-1844-974B-153A7ABB1BA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79510" y="2407860"/>
                  <a:ext cx="709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0A88642-566F-4945-A434-8FA0A6653CEA}"/>
                    </a:ext>
                  </a:extLst>
                </p14:cNvPr>
                <p14:cNvContentPartPr/>
                <p14:nvPr/>
              </p14:nvContentPartPr>
              <p14:xfrm>
                <a:off x="6040710" y="2440260"/>
                <a:ext cx="28800" cy="17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0A88642-566F-4945-A434-8FA0A6653CE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25230" y="2424780"/>
                  <a:ext cx="59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CCD917F-7FF4-3E4D-BCD4-76F6FC8091DA}"/>
                    </a:ext>
                  </a:extLst>
                </p14:cNvPr>
                <p14:cNvContentPartPr/>
                <p14:nvPr/>
              </p14:nvContentPartPr>
              <p14:xfrm>
                <a:off x="6051870" y="2434500"/>
                <a:ext cx="28800" cy="57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CCD917F-7FF4-3E4D-BCD4-76F6FC8091D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036750" y="2419380"/>
                  <a:ext cx="594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62EC794-B0DF-C240-8486-2C5DCD84BEC0}"/>
                    </a:ext>
                  </a:extLst>
                </p14:cNvPr>
                <p14:cNvContentPartPr/>
                <p14:nvPr/>
              </p14:nvContentPartPr>
              <p14:xfrm>
                <a:off x="6069150" y="2428740"/>
                <a:ext cx="17640" cy="74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62EC794-B0DF-C240-8486-2C5DCD84BEC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53670" y="2413260"/>
                  <a:ext cx="48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957A7D-D794-4744-8557-4D376B9CDF37}"/>
                    </a:ext>
                  </a:extLst>
                </p14:cNvPr>
                <p14:cNvContentPartPr/>
                <p14:nvPr/>
              </p14:nvContentPartPr>
              <p14:xfrm>
                <a:off x="6040710" y="2520180"/>
                <a:ext cx="74520" cy="46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957A7D-D794-4744-8557-4D376B9CDF3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025230" y="2505060"/>
                  <a:ext cx="1051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1BF46B10-12BF-1C47-BA3C-A63E8482CD5D}"/>
                    </a:ext>
                  </a:extLst>
                </p14:cNvPr>
                <p14:cNvContentPartPr/>
                <p14:nvPr/>
              </p14:nvContentPartPr>
              <p14:xfrm>
                <a:off x="5817510" y="2417220"/>
                <a:ext cx="29160" cy="1317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BF46B10-12BF-1C47-BA3C-A63E8482CD5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802390" y="2402100"/>
                  <a:ext cx="597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A96E043-97EC-E245-81BA-865F2CC001D2}"/>
                    </a:ext>
                  </a:extLst>
                </p14:cNvPr>
                <p14:cNvContentPartPr/>
                <p14:nvPr/>
              </p14:nvContentPartPr>
              <p14:xfrm>
                <a:off x="5754870" y="2417220"/>
                <a:ext cx="74520" cy="189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A96E043-97EC-E245-81BA-865F2CC001D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739750" y="2402100"/>
                  <a:ext cx="1051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F53802-C860-F84F-8132-58D16C7543E1}"/>
                    </a:ext>
                  </a:extLst>
                </p14:cNvPr>
                <p14:cNvContentPartPr/>
                <p14:nvPr/>
              </p14:nvContentPartPr>
              <p14:xfrm>
                <a:off x="6165990" y="2417220"/>
                <a:ext cx="51840" cy="1832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F53802-C860-F84F-8132-58D16C7543E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150870" y="2402100"/>
                  <a:ext cx="82440" cy="21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C1EA56-1862-704A-9E54-2C2658223956}"/>
              </a:ext>
            </a:extLst>
          </p:cNvPr>
          <p:cNvGrpSpPr/>
          <p:nvPr/>
        </p:nvGrpSpPr>
        <p:grpSpPr>
          <a:xfrm>
            <a:off x="6423390" y="2154420"/>
            <a:ext cx="383400" cy="177840"/>
            <a:chOff x="6423390" y="2154420"/>
            <a:chExt cx="383400" cy="17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EDEA072-EF1B-4A4D-9F4B-CD2D8A53958F}"/>
                    </a:ext>
                  </a:extLst>
                </p14:cNvPr>
                <p14:cNvContentPartPr/>
                <p14:nvPr/>
              </p14:nvContentPartPr>
              <p14:xfrm>
                <a:off x="6423390" y="2160180"/>
                <a:ext cx="40680" cy="1486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EDEA072-EF1B-4A4D-9F4B-CD2D8A53958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07910" y="2145060"/>
                  <a:ext cx="70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7C86D5-0E03-7547-9F71-F1BCBCBFD21F}"/>
                    </a:ext>
                  </a:extLst>
                </p14:cNvPr>
                <p14:cNvContentPartPr/>
                <p14:nvPr/>
              </p14:nvContentPartPr>
              <p14:xfrm>
                <a:off x="6492150" y="2177100"/>
                <a:ext cx="6120" cy="126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7C86D5-0E03-7547-9F71-F1BCBCBFD21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76670" y="2161980"/>
                  <a:ext cx="36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FFCA3B7-A2A7-3245-830F-42749BDD1640}"/>
                    </a:ext>
                  </a:extLst>
                </p14:cNvPr>
                <p14:cNvContentPartPr/>
                <p14:nvPr/>
              </p14:nvContentPartPr>
              <p14:xfrm>
                <a:off x="6537870" y="2211660"/>
                <a:ext cx="40320" cy="576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FFCA3B7-A2A7-3245-830F-42749BDD1640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22750" y="2196180"/>
                  <a:ext cx="7056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0DCC298-8CE7-864D-9026-9C89151E3E55}"/>
                    </a:ext>
                  </a:extLst>
                </p14:cNvPr>
                <p14:cNvContentPartPr/>
                <p14:nvPr/>
              </p14:nvContentPartPr>
              <p14:xfrm>
                <a:off x="6600510" y="2154420"/>
                <a:ext cx="23400" cy="137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0DCC298-8CE7-864D-9026-9C89151E3E5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85030" y="2138940"/>
                  <a:ext cx="540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20DD11-55FE-054B-AB11-8D05E857DC66}"/>
                    </a:ext>
                  </a:extLst>
                </p14:cNvPr>
                <p14:cNvContentPartPr/>
                <p14:nvPr/>
              </p14:nvContentPartPr>
              <p14:xfrm>
                <a:off x="6635070" y="2165940"/>
                <a:ext cx="45720" cy="103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20DD11-55FE-054B-AB11-8D05E857DC6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19590" y="2150460"/>
                  <a:ext cx="76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1FD0A05-2FED-A14B-9F37-93FA91107B2A}"/>
                    </a:ext>
                  </a:extLst>
                </p14:cNvPr>
                <p14:cNvContentPartPr/>
                <p14:nvPr/>
              </p14:nvContentPartPr>
              <p14:xfrm>
                <a:off x="6663510" y="2188620"/>
                <a:ext cx="63360" cy="345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1FD0A05-2FED-A14B-9F37-93FA91107B2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648030" y="2173140"/>
                  <a:ext cx="939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31907B2-CEE5-1841-AFD6-BE7C1215A5F8}"/>
                    </a:ext>
                  </a:extLst>
                </p14:cNvPr>
                <p14:cNvContentPartPr/>
                <p14:nvPr/>
              </p14:nvContentPartPr>
              <p14:xfrm>
                <a:off x="6686190" y="2171340"/>
                <a:ext cx="40680" cy="921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31907B2-CEE5-1841-AFD6-BE7C1215A5F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671070" y="2156220"/>
                  <a:ext cx="70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B217EE7-8448-254D-9D92-B0EAF7470E29}"/>
                    </a:ext>
                  </a:extLst>
                </p14:cNvPr>
                <p14:cNvContentPartPr/>
                <p14:nvPr/>
              </p14:nvContentPartPr>
              <p14:xfrm>
                <a:off x="6680430" y="2251620"/>
                <a:ext cx="63360" cy="518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B217EE7-8448-254D-9D92-B0EAF7470E2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665310" y="2236140"/>
                  <a:ext cx="93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984A653-8F14-B044-85A1-F784F12A9B97}"/>
                    </a:ext>
                  </a:extLst>
                </p14:cNvPr>
                <p14:cNvContentPartPr/>
                <p14:nvPr/>
              </p14:nvContentPartPr>
              <p14:xfrm>
                <a:off x="6749190" y="2154420"/>
                <a:ext cx="57600" cy="17784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984A653-8F14-B044-85A1-F784F12A9B9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733710" y="2138940"/>
                  <a:ext cx="88200" cy="20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50635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v2</a:t>
            </a:r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1165123" y="4887047"/>
            <a:ext cx="6363020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for every clock edge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Multiplicand &amp; Multiplier[0];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Product = Product + </a:t>
            </a:r>
            <a:r>
              <a:rPr lang="en-US" altLang="ko-K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Multiplier=Multiplier&gt;&gt;1;</a:t>
            </a:r>
          </a:p>
          <a:p>
            <a:pPr>
              <a:lnSpc>
                <a:spcPct val="85000"/>
              </a:lnSpc>
            </a:pPr>
            <a:r>
              <a:rPr lang="en-US" altLang="ko-KR" dirty="0">
                <a:latin typeface="Courier New" panose="02070309020205020404" pitchFamily="49" charset="0"/>
                <a:cs typeface="Courier New" panose="02070309020205020404" pitchFamily="49" charset="0"/>
              </a:rPr>
              <a:t>  Multiplicand=Multiplicand&lt;&lt;1;</a:t>
            </a:r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657986" y="2142504"/>
            <a:ext cx="3812414" cy="2170338"/>
            <a:chOff x="1051686" y="2339299"/>
            <a:chExt cx="3812414" cy="2170338"/>
          </a:xfrm>
        </p:grpSpPr>
        <p:sp>
          <p:nvSpPr>
            <p:cNvPr id="115" name="직사각형 114"/>
            <p:cNvSpPr/>
            <p:nvPr/>
          </p:nvSpPr>
          <p:spPr>
            <a:xfrm>
              <a:off x="2573855" y="3030878"/>
              <a:ext cx="196105" cy="26779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Rectangle 5"/>
            <p:cNvSpPr>
              <a:spLocks noChangeArrowheads="1"/>
            </p:cNvSpPr>
            <p:nvPr/>
          </p:nvSpPr>
          <p:spPr bwMode="auto">
            <a:xfrm>
              <a:off x="1051688" y="2339299"/>
              <a:ext cx="1821011" cy="2170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Example)</a:t>
              </a:r>
            </a:p>
            <a:p>
              <a:pPr>
                <a:lnSpc>
                  <a:spcPct val="85000"/>
                </a:lnSpc>
              </a:pPr>
              <a:endParaRPr lang="en-US" altLang="ko-KR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	1 1 0 1 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X	1 0 1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	1 1 0 1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   1 1 0 1 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      0 0 0 0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   1 1 0 1</a:t>
              </a:r>
            </a:p>
            <a:p>
              <a:pPr>
                <a:lnSpc>
                  <a:spcPct val="85000"/>
                </a:lnSpc>
              </a:pPr>
              <a:r>
                <a:rPr lang="en-US" altLang="ko-KR" b="1" dirty="0">
                  <a:latin typeface="Arial" panose="020B0604020202020204" pitchFamily="34" charset="0"/>
                  <a:cs typeface="Arial" panose="020B0604020202020204" pitchFamily="34" charset="0"/>
                </a:rPr>
                <a:t>   1 0 0 0 1 1 1 1</a:t>
              </a:r>
            </a:p>
          </p:txBody>
        </p:sp>
        <p:cxnSp>
          <p:nvCxnSpPr>
            <p:cNvPr id="103" name="직선 연결선 102"/>
            <p:cNvCxnSpPr/>
            <p:nvPr/>
          </p:nvCxnSpPr>
          <p:spPr>
            <a:xfrm>
              <a:off x="1051686" y="3281344"/>
              <a:ext cx="1821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1051686" y="4221144"/>
              <a:ext cx="182101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 flipV="1">
              <a:off x="2769960" y="3163036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직사각형 109"/>
            <p:cNvSpPr/>
            <p:nvPr/>
          </p:nvSpPr>
          <p:spPr>
            <a:xfrm>
              <a:off x="3471223" y="2979496"/>
              <a:ext cx="1119745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Multiplier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1" name="직선 화살표 연결선 110"/>
            <p:cNvCxnSpPr/>
            <p:nvPr/>
          </p:nvCxnSpPr>
          <p:spPr>
            <a:xfrm flipH="1" flipV="1">
              <a:off x="2769960" y="2929276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직사각형 111"/>
            <p:cNvSpPr/>
            <p:nvPr/>
          </p:nvSpPr>
          <p:spPr>
            <a:xfrm>
              <a:off x="3471223" y="2745736"/>
              <a:ext cx="1392877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Multiplicand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직선 화살표 연결선 112"/>
            <p:cNvCxnSpPr/>
            <p:nvPr/>
          </p:nvCxnSpPr>
          <p:spPr>
            <a:xfrm flipH="1" flipV="1">
              <a:off x="2769960" y="431991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3437143" y="4136378"/>
              <a:ext cx="1119745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52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By adding a bit more combinational logic to our implementation,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We can make our multiplier FSM much simpler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B75559-6649-EB4B-B3E4-448767538A96}"/>
              </a:ext>
            </a:extLst>
          </p:cNvPr>
          <p:cNvGrpSpPr/>
          <p:nvPr/>
        </p:nvGrpSpPr>
        <p:grpSpPr>
          <a:xfrm>
            <a:off x="3731670" y="491220"/>
            <a:ext cx="566280" cy="257400"/>
            <a:chOff x="3731670" y="491220"/>
            <a:chExt cx="566280" cy="25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398CC0-EABF-C04F-A3CE-4439AC02A232}"/>
                    </a:ext>
                  </a:extLst>
                </p14:cNvPr>
                <p14:cNvContentPartPr/>
                <p14:nvPr/>
              </p14:nvContentPartPr>
              <p14:xfrm>
                <a:off x="3731670" y="548460"/>
                <a:ext cx="63360" cy="200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398CC0-EABF-C04F-A3CE-4439AC02A2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16190" y="533340"/>
                  <a:ext cx="939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4CC7EB9-D0E1-D842-91CA-8E9C66693962}"/>
                    </a:ext>
                  </a:extLst>
                </p14:cNvPr>
                <p14:cNvContentPartPr/>
                <p14:nvPr/>
              </p14:nvContentPartPr>
              <p14:xfrm>
                <a:off x="3834270" y="594180"/>
                <a:ext cx="57600" cy="109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4CC7EB9-D0E1-D842-91CA-8E9C666939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19150" y="578700"/>
                  <a:ext cx="88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2855904-0EFB-C44F-AB1F-6266CC168E25}"/>
                    </a:ext>
                  </a:extLst>
                </p14:cNvPr>
                <p14:cNvContentPartPr/>
                <p14:nvPr/>
              </p14:nvContentPartPr>
              <p14:xfrm>
                <a:off x="3914550" y="519660"/>
                <a:ext cx="46080" cy="1490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2855904-0EFB-C44F-AB1F-6266CC168E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9070" y="504540"/>
                  <a:ext cx="766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1EF15AE-C643-6546-9D36-DE3BA749F710}"/>
                    </a:ext>
                  </a:extLst>
                </p14:cNvPr>
                <p14:cNvContentPartPr/>
                <p14:nvPr/>
              </p14:nvContentPartPr>
              <p14:xfrm>
                <a:off x="3880350" y="679860"/>
                <a:ext cx="63360" cy="518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1EF15AE-C643-6546-9D36-DE3BA749F71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65230" y="664380"/>
                  <a:ext cx="936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3CF5813-D5C0-A442-B696-8C84817389FF}"/>
                    </a:ext>
                  </a:extLst>
                </p14:cNvPr>
                <p14:cNvContentPartPr/>
                <p14:nvPr/>
              </p14:nvContentPartPr>
              <p14:xfrm>
                <a:off x="3943350" y="588420"/>
                <a:ext cx="57240" cy="86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3CF5813-D5C0-A442-B696-8C84817389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27870" y="573300"/>
                  <a:ext cx="87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35E777C-2955-2D4E-9BFF-35731233FD3F}"/>
                    </a:ext>
                  </a:extLst>
                </p14:cNvPr>
                <p14:cNvContentPartPr/>
                <p14:nvPr/>
              </p14:nvContentPartPr>
              <p14:xfrm>
                <a:off x="4005990" y="542700"/>
                <a:ext cx="46440" cy="109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35E777C-2955-2D4E-9BFF-35731233FD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990510" y="527220"/>
                  <a:ext cx="76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AB4D4A2-E36A-A443-A4A8-6A4E396568AA}"/>
                    </a:ext>
                  </a:extLst>
                </p14:cNvPr>
                <p14:cNvContentPartPr/>
                <p14:nvPr/>
              </p14:nvContentPartPr>
              <p14:xfrm>
                <a:off x="3977550" y="668340"/>
                <a:ext cx="69120" cy="63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AB4D4A2-E36A-A443-A4A8-6A4E396568A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62070" y="653220"/>
                  <a:ext cx="99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6B10F02-E030-8249-B84F-B8DB5B958F76}"/>
                    </a:ext>
                  </a:extLst>
                </p14:cNvPr>
                <p14:cNvContentPartPr/>
                <p14:nvPr/>
              </p14:nvContentPartPr>
              <p14:xfrm>
                <a:off x="4057470" y="554220"/>
                <a:ext cx="69120" cy="1260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6B10F02-E030-8249-B84F-B8DB5B958F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42350" y="538740"/>
                  <a:ext cx="993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76E838E-3174-6442-ACDB-5561ECA24BD1}"/>
                    </a:ext>
                  </a:extLst>
                </p14:cNvPr>
                <p14:cNvContentPartPr/>
                <p14:nvPr/>
              </p14:nvContentPartPr>
              <p14:xfrm>
                <a:off x="4154670" y="491220"/>
                <a:ext cx="17640" cy="2062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76E838E-3174-6442-ACDB-5561ECA24BD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39190" y="475740"/>
                  <a:ext cx="478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D6500B-3EA5-6243-8598-B038D3D17117}"/>
                    </a:ext>
                  </a:extLst>
                </p14:cNvPr>
                <p14:cNvContentPartPr/>
                <p14:nvPr/>
              </p14:nvContentPartPr>
              <p14:xfrm>
                <a:off x="4177350" y="571140"/>
                <a:ext cx="109080" cy="80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D6500B-3EA5-6243-8598-B038D3D171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1870" y="556020"/>
                  <a:ext cx="139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822DD71-3B20-8A4A-B65A-C6E6DC305049}"/>
                    </a:ext>
                  </a:extLst>
                </p14:cNvPr>
                <p14:cNvContentPartPr/>
                <p14:nvPr/>
              </p14:nvContentPartPr>
              <p14:xfrm>
                <a:off x="4297590" y="491220"/>
                <a:ext cx="360" cy="1663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822DD71-3B20-8A4A-B65A-C6E6DC30504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2110" y="475740"/>
                  <a:ext cx="30960" cy="19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241AC0-C870-DD42-9D1E-98E3BC9D6C25}"/>
              </a:ext>
            </a:extLst>
          </p:cNvPr>
          <p:cNvGrpSpPr/>
          <p:nvPr/>
        </p:nvGrpSpPr>
        <p:grpSpPr>
          <a:xfrm>
            <a:off x="4457430" y="445500"/>
            <a:ext cx="440640" cy="251640"/>
            <a:chOff x="4457430" y="445500"/>
            <a:chExt cx="440640" cy="25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2D4500-0C65-8640-89E1-6BF9757261AC}"/>
                    </a:ext>
                  </a:extLst>
                </p14:cNvPr>
                <p14:cNvContentPartPr/>
                <p14:nvPr/>
              </p14:nvContentPartPr>
              <p14:xfrm>
                <a:off x="4474710" y="502740"/>
                <a:ext cx="11880" cy="291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2D4500-0C65-8640-89E1-6BF9757261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59590" y="487260"/>
                  <a:ext cx="42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05E9E98-EAA8-6D4C-8C35-EAA7AF7D6A70}"/>
                    </a:ext>
                  </a:extLst>
                </p14:cNvPr>
                <p14:cNvContentPartPr/>
                <p14:nvPr/>
              </p14:nvContentPartPr>
              <p14:xfrm>
                <a:off x="4457430" y="525420"/>
                <a:ext cx="74880" cy="103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05E9E98-EAA8-6D4C-8C35-EAA7AF7D6A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2310" y="510300"/>
                  <a:ext cx="10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886A11-84CC-9B49-8A3F-A3CBA8B42706}"/>
                    </a:ext>
                  </a:extLst>
                </p14:cNvPr>
                <p14:cNvContentPartPr/>
                <p14:nvPr/>
              </p14:nvContentPartPr>
              <p14:xfrm>
                <a:off x="4537710" y="473940"/>
                <a:ext cx="46080" cy="143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886A11-84CC-9B49-8A3F-A3CBA8B427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22230" y="458820"/>
                  <a:ext cx="76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F365B6-FC42-C54E-94C9-941C8CD1E87E}"/>
                    </a:ext>
                  </a:extLst>
                </p14:cNvPr>
                <p14:cNvContentPartPr/>
                <p14:nvPr/>
              </p14:nvContentPartPr>
              <p14:xfrm>
                <a:off x="4536990" y="582660"/>
                <a:ext cx="92520" cy="8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F365B6-FC42-C54E-94C9-941C8CD1E8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21870" y="567540"/>
                  <a:ext cx="12276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B0F613-EA95-BB49-AA74-A7AA94673082}"/>
                    </a:ext>
                  </a:extLst>
                </p14:cNvPr>
                <p14:cNvContentPartPr/>
                <p14:nvPr/>
              </p14:nvContentPartPr>
              <p14:xfrm>
                <a:off x="4657590" y="496980"/>
                <a:ext cx="114480" cy="9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B0F613-EA95-BB49-AA74-A7AA946730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42470" y="481860"/>
                  <a:ext cx="14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BCE6EA0-119A-D544-8746-6B1AAFD3AE64}"/>
                    </a:ext>
                  </a:extLst>
                </p14:cNvPr>
                <p14:cNvContentPartPr/>
                <p14:nvPr/>
              </p14:nvContentPartPr>
              <p14:xfrm>
                <a:off x="4686030" y="576900"/>
                <a:ext cx="69120" cy="91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BCE6EA0-119A-D544-8746-6B1AAFD3AE6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70910" y="561780"/>
                  <a:ext cx="99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B0D0ECB-49A0-7245-9A1E-3B0D78BFDBF0}"/>
                    </a:ext>
                  </a:extLst>
                </p14:cNvPr>
                <p14:cNvContentPartPr/>
                <p14:nvPr/>
              </p14:nvContentPartPr>
              <p14:xfrm>
                <a:off x="4697550" y="611100"/>
                <a:ext cx="97920" cy="2916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B0D0ECB-49A0-7245-9A1E-3B0D78BFDB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82070" y="595980"/>
                  <a:ext cx="128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4470F9-25BC-BB4F-88FA-715617DE3AFC}"/>
                    </a:ext>
                  </a:extLst>
                </p14:cNvPr>
                <p14:cNvContentPartPr/>
                <p14:nvPr/>
              </p14:nvContentPartPr>
              <p14:xfrm>
                <a:off x="4846230" y="445500"/>
                <a:ext cx="51840" cy="251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4470F9-25BC-BB4F-88FA-715617DE3AF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30750" y="430380"/>
                  <a:ext cx="8244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31D597-6087-A44C-ACC6-FB3CD18E9BD3}"/>
                  </a:ext>
                </a:extLst>
              </p14:cNvPr>
              <p14:cNvContentPartPr/>
              <p14:nvPr/>
            </p14:nvContentPartPr>
            <p14:xfrm>
              <a:off x="1177110" y="3497220"/>
              <a:ext cx="360" cy="3376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31D597-6087-A44C-ACC6-FB3CD18E9B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61990" y="3482100"/>
                <a:ext cx="309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CEFF94-680C-E744-83DA-B41426E9DC4A}"/>
                  </a:ext>
                </a:extLst>
              </p14:cNvPr>
              <p14:cNvContentPartPr/>
              <p14:nvPr/>
            </p14:nvContentPartPr>
            <p14:xfrm>
              <a:off x="1137150" y="3514500"/>
              <a:ext cx="960480" cy="297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CEFF94-680C-E744-83DA-B41426E9DC4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1670" y="3499020"/>
                <a:ext cx="9910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5B99DF6-13F1-A74F-88B7-2A810B62D163}"/>
                  </a:ext>
                </a:extLst>
              </p14:cNvPr>
              <p14:cNvContentPartPr/>
              <p14:nvPr/>
            </p14:nvContentPartPr>
            <p14:xfrm>
              <a:off x="1194390" y="3777300"/>
              <a:ext cx="897480" cy="11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5B99DF6-13F1-A74F-88B7-2A810B62D1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78910" y="3762180"/>
                <a:ext cx="928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C717862-6276-474C-A11C-71A960C7CF51}"/>
                  </a:ext>
                </a:extLst>
              </p14:cNvPr>
              <p14:cNvContentPartPr/>
              <p14:nvPr/>
            </p14:nvContentPartPr>
            <p14:xfrm>
              <a:off x="2154510" y="3634380"/>
              <a:ext cx="1605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C717862-6276-474C-A11C-71A960C7CF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39030" y="3619260"/>
                <a:ext cx="1908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9B355B-B9BD-B949-B2BF-AC5192A589CA}"/>
                  </a:ext>
                </a:extLst>
              </p14:cNvPr>
              <p14:cNvContentPartPr/>
              <p14:nvPr/>
            </p14:nvContentPartPr>
            <p14:xfrm>
              <a:off x="2148750" y="3577500"/>
              <a:ext cx="86040" cy="97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9B355B-B9BD-B949-B2BF-AC5192A589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33270" y="3562020"/>
                <a:ext cx="1166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B72BC3-1751-EE4B-8400-89C916740C34}"/>
                  </a:ext>
                </a:extLst>
              </p14:cNvPr>
              <p14:cNvContentPartPr/>
              <p14:nvPr/>
            </p14:nvContentPartPr>
            <p14:xfrm>
              <a:off x="2388870" y="3542940"/>
              <a:ext cx="97560" cy="1602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B72BC3-1751-EE4B-8400-89C916740C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73390" y="3527820"/>
                <a:ext cx="1281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2A5E442-0683-2C49-A013-5928B9CD2BF8}"/>
                  </a:ext>
                </a:extLst>
              </p14:cNvPr>
              <p14:cNvContentPartPr/>
              <p14:nvPr/>
            </p14:nvContentPartPr>
            <p14:xfrm>
              <a:off x="2434230" y="3577500"/>
              <a:ext cx="57600" cy="80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2A5E442-0683-2C49-A013-5928B9CD2BF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19110" y="3562020"/>
                <a:ext cx="88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0D18E0-ED9C-0C4B-A93E-ECC0E979FF69}"/>
                  </a:ext>
                </a:extLst>
              </p14:cNvPr>
              <p14:cNvContentPartPr/>
              <p14:nvPr/>
            </p14:nvContentPartPr>
            <p14:xfrm>
              <a:off x="2491470" y="3502980"/>
              <a:ext cx="43200" cy="234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0D18E0-ED9C-0C4B-A93E-ECC0E979FF6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476350" y="3487860"/>
                <a:ext cx="73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1DD62C1-F2D7-0E44-A07C-DF98F58F230B}"/>
                  </a:ext>
                </a:extLst>
              </p14:cNvPr>
              <p14:cNvContentPartPr/>
              <p14:nvPr/>
            </p14:nvContentPartPr>
            <p14:xfrm>
              <a:off x="2525670" y="3560220"/>
              <a:ext cx="29160" cy="108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1DD62C1-F2D7-0E44-A07C-DF98F58F23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10550" y="3545100"/>
                <a:ext cx="5976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714FAAE-2365-9742-A347-F61F9E513AC0}"/>
                  </a:ext>
                </a:extLst>
              </p14:cNvPr>
              <p14:cNvContentPartPr/>
              <p14:nvPr/>
            </p14:nvContentPartPr>
            <p14:xfrm>
              <a:off x="2571750" y="3617100"/>
              <a:ext cx="40320" cy="11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714FAAE-2365-9742-A347-F61F9E513AC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56270" y="3601980"/>
                <a:ext cx="70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1CA4873-C109-B74B-ADCC-A4452F76E0B0}"/>
                  </a:ext>
                </a:extLst>
              </p14:cNvPr>
              <p14:cNvContentPartPr/>
              <p14:nvPr/>
            </p14:nvContentPartPr>
            <p14:xfrm>
              <a:off x="2617110" y="3474540"/>
              <a:ext cx="11880" cy="194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1CA4873-C109-B74B-ADCC-A4452F76E0B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01990" y="3459060"/>
                <a:ext cx="421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466B318-158A-5447-878B-755A6D4A3348}"/>
                  </a:ext>
                </a:extLst>
              </p14:cNvPr>
              <p14:cNvContentPartPr/>
              <p14:nvPr/>
            </p14:nvContentPartPr>
            <p14:xfrm>
              <a:off x="2428470" y="3548700"/>
              <a:ext cx="63360" cy="6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466B318-158A-5447-878B-755A6D4A33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13350" y="3533580"/>
                <a:ext cx="93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7934B0A-74D4-8748-AE6F-89ABAF30D060}"/>
                  </a:ext>
                </a:extLst>
              </p14:cNvPr>
              <p14:cNvContentPartPr/>
              <p14:nvPr/>
            </p14:nvContentPartPr>
            <p14:xfrm>
              <a:off x="2634390" y="3520260"/>
              <a:ext cx="79920" cy="108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7934B0A-74D4-8748-AE6F-89ABAF30D06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619270" y="3505140"/>
                <a:ext cx="11052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3ACED24-2851-1C47-A1B2-7E2DB9B3A464}"/>
                  </a:ext>
                </a:extLst>
              </p14:cNvPr>
              <p14:cNvContentPartPr/>
              <p14:nvPr/>
            </p14:nvContentPartPr>
            <p14:xfrm>
              <a:off x="2685870" y="3508740"/>
              <a:ext cx="103320" cy="189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3ACED24-2851-1C47-A1B2-7E2DB9B3A4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70390" y="3493620"/>
                <a:ext cx="133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AF04B94-D83B-6447-80C5-4957602F6F2E}"/>
                  </a:ext>
                </a:extLst>
              </p14:cNvPr>
              <p14:cNvContentPartPr/>
              <p14:nvPr/>
            </p14:nvContentPartPr>
            <p14:xfrm>
              <a:off x="2788470" y="3508740"/>
              <a:ext cx="132120" cy="1432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AF04B94-D83B-6447-80C5-4957602F6F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73350" y="3493620"/>
                <a:ext cx="162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7668F13-A3E1-6042-A2DD-B7ADB520BA2B}"/>
                  </a:ext>
                </a:extLst>
              </p14:cNvPr>
              <p14:cNvContentPartPr/>
              <p14:nvPr/>
            </p14:nvContentPartPr>
            <p14:xfrm>
              <a:off x="2902950" y="3486060"/>
              <a:ext cx="183240" cy="165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7668F13-A3E1-6042-A2DD-B7ADB520BA2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887830" y="3470940"/>
                <a:ext cx="213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E704BC3-5D24-1640-9213-103782AB6165}"/>
                  </a:ext>
                </a:extLst>
              </p14:cNvPr>
              <p14:cNvContentPartPr/>
              <p14:nvPr/>
            </p14:nvContentPartPr>
            <p14:xfrm>
              <a:off x="3143070" y="3548700"/>
              <a:ext cx="91800" cy="86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E704BC3-5D24-1640-9213-103782AB616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127590" y="3533580"/>
                <a:ext cx="1224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6F10D98-0C61-6042-8658-CE32BA620AA2}"/>
                  </a:ext>
                </a:extLst>
              </p14:cNvPr>
              <p14:cNvContentPartPr/>
              <p14:nvPr/>
            </p14:nvContentPartPr>
            <p14:xfrm>
              <a:off x="3222990" y="3474540"/>
              <a:ext cx="177480" cy="114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6F10D98-0C61-6042-8658-CE32BA620A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07510" y="3459060"/>
                <a:ext cx="2080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55D174-D480-5441-9577-6D80656E0547}"/>
                  </a:ext>
                </a:extLst>
              </p14:cNvPr>
              <p14:cNvContentPartPr/>
              <p14:nvPr/>
            </p14:nvContentPartPr>
            <p14:xfrm>
              <a:off x="3274470" y="3617100"/>
              <a:ext cx="131760" cy="63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55D174-D480-5441-9577-6D80656E05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59350" y="3601980"/>
                <a:ext cx="162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45A02FB-F904-4B42-9B0B-BBA689C4729D}"/>
                  </a:ext>
                </a:extLst>
              </p14:cNvPr>
              <p14:cNvContentPartPr/>
              <p14:nvPr/>
            </p14:nvContentPartPr>
            <p14:xfrm>
              <a:off x="3491550" y="3491460"/>
              <a:ext cx="63360" cy="1033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45A02FB-F904-4B42-9B0B-BBA689C4729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76070" y="3476340"/>
                <a:ext cx="939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18EAC8A-013C-7246-A40B-881D6786B513}"/>
                  </a:ext>
                </a:extLst>
              </p14:cNvPr>
              <p14:cNvContentPartPr/>
              <p14:nvPr/>
            </p14:nvContentPartPr>
            <p14:xfrm>
              <a:off x="3503070" y="3565980"/>
              <a:ext cx="63000" cy="11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18EAC8A-013C-7246-A40B-881D6786B51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487950" y="3550500"/>
                <a:ext cx="93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C940225-0AEC-8F4A-AE7C-C3969DB46D48}"/>
                  </a:ext>
                </a:extLst>
              </p14:cNvPr>
              <p14:cNvContentPartPr/>
              <p14:nvPr/>
            </p14:nvContentPartPr>
            <p14:xfrm>
              <a:off x="3543030" y="3474540"/>
              <a:ext cx="103320" cy="189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C940225-0AEC-8F4A-AE7C-C3969DB46D4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27910" y="3459060"/>
                <a:ext cx="13356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6DBF5C2-F75D-FE4F-82A2-0F7C343D2695}"/>
                  </a:ext>
                </a:extLst>
              </p14:cNvPr>
              <p14:cNvContentPartPr/>
              <p14:nvPr/>
            </p14:nvContentPartPr>
            <p14:xfrm>
              <a:off x="3680190" y="3463020"/>
              <a:ext cx="91800" cy="74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6DBF5C2-F75D-FE4F-82A2-0F7C343D26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665070" y="3447540"/>
                <a:ext cx="1224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EECCEC-EE16-7942-A629-7F91197D3C4A}"/>
                  </a:ext>
                </a:extLst>
              </p14:cNvPr>
              <p14:cNvContentPartPr/>
              <p14:nvPr/>
            </p14:nvContentPartPr>
            <p14:xfrm>
              <a:off x="3694950" y="3537540"/>
              <a:ext cx="100080" cy="69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EECCEC-EE16-7942-A629-7F91197D3C4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679830" y="3522060"/>
                <a:ext cx="13032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1F5224-A1D5-8B40-9B51-920ABCF7DF41}"/>
                  </a:ext>
                </a:extLst>
              </p14:cNvPr>
              <p14:cNvContentPartPr/>
              <p14:nvPr/>
            </p14:nvContentPartPr>
            <p14:xfrm>
              <a:off x="3708990" y="3582900"/>
              <a:ext cx="86040" cy="74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1F5224-A1D5-8B40-9B51-920ABCF7DF4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93510" y="3567780"/>
                <a:ext cx="1166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CF816E5-A243-D743-A75C-C53786A60550}"/>
                  </a:ext>
                </a:extLst>
              </p14:cNvPr>
              <p14:cNvContentPartPr/>
              <p14:nvPr/>
            </p14:nvContentPartPr>
            <p14:xfrm>
              <a:off x="3926070" y="3474540"/>
              <a:ext cx="74520" cy="69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CF816E5-A243-D743-A75C-C53786A605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910950" y="3459060"/>
                <a:ext cx="104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8302599-58BE-9D43-8B96-577B50485D26}"/>
                  </a:ext>
                </a:extLst>
              </p14:cNvPr>
              <p14:cNvContentPartPr/>
              <p14:nvPr/>
            </p14:nvContentPartPr>
            <p14:xfrm>
              <a:off x="3874590" y="3531420"/>
              <a:ext cx="97560" cy="109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8302599-58BE-9D43-8B96-577B50485D2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59470" y="3516300"/>
                <a:ext cx="1278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EB97191-C033-2749-9C59-B66CB2574D8B}"/>
                  </a:ext>
                </a:extLst>
              </p14:cNvPr>
              <p14:cNvContentPartPr/>
              <p14:nvPr/>
            </p14:nvContentPartPr>
            <p14:xfrm>
              <a:off x="3886110" y="3531420"/>
              <a:ext cx="132120" cy="80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B97191-C033-2749-9C59-B66CB2574D8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870630" y="3516300"/>
                <a:ext cx="1623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6FFD7E7-F438-E94D-B823-24DD1461E3A9}"/>
                  </a:ext>
                </a:extLst>
              </p14:cNvPr>
              <p14:cNvContentPartPr/>
              <p14:nvPr/>
            </p14:nvContentPartPr>
            <p14:xfrm>
              <a:off x="4005990" y="3514500"/>
              <a:ext cx="69120" cy="57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6FFD7E7-F438-E94D-B823-24DD1461E3A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990510" y="3499020"/>
                <a:ext cx="9936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8FDBC1E-AD97-6845-86EF-C0F2DFBC7DDE}"/>
                  </a:ext>
                </a:extLst>
              </p14:cNvPr>
              <p14:cNvContentPartPr/>
              <p14:nvPr/>
            </p14:nvContentPartPr>
            <p14:xfrm>
              <a:off x="4091670" y="3400380"/>
              <a:ext cx="6120" cy="240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8FDBC1E-AD97-6845-86EF-C0F2DFBC7DD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076190" y="3384900"/>
                <a:ext cx="363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38645A4-55D3-CE41-A10C-6066D7870640}"/>
                  </a:ext>
                </a:extLst>
              </p14:cNvPr>
              <p14:cNvContentPartPr/>
              <p14:nvPr/>
            </p14:nvContentPartPr>
            <p14:xfrm>
              <a:off x="4240350" y="3474540"/>
              <a:ext cx="40680" cy="6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38645A4-55D3-CE41-A10C-6066D787064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224870" y="3459060"/>
                <a:ext cx="709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5C432A-8538-9148-BD4F-7C0E739F1A46}"/>
                  </a:ext>
                </a:extLst>
              </p14:cNvPr>
              <p14:cNvContentPartPr/>
              <p14:nvPr/>
            </p14:nvContentPartPr>
            <p14:xfrm>
              <a:off x="4200390" y="3508740"/>
              <a:ext cx="86040" cy="1202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5C432A-8538-9148-BD4F-7C0E739F1A4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85270" y="3493620"/>
                <a:ext cx="1166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50347E7-A867-C848-9885-7339007F2F07}"/>
                  </a:ext>
                </a:extLst>
              </p14:cNvPr>
              <p14:cNvContentPartPr/>
              <p14:nvPr/>
            </p14:nvContentPartPr>
            <p14:xfrm>
              <a:off x="4263030" y="3554460"/>
              <a:ext cx="40680" cy="11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50347E7-A867-C848-9885-7339007F2F0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47910" y="3539340"/>
                <a:ext cx="70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53C5DEA-E221-2E43-A47A-1BEAAF53692D}"/>
                  </a:ext>
                </a:extLst>
              </p14:cNvPr>
              <p14:cNvContentPartPr/>
              <p14:nvPr/>
            </p14:nvContentPartPr>
            <p14:xfrm>
              <a:off x="4314510" y="3434580"/>
              <a:ext cx="108720" cy="177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53C5DEA-E221-2E43-A47A-1BEAAF53692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99390" y="3419460"/>
                <a:ext cx="1393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9C50DFF-136A-BC49-9AB8-842867D8FAB7}"/>
                  </a:ext>
                </a:extLst>
              </p14:cNvPr>
              <p14:cNvContentPartPr/>
              <p14:nvPr/>
            </p14:nvContentPartPr>
            <p14:xfrm>
              <a:off x="4463190" y="3354300"/>
              <a:ext cx="17280" cy="274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9C50DFF-136A-BC49-9AB8-842867D8FAB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448070" y="3339180"/>
                <a:ext cx="478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C210297-01D8-234D-B493-42D99C62B979}"/>
                  </a:ext>
                </a:extLst>
              </p14:cNvPr>
              <p14:cNvContentPartPr/>
              <p14:nvPr/>
            </p14:nvContentPartPr>
            <p14:xfrm>
              <a:off x="4583070" y="3542940"/>
              <a:ext cx="23040" cy="1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C210297-01D8-234D-B493-42D99C62B97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567950" y="3527820"/>
                <a:ext cx="536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F4E0AB4-225E-B74B-8752-A34EA3DFDE86}"/>
                  </a:ext>
                </a:extLst>
              </p14:cNvPr>
              <p14:cNvContentPartPr/>
              <p14:nvPr/>
            </p14:nvContentPartPr>
            <p14:xfrm>
              <a:off x="4714830" y="3360060"/>
              <a:ext cx="40320" cy="2520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F4E0AB4-225E-B74B-8752-A34EA3DFDE86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699710" y="3344940"/>
                <a:ext cx="705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297A1D3-D07B-984B-94BD-52B41572659B}"/>
                  </a:ext>
                </a:extLst>
              </p14:cNvPr>
              <p14:cNvContentPartPr/>
              <p14:nvPr/>
            </p14:nvContentPartPr>
            <p14:xfrm>
              <a:off x="4891950" y="3383100"/>
              <a:ext cx="142920" cy="223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297A1D3-D07B-984B-94BD-52B41572659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876830" y="3367980"/>
                <a:ext cx="1735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5CF650D-D5BA-6340-96BA-F0C9685399C0}"/>
                  </a:ext>
                </a:extLst>
              </p14:cNvPr>
              <p14:cNvContentPartPr/>
              <p14:nvPr/>
            </p14:nvContentPartPr>
            <p14:xfrm>
              <a:off x="5011830" y="3423060"/>
              <a:ext cx="69120" cy="120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5CF650D-D5BA-6340-96BA-F0C9685399C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996710" y="3407940"/>
                <a:ext cx="997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36701A0-2F04-5B43-8BF7-ACFB8C528339}"/>
                  </a:ext>
                </a:extLst>
              </p14:cNvPr>
              <p14:cNvContentPartPr/>
              <p14:nvPr/>
            </p14:nvContentPartPr>
            <p14:xfrm>
              <a:off x="5063310" y="3434580"/>
              <a:ext cx="74520" cy="860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36701A0-2F04-5B43-8BF7-ACFB8C5283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48190" y="3419460"/>
                <a:ext cx="1051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DC7AC14-6871-2641-B382-A3DEB1B695A0}"/>
                  </a:ext>
                </a:extLst>
              </p14:cNvPr>
              <p14:cNvContentPartPr/>
              <p14:nvPr/>
            </p14:nvContentPartPr>
            <p14:xfrm>
              <a:off x="5172030" y="3383100"/>
              <a:ext cx="6120" cy="1432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DC7AC14-6871-2641-B382-A3DEB1B695A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156550" y="3367980"/>
                <a:ext cx="36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4484BCD-C77F-1242-8098-A329D22F9A9C}"/>
                  </a:ext>
                </a:extLst>
              </p14:cNvPr>
              <p14:cNvContentPartPr/>
              <p14:nvPr/>
            </p14:nvContentPartPr>
            <p14:xfrm>
              <a:off x="5109030" y="3505500"/>
              <a:ext cx="69120" cy="100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4484BCD-C77F-1242-8098-A329D22F9A9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093550" y="3490380"/>
                <a:ext cx="9936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8FC1BCA-31E1-EE41-94A7-873EBA7A24DC}"/>
                  </a:ext>
                </a:extLst>
              </p14:cNvPr>
              <p14:cNvContentPartPr/>
              <p14:nvPr/>
            </p14:nvContentPartPr>
            <p14:xfrm>
              <a:off x="5223510" y="3423060"/>
              <a:ext cx="23040" cy="61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8FC1BCA-31E1-EE41-94A7-873EBA7A24D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08390" y="3407940"/>
                <a:ext cx="536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54F46A6-0BAC-D04A-A559-BE1FA2F24314}"/>
                  </a:ext>
                </a:extLst>
              </p14:cNvPr>
              <p14:cNvContentPartPr/>
              <p14:nvPr/>
            </p14:nvContentPartPr>
            <p14:xfrm>
              <a:off x="5200470" y="3457260"/>
              <a:ext cx="74880" cy="97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54F46A6-0BAC-D04A-A559-BE1FA2F2431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184990" y="3442140"/>
                <a:ext cx="1051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FBE794-512C-894D-8C8A-765B056774C0}"/>
                  </a:ext>
                </a:extLst>
              </p14:cNvPr>
              <p14:cNvContentPartPr/>
              <p14:nvPr/>
            </p14:nvContentPartPr>
            <p14:xfrm>
              <a:off x="5280390" y="3405780"/>
              <a:ext cx="63360" cy="806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FBE794-512C-894D-8C8A-765B056774C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65270" y="3390660"/>
                <a:ext cx="939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FD4706-65F0-304C-94DC-0CABD6629E42}"/>
                  </a:ext>
                </a:extLst>
              </p14:cNvPr>
              <p14:cNvContentPartPr/>
              <p14:nvPr/>
            </p14:nvContentPartPr>
            <p14:xfrm>
              <a:off x="5291910" y="3502980"/>
              <a:ext cx="46080" cy="345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FD4706-65F0-304C-94DC-0CABD6629E42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276430" y="3487860"/>
                <a:ext cx="766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B8B50AD-05E4-4D4C-ADFE-B4D571CDC94C}"/>
                  </a:ext>
                </a:extLst>
              </p14:cNvPr>
              <p14:cNvContentPartPr/>
              <p14:nvPr/>
            </p14:nvContentPartPr>
            <p14:xfrm>
              <a:off x="5388750" y="3400380"/>
              <a:ext cx="149040" cy="223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B8B50AD-05E4-4D4C-ADFE-B4D571CDC94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73630" y="3384900"/>
                <a:ext cx="1796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98EEA00-D61F-BF4C-BB5C-6C9718338BF0}"/>
                  </a:ext>
                </a:extLst>
              </p14:cNvPr>
              <p14:cNvContentPartPr/>
              <p14:nvPr/>
            </p14:nvContentPartPr>
            <p14:xfrm>
              <a:off x="5434830" y="3491460"/>
              <a:ext cx="120240" cy="802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98EEA00-D61F-BF4C-BB5C-6C9718338BF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419710" y="3476340"/>
                <a:ext cx="1508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FD9CCA9-78DF-4545-A6D9-628AC0E66A2F}"/>
                  </a:ext>
                </a:extLst>
              </p14:cNvPr>
              <p14:cNvContentPartPr/>
              <p14:nvPr/>
            </p14:nvContentPartPr>
            <p14:xfrm>
              <a:off x="5534550" y="3405780"/>
              <a:ext cx="146520" cy="114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FD9CCA9-78DF-4545-A6D9-628AC0E66A2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519070" y="3390660"/>
                <a:ext cx="1771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E845F56-D4A1-3749-818B-5507BDA6A07C}"/>
                  </a:ext>
                </a:extLst>
              </p14:cNvPr>
              <p14:cNvContentPartPr/>
              <p14:nvPr/>
            </p14:nvContentPartPr>
            <p14:xfrm>
              <a:off x="5565870" y="3537540"/>
              <a:ext cx="143280" cy="403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E845F56-D4A1-3749-818B-5507BDA6A07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550750" y="3522060"/>
                <a:ext cx="173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38DB1E4-355A-2649-A1CA-11DEFF063813}"/>
                  </a:ext>
                </a:extLst>
              </p14:cNvPr>
              <p14:cNvContentPartPr/>
              <p14:nvPr/>
            </p14:nvContentPartPr>
            <p14:xfrm>
              <a:off x="5480190" y="3531420"/>
              <a:ext cx="120600" cy="406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38DB1E4-355A-2649-A1CA-11DEFF06381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465070" y="3516300"/>
                <a:ext cx="1512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EC291A5-1296-674D-BCD2-BF243DAD6733}"/>
                  </a:ext>
                </a:extLst>
              </p14:cNvPr>
              <p14:cNvContentPartPr/>
              <p14:nvPr/>
            </p14:nvContentPartPr>
            <p14:xfrm>
              <a:off x="5880510" y="3405780"/>
              <a:ext cx="34920" cy="918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EC291A5-1296-674D-BCD2-BF243DAD6733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865390" y="3390660"/>
                <a:ext cx="6552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C13FF12-F250-4546-B02C-5F52DCF73C12}"/>
                  </a:ext>
                </a:extLst>
              </p14:cNvPr>
              <p14:cNvContentPartPr/>
              <p14:nvPr/>
            </p14:nvContentPartPr>
            <p14:xfrm>
              <a:off x="5897430" y="3371580"/>
              <a:ext cx="69120" cy="1375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C13FF12-F250-4546-B02C-5F52DCF73C12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82310" y="3356460"/>
                <a:ext cx="993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FBD922A-0281-E94C-B021-F8735A088F2D}"/>
                  </a:ext>
                </a:extLst>
              </p14:cNvPr>
              <p14:cNvContentPartPr/>
              <p14:nvPr/>
            </p14:nvContentPartPr>
            <p14:xfrm>
              <a:off x="5983110" y="3360060"/>
              <a:ext cx="69120" cy="117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FBD922A-0281-E94C-B021-F8735A088F2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67990" y="3344940"/>
                <a:ext cx="993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99EE0CE-7093-2E4D-B4BB-498129941AA7}"/>
                  </a:ext>
                </a:extLst>
              </p14:cNvPr>
              <p14:cNvContentPartPr/>
              <p14:nvPr/>
            </p14:nvContentPartPr>
            <p14:xfrm>
              <a:off x="5922630" y="3445740"/>
              <a:ext cx="158040" cy="1432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99EE0CE-7093-2E4D-B4BB-498129941AA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07150" y="3430620"/>
                <a:ext cx="1886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9498356-9A32-144D-8264-129C654C691F}"/>
                  </a:ext>
                </a:extLst>
              </p14:cNvPr>
              <p14:cNvContentPartPr/>
              <p14:nvPr/>
            </p14:nvContentPartPr>
            <p14:xfrm>
              <a:off x="6023430" y="3365820"/>
              <a:ext cx="171720" cy="126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9498356-9A32-144D-8264-129C654C691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008310" y="3350700"/>
                <a:ext cx="20232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854B70-3B50-934F-A7BF-2B70A804B00A}"/>
                  </a:ext>
                </a:extLst>
              </p14:cNvPr>
              <p14:cNvContentPartPr/>
              <p14:nvPr/>
            </p14:nvContentPartPr>
            <p14:xfrm>
              <a:off x="6051870" y="3486060"/>
              <a:ext cx="160560" cy="802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854B70-3B50-934F-A7BF-2B70A804B00A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36750" y="3470940"/>
                <a:ext cx="19080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8DAE596-5F27-B842-AB3B-910780AB3BEB}"/>
                  </a:ext>
                </a:extLst>
              </p14:cNvPr>
              <p14:cNvContentPartPr/>
              <p14:nvPr/>
            </p14:nvContentPartPr>
            <p14:xfrm>
              <a:off x="6183630" y="3405780"/>
              <a:ext cx="63000" cy="1260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8DAE596-5F27-B842-AB3B-910780AB3BEB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168150" y="3390660"/>
                <a:ext cx="936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B5BB778-9165-044C-87B1-84FC3F2B20E8}"/>
                  </a:ext>
                </a:extLst>
              </p14:cNvPr>
              <p14:cNvContentPartPr/>
              <p14:nvPr/>
            </p14:nvContentPartPr>
            <p14:xfrm>
              <a:off x="6200550" y="3463020"/>
              <a:ext cx="74520" cy="406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B5BB778-9165-044C-87B1-84FC3F2B20E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6185430" y="3447540"/>
                <a:ext cx="105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B8A6F8E-6D01-2143-AFB5-3A7129BE78A2}"/>
                  </a:ext>
                </a:extLst>
              </p14:cNvPr>
              <p14:cNvContentPartPr/>
              <p14:nvPr/>
            </p14:nvContentPartPr>
            <p14:xfrm>
              <a:off x="6303510" y="3371580"/>
              <a:ext cx="17640" cy="2178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B8A6F8E-6D01-2143-AFB5-3A7129BE78A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288030" y="3356460"/>
                <a:ext cx="478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B0779B5-A7F7-E341-9578-07C0F505CF93}"/>
                  </a:ext>
                </a:extLst>
              </p14:cNvPr>
              <p14:cNvContentPartPr/>
              <p14:nvPr/>
            </p14:nvContentPartPr>
            <p14:xfrm>
              <a:off x="6417630" y="3400380"/>
              <a:ext cx="80280" cy="403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B0779B5-A7F7-E341-9578-07C0F505CF9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402510" y="3384900"/>
                <a:ext cx="1108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3ADCF31-1A39-654C-995C-CC6F6F50235E}"/>
                  </a:ext>
                </a:extLst>
              </p14:cNvPr>
              <p14:cNvContentPartPr/>
              <p14:nvPr/>
            </p14:nvContentPartPr>
            <p14:xfrm>
              <a:off x="6509070" y="3348900"/>
              <a:ext cx="46080" cy="74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3ADCF31-1A39-654C-995C-CC6F6F50235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493950" y="3333780"/>
                <a:ext cx="766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20AC040-472D-7246-8704-9E7AA53D1B38}"/>
                  </a:ext>
                </a:extLst>
              </p14:cNvPr>
              <p14:cNvContentPartPr/>
              <p14:nvPr/>
            </p14:nvContentPartPr>
            <p14:xfrm>
              <a:off x="6474870" y="3474540"/>
              <a:ext cx="57600" cy="777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20AC040-472D-7246-8704-9E7AA53D1B3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459750" y="3459060"/>
                <a:ext cx="8820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E0FF781-308E-004F-A8F4-B3FFE53555AC}"/>
                  </a:ext>
                </a:extLst>
              </p14:cNvPr>
              <p14:cNvContentPartPr/>
              <p14:nvPr/>
            </p14:nvContentPartPr>
            <p14:xfrm>
              <a:off x="6617790" y="3320100"/>
              <a:ext cx="6120" cy="114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E0FF781-308E-004F-A8F4-B3FFE53555A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602670" y="3304980"/>
                <a:ext cx="3672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C9E1BE5-9DF8-F94C-B897-8F71B71FF9B5}"/>
                  </a:ext>
                </a:extLst>
              </p14:cNvPr>
              <p14:cNvContentPartPr/>
              <p14:nvPr/>
            </p14:nvContentPartPr>
            <p14:xfrm>
              <a:off x="6640830" y="3314700"/>
              <a:ext cx="28800" cy="137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C9E1BE5-9DF8-F94C-B897-8F71B71FF9B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25350" y="3299220"/>
                <a:ext cx="59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7898ADA-8881-5A49-8318-DFF0D4D0F4AD}"/>
                  </a:ext>
                </a:extLst>
              </p14:cNvPr>
              <p14:cNvContentPartPr/>
              <p14:nvPr/>
            </p14:nvContentPartPr>
            <p14:xfrm>
              <a:off x="6709230" y="3274380"/>
              <a:ext cx="51480" cy="1890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7898ADA-8881-5A49-8318-DFF0D4D0F4A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694110" y="3259260"/>
                <a:ext cx="82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2915D67-6C98-A84A-B4CF-994998A31152}"/>
                  </a:ext>
                </a:extLst>
              </p14:cNvPr>
              <p14:cNvContentPartPr/>
              <p14:nvPr/>
            </p14:nvContentPartPr>
            <p14:xfrm>
              <a:off x="6640830" y="3440340"/>
              <a:ext cx="126000" cy="1008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2915D67-6C98-A84A-B4CF-994998A3115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25350" y="3424860"/>
                <a:ext cx="156240" cy="1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34FCC0F-2429-214A-B6A8-2320E483D731}"/>
                  </a:ext>
                </a:extLst>
              </p14:cNvPr>
              <p14:cNvContentPartPr/>
              <p14:nvPr/>
            </p14:nvContentPartPr>
            <p14:xfrm>
              <a:off x="6754950" y="3314700"/>
              <a:ext cx="154800" cy="1548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34FCC0F-2429-214A-B6A8-2320E483D73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739470" y="3299220"/>
                <a:ext cx="18504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75DF9AB-62F9-6B4C-BA36-70F10AD3C1FF}"/>
                  </a:ext>
                </a:extLst>
              </p14:cNvPr>
              <p14:cNvContentPartPr/>
              <p14:nvPr/>
            </p14:nvContentPartPr>
            <p14:xfrm>
              <a:off x="6783750" y="3440340"/>
              <a:ext cx="154440" cy="69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75DF9AB-62F9-6B4C-BA36-70F10AD3C1FF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768270" y="3424860"/>
                <a:ext cx="1846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2338B3A-2563-754C-840D-473AF74DF84A}"/>
                  </a:ext>
                </a:extLst>
              </p14:cNvPr>
              <p14:cNvContentPartPr/>
              <p14:nvPr/>
            </p14:nvContentPartPr>
            <p14:xfrm>
              <a:off x="6943230" y="3360060"/>
              <a:ext cx="103680" cy="86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2338B3A-2563-754C-840D-473AF74DF84A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928110" y="3344940"/>
                <a:ext cx="13392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F93E12E-A5B4-2246-9DCD-B1FFD04837E9}"/>
                  </a:ext>
                </a:extLst>
              </p14:cNvPr>
              <p14:cNvContentPartPr/>
              <p14:nvPr/>
            </p14:nvContentPartPr>
            <p14:xfrm>
              <a:off x="7057710" y="3234420"/>
              <a:ext cx="11880" cy="286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F93E12E-A5B4-2246-9DCD-B1FFD04837E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042590" y="3219300"/>
                <a:ext cx="4212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C85B0EB-DBF4-9B41-9B1B-D9697ECE7C56}"/>
                  </a:ext>
                </a:extLst>
              </p14:cNvPr>
              <p14:cNvContentPartPr/>
              <p14:nvPr/>
            </p14:nvContentPartPr>
            <p14:xfrm>
              <a:off x="7252110" y="3234420"/>
              <a:ext cx="211680" cy="245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C85B0EB-DBF4-9B41-9B1B-D9697ECE7C5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236990" y="3219300"/>
                <a:ext cx="24228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744DBEE-0F78-104B-931B-08174B1AC85B}"/>
                  </a:ext>
                </a:extLst>
              </p14:cNvPr>
              <p14:cNvContentPartPr/>
              <p14:nvPr/>
            </p14:nvContentPartPr>
            <p14:xfrm>
              <a:off x="7446510" y="3365820"/>
              <a:ext cx="86040" cy="1004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744DBEE-0F78-104B-931B-08174B1AC85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431030" y="3350700"/>
                <a:ext cx="1166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5406F32-19E9-3341-8CF1-D729F1309BE0}"/>
                  </a:ext>
                </a:extLst>
              </p14:cNvPr>
              <p14:cNvContentPartPr/>
              <p14:nvPr/>
            </p14:nvContentPartPr>
            <p14:xfrm>
              <a:off x="7537590" y="3365820"/>
              <a:ext cx="57600" cy="80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5406F32-19E9-3341-8CF1-D729F1309BE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522470" y="3350700"/>
                <a:ext cx="882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782CBD7-6964-C44E-B8EB-EFF1A0025696}"/>
                  </a:ext>
                </a:extLst>
              </p14:cNvPr>
              <p14:cNvContentPartPr/>
              <p14:nvPr/>
            </p14:nvContentPartPr>
            <p14:xfrm>
              <a:off x="7572150" y="3217140"/>
              <a:ext cx="63000" cy="268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782CBD7-6964-C44E-B8EB-EFF1A0025696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557030" y="3202020"/>
                <a:ext cx="936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F7ACFC5-063D-854B-855B-7C96DE6517AF}"/>
                  </a:ext>
                </a:extLst>
              </p14:cNvPr>
              <p14:cNvContentPartPr/>
              <p14:nvPr/>
            </p14:nvContentPartPr>
            <p14:xfrm>
              <a:off x="7555230" y="3342780"/>
              <a:ext cx="108720" cy="46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F7ACFC5-063D-854B-855B-7C96DE6517A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540110" y="3327660"/>
                <a:ext cx="1393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57A2D33-6247-4F4E-930C-E28000E16F8D}"/>
                  </a:ext>
                </a:extLst>
              </p14:cNvPr>
              <p14:cNvContentPartPr/>
              <p14:nvPr/>
            </p14:nvContentPartPr>
            <p14:xfrm>
              <a:off x="7669350" y="3280140"/>
              <a:ext cx="46080" cy="176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57A2D33-6247-4F4E-930C-E28000E16F8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654230" y="3265020"/>
                <a:ext cx="763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510A739-398C-1847-ACF5-FD225835A831}"/>
                  </a:ext>
                </a:extLst>
              </p14:cNvPr>
              <p14:cNvContentPartPr/>
              <p14:nvPr/>
            </p14:nvContentPartPr>
            <p14:xfrm>
              <a:off x="7680870" y="3325860"/>
              <a:ext cx="17280" cy="1263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510A739-398C-1847-ACF5-FD225835A83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665390" y="3310380"/>
                <a:ext cx="478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FEE6BAB-A3E8-8642-AEB2-A971D45CAB62}"/>
                  </a:ext>
                </a:extLst>
              </p14:cNvPr>
              <p14:cNvContentPartPr/>
              <p14:nvPr/>
            </p14:nvContentPartPr>
            <p14:xfrm>
              <a:off x="7680870" y="3371580"/>
              <a:ext cx="69120" cy="860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FEE6BAB-A3E8-8642-AEB2-A971D45CAB6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665390" y="3356460"/>
                <a:ext cx="99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E95BD1C-6F5D-1546-93E2-2E8B60B4259F}"/>
                  </a:ext>
                </a:extLst>
              </p14:cNvPr>
              <p14:cNvContentPartPr/>
              <p14:nvPr/>
            </p14:nvContentPartPr>
            <p14:xfrm>
              <a:off x="7772310" y="3342780"/>
              <a:ext cx="46080" cy="802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E95BD1C-6F5D-1546-93E2-2E8B60B4259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756830" y="3327660"/>
                <a:ext cx="7668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AFD3E93-FC2B-D64E-97E1-8EC45FE2B6D6}"/>
                  </a:ext>
                </a:extLst>
              </p14:cNvPr>
              <p14:cNvContentPartPr/>
              <p14:nvPr/>
            </p14:nvContentPartPr>
            <p14:xfrm>
              <a:off x="7834950" y="3331620"/>
              <a:ext cx="45720" cy="1033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AFD3E93-FC2B-D64E-97E1-8EC45FE2B6D6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819830" y="3316500"/>
                <a:ext cx="763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E5A622B-DCD8-AB4A-99E7-4C571B3498D3}"/>
                  </a:ext>
                </a:extLst>
              </p14:cNvPr>
              <p14:cNvContentPartPr/>
              <p14:nvPr/>
            </p14:nvContentPartPr>
            <p14:xfrm>
              <a:off x="7926390" y="3308580"/>
              <a:ext cx="63360" cy="633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E5A622B-DCD8-AB4A-99E7-4C571B3498D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911270" y="3293460"/>
                <a:ext cx="939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2748D81-1106-174A-A9D5-3A370E8E4114}"/>
                  </a:ext>
                </a:extLst>
              </p14:cNvPr>
              <p14:cNvContentPartPr/>
              <p14:nvPr/>
            </p14:nvContentPartPr>
            <p14:xfrm>
              <a:off x="8006670" y="3217140"/>
              <a:ext cx="23040" cy="252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2748D81-1106-174A-A9D5-3A370E8E4114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991550" y="3202020"/>
                <a:ext cx="536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960DB43-42B2-5D45-92A5-819E2F6B1914}"/>
                  </a:ext>
                </a:extLst>
              </p14:cNvPr>
              <p14:cNvContentPartPr/>
              <p14:nvPr/>
            </p14:nvContentPartPr>
            <p14:xfrm>
              <a:off x="8166510" y="3245940"/>
              <a:ext cx="131760" cy="1317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960DB43-42B2-5D45-92A5-819E2F6B191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151390" y="3230820"/>
                <a:ext cx="1620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98DF2BF-9646-A74E-BCB4-1072F895D687}"/>
                  </a:ext>
                </a:extLst>
              </p14:cNvPr>
              <p14:cNvContentPartPr/>
              <p14:nvPr/>
            </p14:nvContentPartPr>
            <p14:xfrm>
              <a:off x="8263710" y="3205620"/>
              <a:ext cx="28800" cy="1947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98DF2BF-9646-A74E-BCB4-1072F895D687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248590" y="3190500"/>
                <a:ext cx="594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53B9BD5-74EB-1044-B9C7-E71604A51279}"/>
                  </a:ext>
                </a:extLst>
              </p14:cNvPr>
              <p14:cNvContentPartPr/>
              <p14:nvPr/>
            </p14:nvContentPartPr>
            <p14:xfrm>
              <a:off x="8161110" y="3342780"/>
              <a:ext cx="177480" cy="1317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53B9BD5-74EB-1044-B9C7-E71604A5127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8145630" y="3327660"/>
                <a:ext cx="208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482C263-3DEE-0343-9DA1-352981FA1078}"/>
                  </a:ext>
                </a:extLst>
              </p14:cNvPr>
              <p14:cNvContentPartPr/>
              <p14:nvPr/>
            </p14:nvContentPartPr>
            <p14:xfrm>
              <a:off x="8292150" y="3263220"/>
              <a:ext cx="171720" cy="1717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482C263-3DEE-0343-9DA1-352981FA1078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77030" y="3247740"/>
                <a:ext cx="2023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B857FC1-D6B5-404F-9B3C-FE1CE946F575}"/>
                  </a:ext>
                </a:extLst>
              </p14:cNvPr>
              <p14:cNvContentPartPr/>
              <p14:nvPr/>
            </p14:nvContentPartPr>
            <p14:xfrm>
              <a:off x="8543790" y="3234420"/>
              <a:ext cx="154800" cy="1663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B857FC1-D6B5-404F-9B3C-FE1CE946F57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528670" y="3219300"/>
                <a:ext cx="1850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3FEB5D4-DB36-9247-ACD6-19B5E56DA3C3}"/>
                  </a:ext>
                </a:extLst>
              </p14:cNvPr>
              <p14:cNvContentPartPr/>
              <p14:nvPr/>
            </p14:nvContentPartPr>
            <p14:xfrm>
              <a:off x="8554950" y="3257100"/>
              <a:ext cx="137520" cy="1317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3FEB5D4-DB36-9247-ACD6-19B5E56DA3C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539830" y="3241980"/>
                <a:ext cx="16812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E696338-AC51-1B48-B275-A28ED02996F7}"/>
                  </a:ext>
                </a:extLst>
              </p14:cNvPr>
              <p14:cNvContentPartPr/>
              <p14:nvPr/>
            </p14:nvContentPartPr>
            <p14:xfrm>
              <a:off x="8692470" y="3148740"/>
              <a:ext cx="111240" cy="3146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E696338-AC51-1B48-B275-A28ED02996F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77350" y="3133620"/>
                <a:ext cx="141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BC80EDF-C48D-F24B-9EEA-DC5E2389C3E7}"/>
                  </a:ext>
                </a:extLst>
              </p14:cNvPr>
              <p14:cNvContentPartPr/>
              <p14:nvPr/>
            </p14:nvContentPartPr>
            <p14:xfrm>
              <a:off x="7189110" y="3502980"/>
              <a:ext cx="1509120" cy="748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BC80EDF-C48D-F24B-9EEA-DC5E2389C3E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73990" y="3487860"/>
                <a:ext cx="153972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5" name="Group 194">
            <a:extLst>
              <a:ext uri="{FF2B5EF4-FFF2-40B4-BE49-F238E27FC236}">
                <a16:creationId xmlns:a16="http://schemas.microsoft.com/office/drawing/2014/main" id="{D0B04DA2-48F5-AB48-B723-94F6B68D9F38}"/>
              </a:ext>
            </a:extLst>
          </p:cNvPr>
          <p:cNvGrpSpPr/>
          <p:nvPr/>
        </p:nvGrpSpPr>
        <p:grpSpPr>
          <a:xfrm>
            <a:off x="4694310" y="3691620"/>
            <a:ext cx="4404240" cy="291960"/>
            <a:chOff x="4694310" y="3691620"/>
            <a:chExt cx="44042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57959F1-FCC2-CD48-A831-3CF655C99172}"/>
                    </a:ext>
                  </a:extLst>
                </p14:cNvPr>
                <p14:cNvContentPartPr/>
                <p14:nvPr/>
              </p14:nvContentPartPr>
              <p14:xfrm>
                <a:off x="4694310" y="3857220"/>
                <a:ext cx="135000" cy="6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57959F1-FCC2-CD48-A831-3CF655C9917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78830" y="3842100"/>
                  <a:ext cx="165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38180CC-5615-9249-84F3-E7797921F64F}"/>
                    </a:ext>
                  </a:extLst>
                </p14:cNvPr>
                <p14:cNvContentPartPr/>
                <p14:nvPr/>
              </p14:nvContentPartPr>
              <p14:xfrm>
                <a:off x="4725990" y="3897540"/>
                <a:ext cx="74520" cy="176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38180CC-5615-9249-84F3-E7797921F64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710870" y="3882420"/>
                  <a:ext cx="105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845C07E-9007-BC45-B800-7BA210443B34}"/>
                    </a:ext>
                  </a:extLst>
                </p14:cNvPr>
                <p14:cNvContentPartPr/>
                <p14:nvPr/>
              </p14:nvContentPartPr>
              <p14:xfrm>
                <a:off x="4800510" y="3828780"/>
                <a:ext cx="46080" cy="1202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845C07E-9007-BC45-B800-7BA210443B3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785390" y="3813660"/>
                  <a:ext cx="76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A879717A-E55B-E64C-9B7A-4A3CEC10B93C}"/>
                    </a:ext>
                  </a:extLst>
                </p14:cNvPr>
                <p14:cNvContentPartPr/>
                <p14:nvPr/>
              </p14:nvContentPartPr>
              <p14:xfrm>
                <a:off x="4977630" y="3840300"/>
                <a:ext cx="160560" cy="120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A879717A-E55B-E64C-9B7A-4A3CEC10B93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962510" y="3824820"/>
                  <a:ext cx="19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51B56699-F593-7C45-AE11-4318ED03627F}"/>
                    </a:ext>
                  </a:extLst>
                </p14:cNvPr>
                <p14:cNvContentPartPr/>
                <p14:nvPr/>
              </p14:nvContentPartPr>
              <p14:xfrm>
                <a:off x="5109030" y="3817260"/>
                <a:ext cx="74520" cy="10332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51B56699-F593-7C45-AE11-4318ED03627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093550" y="3802140"/>
                  <a:ext cx="1051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6652CCB-56F2-7443-A523-131F1D632220}"/>
                    </a:ext>
                  </a:extLst>
                </p14:cNvPr>
                <p14:cNvContentPartPr/>
                <p14:nvPr/>
              </p14:nvContentPartPr>
              <p14:xfrm>
                <a:off x="5177430" y="3754260"/>
                <a:ext cx="6120" cy="18324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6652CCB-56F2-7443-A523-131F1D63222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162310" y="3739140"/>
                  <a:ext cx="363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065CD36-728E-9741-B836-427D98871F0F}"/>
                    </a:ext>
                  </a:extLst>
                </p14:cNvPr>
                <p14:cNvContentPartPr/>
                <p14:nvPr/>
              </p14:nvContentPartPr>
              <p14:xfrm>
                <a:off x="5194710" y="3811860"/>
                <a:ext cx="63360" cy="403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065CD36-728E-9741-B836-427D98871F0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179230" y="3796380"/>
                  <a:ext cx="93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2527C38-BADE-4C44-885C-F175C7134906}"/>
                    </a:ext>
                  </a:extLst>
                </p14:cNvPr>
                <p14:cNvContentPartPr/>
                <p14:nvPr/>
              </p14:nvContentPartPr>
              <p14:xfrm>
                <a:off x="5188950" y="3834540"/>
                <a:ext cx="80280" cy="6336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2527C38-BADE-4C44-885C-F175C713490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173830" y="3819420"/>
                  <a:ext cx="110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3953CB8-3BC9-0148-B548-89D7AFCC9CC7}"/>
                    </a:ext>
                  </a:extLst>
                </p14:cNvPr>
                <p14:cNvContentPartPr/>
                <p14:nvPr/>
              </p14:nvContentPartPr>
              <p14:xfrm>
                <a:off x="5229270" y="3914460"/>
                <a:ext cx="68760" cy="691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3953CB8-3BC9-0148-B548-89D7AFCC9CC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213790" y="3899340"/>
                  <a:ext cx="99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1E8E701-D63D-AC4D-93B2-F500EC91265C}"/>
                    </a:ext>
                  </a:extLst>
                </p14:cNvPr>
                <p14:cNvContentPartPr/>
                <p14:nvPr/>
              </p14:nvContentPartPr>
              <p14:xfrm>
                <a:off x="5388750" y="3794580"/>
                <a:ext cx="103680" cy="91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1E8E701-D63D-AC4D-93B2-F500EC9126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373630" y="3779460"/>
                  <a:ext cx="1339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0CDC2FF-5F59-734D-A882-E024020358AA}"/>
                    </a:ext>
                  </a:extLst>
                </p14:cNvPr>
                <p14:cNvContentPartPr/>
                <p14:nvPr/>
              </p14:nvContentPartPr>
              <p14:xfrm>
                <a:off x="5394510" y="3902940"/>
                <a:ext cx="97920" cy="6912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0CDC2FF-5F59-734D-A882-E024020358A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379390" y="3887820"/>
                  <a:ext cx="1281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30B8D30-F441-254A-93B1-B96FF3125C8C}"/>
                    </a:ext>
                  </a:extLst>
                </p14:cNvPr>
                <p14:cNvContentPartPr/>
                <p14:nvPr/>
              </p14:nvContentPartPr>
              <p14:xfrm>
                <a:off x="5532030" y="3788820"/>
                <a:ext cx="103320" cy="1375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30B8D30-F441-254A-93B1-B96FF3125C8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16550" y="3773340"/>
                  <a:ext cx="1335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7FAA83F-CF01-FC49-989C-E11C1CCB451C}"/>
                    </a:ext>
                  </a:extLst>
                </p14:cNvPr>
                <p14:cNvContentPartPr/>
                <p14:nvPr/>
              </p14:nvContentPartPr>
              <p14:xfrm>
                <a:off x="5623470" y="3800340"/>
                <a:ext cx="108720" cy="1087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7FAA83F-CF01-FC49-989C-E11C1CCB451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07990" y="3784860"/>
                  <a:ext cx="1393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6430B912-C4A0-DF46-86FC-AB02E87F99AB}"/>
                    </a:ext>
                  </a:extLst>
                </p14:cNvPr>
                <p14:cNvContentPartPr/>
                <p14:nvPr/>
              </p14:nvContentPartPr>
              <p14:xfrm>
                <a:off x="5657670" y="3902940"/>
                <a:ext cx="120240" cy="4608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6430B912-C4A0-DF46-86FC-AB02E87F99A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642550" y="3887820"/>
                  <a:ext cx="1508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23DD1E-DA37-FB45-B3B2-D50B079507C0}"/>
                    </a:ext>
                  </a:extLst>
                </p14:cNvPr>
                <p14:cNvContentPartPr/>
                <p14:nvPr/>
              </p14:nvContentPartPr>
              <p14:xfrm>
                <a:off x="5892030" y="3788820"/>
                <a:ext cx="114840" cy="1432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23DD1E-DA37-FB45-B3B2-D50B079507C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76550" y="3773340"/>
                  <a:ext cx="1454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2AFE6F4-5319-324C-851F-C0C0171F128A}"/>
                    </a:ext>
                  </a:extLst>
                </p14:cNvPr>
                <p14:cNvContentPartPr/>
                <p14:nvPr/>
              </p14:nvContentPartPr>
              <p14:xfrm>
                <a:off x="6023430" y="3811860"/>
                <a:ext cx="46080" cy="288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2AFE6F4-5319-324C-851F-C0C0171F128A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08310" y="3796380"/>
                  <a:ext cx="76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FACEEC1-C052-CF44-B6C9-8EED659B54F5}"/>
                    </a:ext>
                  </a:extLst>
                </p14:cNvPr>
                <p14:cNvContentPartPr/>
                <p14:nvPr/>
              </p14:nvContentPartPr>
              <p14:xfrm>
                <a:off x="6023430" y="3840300"/>
                <a:ext cx="97560" cy="86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FACEEC1-C052-CF44-B6C9-8EED659B54F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08310" y="3824820"/>
                  <a:ext cx="1278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8719B641-D8B3-4F4E-A0A4-596C6E5D4683}"/>
                    </a:ext>
                  </a:extLst>
                </p14:cNvPr>
                <p14:cNvContentPartPr/>
                <p14:nvPr/>
              </p14:nvContentPartPr>
              <p14:xfrm>
                <a:off x="6097950" y="3794580"/>
                <a:ext cx="103320" cy="1432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8719B641-D8B3-4F4E-A0A4-596C6E5D4683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082470" y="3779460"/>
                  <a:ext cx="1335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61C5F182-01AB-F34F-BEEA-076B1A6820BC}"/>
                    </a:ext>
                  </a:extLst>
                </p14:cNvPr>
                <p14:cNvContentPartPr/>
                <p14:nvPr/>
              </p14:nvContentPartPr>
              <p14:xfrm>
                <a:off x="6194790" y="3794580"/>
                <a:ext cx="46080" cy="9180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61C5F182-01AB-F34F-BEEA-076B1A6820BC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179670" y="3779460"/>
                  <a:ext cx="763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D3F075F-5DA9-AB49-AD05-5BAFDDAC0FAD}"/>
                    </a:ext>
                  </a:extLst>
                </p14:cNvPr>
                <p14:cNvContentPartPr/>
                <p14:nvPr/>
              </p14:nvContentPartPr>
              <p14:xfrm>
                <a:off x="6252030" y="3726180"/>
                <a:ext cx="57600" cy="189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D3F075F-5DA9-AB49-AD05-5BAFDDAC0FA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236550" y="3710700"/>
                  <a:ext cx="88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53A0A0F-CFDB-394E-9B28-DD3FBBB647CE}"/>
                    </a:ext>
                  </a:extLst>
                </p14:cNvPr>
                <p14:cNvContentPartPr/>
                <p14:nvPr/>
              </p14:nvContentPartPr>
              <p14:xfrm>
                <a:off x="6394950" y="3886020"/>
                <a:ext cx="6120" cy="40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53A0A0F-CFDB-394E-9B28-DD3FBBB647C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79470" y="3870540"/>
                  <a:ext cx="367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CF79F03-3981-7847-915E-F4012FC6398E}"/>
                    </a:ext>
                  </a:extLst>
                </p14:cNvPr>
                <p14:cNvContentPartPr/>
                <p14:nvPr/>
              </p14:nvContentPartPr>
              <p14:xfrm>
                <a:off x="6606630" y="3788820"/>
                <a:ext cx="91800" cy="9756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CF79F03-3981-7847-915E-F4012FC6398E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91150" y="3773340"/>
                  <a:ext cx="12240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97D69F6B-59D2-E346-B919-044ED9DAED75}"/>
                    </a:ext>
                  </a:extLst>
                </p14:cNvPr>
                <p14:cNvContentPartPr/>
                <p14:nvPr/>
              </p14:nvContentPartPr>
              <p14:xfrm>
                <a:off x="6560550" y="3783060"/>
                <a:ext cx="143280" cy="1375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97D69F6B-59D2-E346-B919-044ED9DAED7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545430" y="3767940"/>
                  <a:ext cx="1738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B3F1475-99D0-D64F-BE42-8DDE7558C773}"/>
                    </a:ext>
                  </a:extLst>
                </p14:cNvPr>
                <p14:cNvContentPartPr/>
                <p14:nvPr/>
              </p14:nvContentPartPr>
              <p14:xfrm>
                <a:off x="6851790" y="3754260"/>
                <a:ext cx="109080" cy="16056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B3F1475-99D0-D64F-BE42-8DDE7558C77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36670" y="3739140"/>
                  <a:ext cx="139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843C16C7-806D-2A4C-9EB6-011B916CE495}"/>
                    </a:ext>
                  </a:extLst>
                </p14:cNvPr>
                <p14:cNvContentPartPr/>
                <p14:nvPr/>
              </p14:nvContentPartPr>
              <p14:xfrm>
                <a:off x="7040790" y="3771540"/>
                <a:ext cx="23040" cy="6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843C16C7-806D-2A4C-9EB6-011B916CE495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025670" y="3756420"/>
                  <a:ext cx="53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7B999ED-0858-6440-AF5D-811C2861EE9E}"/>
                    </a:ext>
                  </a:extLst>
                </p14:cNvPr>
                <p14:cNvContentPartPr/>
                <p14:nvPr/>
              </p14:nvContentPartPr>
              <p14:xfrm>
                <a:off x="7006230" y="3780540"/>
                <a:ext cx="108720" cy="1458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7B999ED-0858-6440-AF5D-811C2861EE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991110" y="3765420"/>
                  <a:ext cx="139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9A5FCA2-D6A4-0E4C-9AED-6B0EC9A8CD4D}"/>
                    </a:ext>
                  </a:extLst>
                </p14:cNvPr>
                <p14:cNvContentPartPr/>
                <p14:nvPr/>
              </p14:nvContentPartPr>
              <p14:xfrm>
                <a:off x="7126470" y="3731580"/>
                <a:ext cx="177480" cy="18900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9A5FCA2-D6A4-0E4C-9AED-6B0EC9A8CD4D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111350" y="3716460"/>
                  <a:ext cx="2080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9C42D7B-B997-BE48-8C2D-855B36954B67}"/>
                    </a:ext>
                  </a:extLst>
                </p14:cNvPr>
                <p14:cNvContentPartPr/>
                <p14:nvPr/>
              </p14:nvContentPartPr>
              <p14:xfrm>
                <a:off x="7355070" y="3726180"/>
                <a:ext cx="97560" cy="14328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9C42D7B-B997-BE48-8C2D-855B36954B6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339590" y="3710700"/>
                  <a:ext cx="128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11BFD44-B734-6846-AC4C-3024131D6960}"/>
                    </a:ext>
                  </a:extLst>
                </p14:cNvPr>
                <p14:cNvContentPartPr/>
                <p14:nvPr/>
              </p14:nvContentPartPr>
              <p14:xfrm>
                <a:off x="7395030" y="3828780"/>
                <a:ext cx="68760" cy="1087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11BFD44-B734-6846-AC4C-3024131D696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79910" y="3813660"/>
                  <a:ext cx="990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0A502FB-E5E5-3B45-886D-667EA1B37DE1}"/>
                    </a:ext>
                  </a:extLst>
                </p14:cNvPr>
                <p14:cNvContentPartPr/>
                <p14:nvPr/>
              </p14:nvContentPartPr>
              <p14:xfrm>
                <a:off x="7469550" y="3754260"/>
                <a:ext cx="131760" cy="10908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0A502FB-E5E5-3B45-886D-667EA1B37DE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54070" y="3739140"/>
                  <a:ext cx="162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3A35E1-4880-7D4E-AA15-28BA1F81460D}"/>
                    </a:ext>
                  </a:extLst>
                </p14:cNvPr>
                <p14:cNvContentPartPr/>
                <p14:nvPr/>
              </p14:nvContentPartPr>
              <p14:xfrm>
                <a:off x="7486470" y="3874500"/>
                <a:ext cx="183240" cy="860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3A35E1-4880-7D4E-AA15-28BA1F81460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71350" y="3859020"/>
                  <a:ext cx="2138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9D83752-6CAA-8B47-BF82-E6D8382BCF44}"/>
                    </a:ext>
                  </a:extLst>
                </p14:cNvPr>
                <p14:cNvContentPartPr/>
                <p14:nvPr/>
              </p14:nvContentPartPr>
              <p14:xfrm>
                <a:off x="7760790" y="3777300"/>
                <a:ext cx="91800" cy="10332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9D83752-6CAA-8B47-BF82-E6D8382BCF4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45670" y="3762180"/>
                  <a:ext cx="122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8DA492A-7CB1-E340-A896-8A8C90651096}"/>
                    </a:ext>
                  </a:extLst>
                </p14:cNvPr>
                <p14:cNvContentPartPr/>
                <p14:nvPr/>
              </p14:nvContentPartPr>
              <p14:xfrm>
                <a:off x="7675110" y="3765780"/>
                <a:ext cx="40320" cy="691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8DA492A-7CB1-E340-A896-8A8C9065109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59990" y="3750660"/>
                  <a:ext cx="70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6ABE036-F607-BB48-B648-CC9A4420695B}"/>
                    </a:ext>
                  </a:extLst>
                </p14:cNvPr>
                <p14:cNvContentPartPr/>
                <p14:nvPr/>
              </p14:nvContentPartPr>
              <p14:xfrm>
                <a:off x="7880670" y="3760380"/>
                <a:ext cx="114840" cy="14328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6ABE036-F607-BB48-B648-CC9A4420695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65550" y="3745260"/>
                  <a:ext cx="1454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1DA54DD8-77F5-3044-AFE8-71D4FCB4F440}"/>
                    </a:ext>
                  </a:extLst>
                </p14:cNvPr>
                <p14:cNvContentPartPr/>
                <p14:nvPr/>
              </p14:nvContentPartPr>
              <p14:xfrm>
                <a:off x="8098110" y="3737340"/>
                <a:ext cx="51480" cy="126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1DA54DD8-77F5-3044-AFE8-71D4FCB4F44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082630" y="3721860"/>
                  <a:ext cx="820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5B6280-9279-3E41-87F0-23D74C3A69FA}"/>
                    </a:ext>
                  </a:extLst>
                </p14:cNvPr>
                <p14:cNvContentPartPr/>
                <p14:nvPr/>
              </p14:nvContentPartPr>
              <p14:xfrm>
                <a:off x="8145990" y="3714660"/>
                <a:ext cx="83520" cy="1774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5B6280-9279-3E41-87F0-23D74C3A69FA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130870" y="3699180"/>
                  <a:ext cx="1141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951A15-3D4D-FE48-8AED-1171F2B5C7FE}"/>
                    </a:ext>
                  </a:extLst>
                </p14:cNvPr>
                <p14:cNvContentPartPr/>
                <p14:nvPr/>
              </p14:nvContentPartPr>
              <p14:xfrm>
                <a:off x="8257950" y="3691620"/>
                <a:ext cx="74520" cy="6912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951A15-3D4D-FE48-8AED-1171F2B5C7F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242830" y="3676500"/>
                  <a:ext cx="104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87CFA81A-9F43-ED46-9800-A1A4208E3799}"/>
                    </a:ext>
                  </a:extLst>
                </p14:cNvPr>
                <p14:cNvContentPartPr/>
                <p14:nvPr/>
              </p14:nvContentPartPr>
              <p14:xfrm>
                <a:off x="8223750" y="3771540"/>
                <a:ext cx="137520" cy="518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87CFA81A-9F43-ED46-9800-A1A4208E379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208270" y="3756420"/>
                  <a:ext cx="168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A3F0D3F-8C0C-B549-8698-8F92104B6BD8}"/>
                    </a:ext>
                  </a:extLst>
                </p14:cNvPr>
                <p14:cNvContentPartPr/>
                <p14:nvPr/>
              </p14:nvContentPartPr>
              <p14:xfrm>
                <a:off x="8217990" y="3828780"/>
                <a:ext cx="165960" cy="91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A3F0D3F-8C0C-B549-8698-8F92104B6BD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02510" y="3813660"/>
                  <a:ext cx="196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7D97DC9B-F060-2B4A-9EF4-401D04CB8BC7}"/>
                    </a:ext>
                  </a:extLst>
                </p14:cNvPr>
                <p14:cNvContentPartPr/>
                <p14:nvPr/>
              </p14:nvContentPartPr>
              <p14:xfrm>
                <a:off x="8395110" y="3760380"/>
                <a:ext cx="69120" cy="1659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7D97DC9B-F060-2B4A-9EF4-401D04CB8BC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379630" y="3745260"/>
                  <a:ext cx="993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6C6BFDE-A933-A549-B42F-6EE370FC8E41}"/>
                    </a:ext>
                  </a:extLst>
                </p14:cNvPr>
                <p14:cNvContentPartPr/>
                <p14:nvPr/>
              </p14:nvContentPartPr>
              <p14:xfrm>
                <a:off x="8492310" y="3720060"/>
                <a:ext cx="91800" cy="10908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6C6BFDE-A933-A549-B42F-6EE370FC8E4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476830" y="3704940"/>
                  <a:ext cx="12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C254590-ABA6-954D-BEE1-5632C72C872A}"/>
                    </a:ext>
                  </a:extLst>
                </p14:cNvPr>
                <p14:cNvContentPartPr/>
                <p14:nvPr/>
              </p14:nvContentPartPr>
              <p14:xfrm>
                <a:off x="8503470" y="3811860"/>
                <a:ext cx="69120" cy="345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C254590-ABA6-954D-BEE1-5632C72C872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88350" y="3796380"/>
                  <a:ext cx="99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3EB6F5E-353D-9447-92A2-F7F0327F8168}"/>
                    </a:ext>
                  </a:extLst>
                </p14:cNvPr>
                <p14:cNvContentPartPr/>
                <p14:nvPr/>
              </p14:nvContentPartPr>
              <p14:xfrm>
                <a:off x="8497710" y="3817260"/>
                <a:ext cx="97920" cy="460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3EB6F5E-353D-9447-92A2-F7F0327F8168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82590" y="3802140"/>
                  <a:ext cx="1281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154B8B9-2A69-874D-B7CF-5437C74C5A3A}"/>
                    </a:ext>
                  </a:extLst>
                </p14:cNvPr>
                <p14:cNvContentPartPr/>
                <p14:nvPr/>
              </p14:nvContentPartPr>
              <p14:xfrm>
                <a:off x="8589150" y="3731580"/>
                <a:ext cx="97920" cy="1260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154B8B9-2A69-874D-B7CF-5437C74C5A3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574030" y="3716460"/>
                  <a:ext cx="128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3AC0267-ECF6-C64C-8BE1-FAF55514755F}"/>
                    </a:ext>
                  </a:extLst>
                </p14:cNvPr>
                <p14:cNvContentPartPr/>
                <p14:nvPr/>
              </p14:nvContentPartPr>
              <p14:xfrm>
                <a:off x="8698230" y="3714660"/>
                <a:ext cx="131760" cy="14328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3AC0267-ECF6-C64C-8BE1-FAF55514755F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682750" y="3699180"/>
                  <a:ext cx="1620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6D695F5-4FF0-3B42-960E-7877D7660107}"/>
                    </a:ext>
                  </a:extLst>
                </p14:cNvPr>
                <p14:cNvContentPartPr/>
                <p14:nvPr/>
              </p14:nvContentPartPr>
              <p14:xfrm>
                <a:off x="8749350" y="3857220"/>
                <a:ext cx="120600" cy="576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6D695F5-4FF0-3B42-960E-7877D766010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734230" y="3842100"/>
                  <a:ext cx="151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4A0A165-63D1-5E4F-94AD-FC94C62F5047}"/>
                    </a:ext>
                  </a:extLst>
                </p14:cNvPr>
                <p14:cNvContentPartPr/>
                <p14:nvPr/>
              </p14:nvContentPartPr>
              <p14:xfrm>
                <a:off x="8966790" y="3863340"/>
                <a:ext cx="6120" cy="3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4A0A165-63D1-5E4F-94AD-FC94C62F5047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951310" y="3847860"/>
                  <a:ext cx="363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A1E849B-465C-AB49-95C7-A01C10E24AA0}"/>
                    </a:ext>
                  </a:extLst>
                </p14:cNvPr>
                <p14:cNvContentPartPr/>
                <p14:nvPr/>
              </p14:nvContentPartPr>
              <p14:xfrm>
                <a:off x="8977950" y="3708900"/>
                <a:ext cx="80280" cy="6912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A1E849B-465C-AB49-95C7-A01C10E24AA0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962830" y="3693780"/>
                  <a:ext cx="110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048A8CA-44AA-4B43-AEC0-32A9802219A2}"/>
                    </a:ext>
                  </a:extLst>
                </p14:cNvPr>
                <p14:cNvContentPartPr/>
                <p14:nvPr/>
              </p14:nvContentPartPr>
              <p14:xfrm>
                <a:off x="9012150" y="3726180"/>
                <a:ext cx="69120" cy="51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048A8CA-44AA-4B43-AEC0-32A9802219A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997030" y="3710700"/>
                  <a:ext cx="99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3D64CDD-B11C-3348-81DD-63022C0BF89A}"/>
                    </a:ext>
                  </a:extLst>
                </p14:cNvPr>
                <p14:cNvContentPartPr/>
                <p14:nvPr/>
              </p14:nvContentPartPr>
              <p14:xfrm>
                <a:off x="8909550" y="3794580"/>
                <a:ext cx="189000" cy="1764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3D64CDD-B11C-3348-81DD-63022C0BF89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94070" y="3779460"/>
                  <a:ext cx="2192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49C48EC-F9BA-9F46-9794-59F63066D544}"/>
                    </a:ext>
                  </a:extLst>
                </p14:cNvPr>
                <p14:cNvContentPartPr/>
                <p14:nvPr/>
              </p14:nvContentPartPr>
              <p14:xfrm>
                <a:off x="8949510" y="3823020"/>
                <a:ext cx="106200" cy="2340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49C48EC-F9BA-9F46-9794-59F63066D54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934390" y="3807900"/>
                  <a:ext cx="1368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EAB3096-A211-A74E-8CA7-7F16E3802A78}"/>
                    </a:ext>
                  </a:extLst>
                </p14:cNvPr>
                <p14:cNvContentPartPr/>
                <p14:nvPr/>
              </p14:nvContentPartPr>
              <p14:xfrm>
                <a:off x="8943750" y="3840300"/>
                <a:ext cx="80280" cy="291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EAB3096-A211-A74E-8CA7-7F16E3802A78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928630" y="3824820"/>
                  <a:ext cx="110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45314A5-7DED-404B-BEA1-B1C54AE8F777}"/>
                    </a:ext>
                  </a:extLst>
                </p14:cNvPr>
                <p14:cNvContentPartPr/>
                <p14:nvPr/>
              </p14:nvContentPartPr>
              <p14:xfrm>
                <a:off x="8961030" y="3868740"/>
                <a:ext cx="80280" cy="460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45314A5-7DED-404B-BEA1-B1C54AE8F77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945910" y="3853620"/>
                  <a:ext cx="110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FBAAF27F-7F0A-824F-810F-BA66A4CBE06D}"/>
                    </a:ext>
                  </a:extLst>
                </p14:cNvPr>
                <p14:cNvContentPartPr/>
                <p14:nvPr/>
              </p14:nvContentPartPr>
              <p14:xfrm>
                <a:off x="9069390" y="3897540"/>
                <a:ext cx="23040" cy="17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FBAAF27F-7F0A-824F-810F-BA66A4CBE06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054270" y="3882420"/>
                  <a:ext cx="536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FAF6BB9-5CD4-5E47-AA67-9401AE65F07B}"/>
              </a:ext>
            </a:extLst>
          </p:cNvPr>
          <p:cNvGrpSpPr/>
          <p:nvPr/>
        </p:nvGrpSpPr>
        <p:grpSpPr>
          <a:xfrm>
            <a:off x="1228230" y="2365740"/>
            <a:ext cx="354960" cy="628920"/>
            <a:chOff x="1228230" y="2365740"/>
            <a:chExt cx="354960" cy="62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A2CAB612-B428-FE49-89D9-2444421361CE}"/>
                    </a:ext>
                  </a:extLst>
                </p14:cNvPr>
                <p14:cNvContentPartPr/>
                <p14:nvPr/>
              </p14:nvContentPartPr>
              <p14:xfrm>
                <a:off x="1411110" y="2920140"/>
                <a:ext cx="114840" cy="1764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A2CAB612-B428-FE49-89D9-2444421361C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395990" y="2905020"/>
                  <a:ext cx="145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C137C9B-2848-3047-8CFD-D29BB255CE13}"/>
                    </a:ext>
                  </a:extLst>
                </p14:cNvPr>
                <p14:cNvContentPartPr/>
                <p14:nvPr/>
              </p14:nvContentPartPr>
              <p14:xfrm>
                <a:off x="1422990" y="2942820"/>
                <a:ext cx="108720" cy="2916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C137C9B-2848-3047-8CFD-D29BB255CE1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407870" y="2927700"/>
                  <a:ext cx="139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4387407-B548-4F49-9189-B0C4C750FCF3}"/>
                    </a:ext>
                  </a:extLst>
                </p14:cNvPr>
                <p14:cNvContentPartPr/>
                <p14:nvPr/>
              </p14:nvContentPartPr>
              <p14:xfrm>
                <a:off x="1520190" y="2885940"/>
                <a:ext cx="63000" cy="10872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4387407-B548-4F49-9189-B0C4C750FC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504710" y="2870820"/>
                  <a:ext cx="936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3B09D44-617C-254C-B332-F2883FB8569E}"/>
                    </a:ext>
                  </a:extLst>
                </p14:cNvPr>
                <p14:cNvContentPartPr/>
                <p14:nvPr/>
              </p14:nvContentPartPr>
              <p14:xfrm>
                <a:off x="1365750" y="2731500"/>
                <a:ext cx="120240" cy="1764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3B09D44-617C-254C-B332-F2883FB8569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50630" y="2716380"/>
                  <a:ext cx="1508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957121C-6AE3-5E44-9ADF-ACA6E4F6C338}"/>
                    </a:ext>
                  </a:extLst>
                </p14:cNvPr>
                <p14:cNvContentPartPr/>
                <p14:nvPr/>
              </p14:nvContentPartPr>
              <p14:xfrm>
                <a:off x="1377270" y="2782980"/>
                <a:ext cx="137520" cy="118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957121C-6AE3-5E44-9ADF-ACA6E4F6C33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61790" y="2767860"/>
                  <a:ext cx="1681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7A53231-BD52-2D40-858C-EF90D29B7C21}"/>
                    </a:ext>
                  </a:extLst>
                </p14:cNvPr>
                <p14:cNvContentPartPr/>
                <p14:nvPr/>
              </p14:nvContentPartPr>
              <p14:xfrm>
                <a:off x="1343070" y="2691540"/>
                <a:ext cx="97560" cy="14868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7A53231-BD52-2D40-858C-EF90D29B7C2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327590" y="2676420"/>
                  <a:ext cx="1278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C521DB-83E4-F240-876F-62861CDFB7A8}"/>
                    </a:ext>
                  </a:extLst>
                </p14:cNvPr>
                <p14:cNvContentPartPr/>
                <p14:nvPr/>
              </p14:nvContentPartPr>
              <p14:xfrm>
                <a:off x="1228230" y="2474460"/>
                <a:ext cx="80280" cy="15480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C521DB-83E4-F240-876F-62861CDFB7A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13110" y="2459340"/>
                  <a:ext cx="110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037DE041-E558-B145-90CF-C7A6F43316C7}"/>
                    </a:ext>
                  </a:extLst>
                </p14:cNvPr>
                <p14:cNvContentPartPr/>
                <p14:nvPr/>
              </p14:nvContentPartPr>
              <p14:xfrm>
                <a:off x="1302750" y="2365740"/>
                <a:ext cx="40680" cy="22644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037DE041-E558-B145-90CF-C7A6F43316C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287630" y="2350620"/>
                  <a:ext cx="709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47E245D-2FCE-1D43-93F1-AF3D5F42C692}"/>
                    </a:ext>
                  </a:extLst>
                </p14:cNvPr>
                <p14:cNvContentPartPr/>
                <p14:nvPr/>
              </p14:nvContentPartPr>
              <p14:xfrm>
                <a:off x="1359990" y="2434500"/>
                <a:ext cx="6120" cy="23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47E245D-2FCE-1D43-93F1-AF3D5F42C69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344870" y="2419380"/>
                  <a:ext cx="36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17A5FEF-E9EF-4749-920B-0805C7E15F54}"/>
                    </a:ext>
                  </a:extLst>
                </p14:cNvPr>
                <p14:cNvContentPartPr/>
                <p14:nvPr/>
              </p14:nvContentPartPr>
              <p14:xfrm>
                <a:off x="1365750" y="2497140"/>
                <a:ext cx="11880" cy="8604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17A5FEF-E9EF-4749-920B-0805C7E15F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350630" y="2482020"/>
                  <a:ext cx="42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E230E0-E864-154C-8BD4-5667C12277BD}"/>
                    </a:ext>
                  </a:extLst>
                </p14:cNvPr>
                <p14:cNvContentPartPr/>
                <p14:nvPr/>
              </p14:nvContentPartPr>
              <p14:xfrm>
                <a:off x="1405710" y="2405700"/>
                <a:ext cx="74520" cy="806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E230E0-E864-154C-8BD4-5667C12277B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390230" y="2390580"/>
                  <a:ext cx="1051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BB4150C-3A92-E24A-AF1C-398E6C7169CA}"/>
                    </a:ext>
                  </a:extLst>
                </p14:cNvPr>
                <p14:cNvContentPartPr/>
                <p14:nvPr/>
              </p14:nvContentPartPr>
              <p14:xfrm>
                <a:off x="1422990" y="2379780"/>
                <a:ext cx="11880" cy="2322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BB4150C-3A92-E24A-AF1C-398E6C7169CA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07870" y="2364660"/>
                  <a:ext cx="42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A3A7A2E-A917-E64B-84FF-236DFECCF81F}"/>
                    </a:ext>
                  </a:extLst>
                </p14:cNvPr>
                <p14:cNvContentPartPr/>
                <p14:nvPr/>
              </p14:nvContentPartPr>
              <p14:xfrm>
                <a:off x="1422990" y="2371500"/>
                <a:ext cx="97560" cy="211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A3A7A2E-A917-E64B-84FF-236DFECCF81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407870" y="2356380"/>
                  <a:ext cx="127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740BF06-D0BB-9B49-95A1-7690154BEB24}"/>
                    </a:ext>
                  </a:extLst>
                </p14:cNvPr>
                <p14:cNvContentPartPr/>
                <p14:nvPr/>
              </p14:nvContentPartPr>
              <p14:xfrm>
                <a:off x="1439910" y="2491740"/>
                <a:ext cx="126000" cy="118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740BF06-D0BB-9B49-95A1-7690154BEB2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424790" y="2476260"/>
                  <a:ext cx="156600" cy="4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408203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v2</a:t>
            </a: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6187775" y="3050865"/>
            <a:ext cx="3099111" cy="3175252"/>
            <a:chOff x="5799527" y="2243855"/>
            <a:chExt cx="3099111" cy="3175252"/>
          </a:xfrm>
        </p:grpSpPr>
        <p:sp>
          <p:nvSpPr>
            <p:cNvPr id="81" name="직사각형 80"/>
            <p:cNvSpPr/>
            <p:nvPr/>
          </p:nvSpPr>
          <p:spPr>
            <a:xfrm>
              <a:off x="6407498" y="3177151"/>
              <a:ext cx="1884260" cy="11959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H="1">
              <a:off x="6591451" y="2629417"/>
              <a:ext cx="3581" cy="508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816673" y="2243855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 flipH="1">
              <a:off x="8103285" y="2631022"/>
              <a:ext cx="6336" cy="479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7328507" y="2254701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6574306" y="4373062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5799527" y="5052027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8123861" y="4373061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/>
            <p:cNvSpPr/>
            <p:nvPr/>
          </p:nvSpPr>
          <p:spPr>
            <a:xfrm>
              <a:off x="7349082" y="5052026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15090" y="1300170"/>
            <a:ext cx="6428665" cy="5031088"/>
            <a:chOff x="215090" y="1300170"/>
            <a:chExt cx="6428665" cy="5031088"/>
          </a:xfrm>
        </p:grpSpPr>
        <p:sp>
          <p:nvSpPr>
            <p:cNvPr id="21" name="직사각형 20"/>
            <p:cNvSpPr/>
            <p:nvPr/>
          </p:nvSpPr>
          <p:spPr>
            <a:xfrm>
              <a:off x="2045395" y="1731447"/>
              <a:ext cx="1246804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9280" y="2539448"/>
              <a:ext cx="2642638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Multiplicand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2704933" y="2134229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627600" y="2243855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2627600" y="2124271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2704933" y="1310128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627600" y="1419754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2627600" y="1300170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1104255" y="1883161"/>
              <a:ext cx="478" cy="6389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027400" y="221811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027400" y="209852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563334" y="1883161"/>
              <a:ext cx="148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215090" y="1697912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‘0’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144609" y="3625839"/>
              <a:ext cx="1656623" cy="1603496"/>
              <a:chOff x="1250029" y="3433591"/>
              <a:chExt cx="1656623" cy="1603496"/>
            </a:xfrm>
          </p:grpSpPr>
          <p:sp>
            <p:nvSpPr>
              <p:cNvPr id="38" name="대각선 줄무늬 37"/>
              <p:cNvSpPr/>
              <p:nvPr/>
            </p:nvSpPr>
            <p:spPr>
              <a:xfrm rot="13423414">
                <a:off x="1250029" y="3433591"/>
                <a:ext cx="1656623" cy="1603496"/>
              </a:xfrm>
              <a:prstGeom prst="diagStripe">
                <a:avLst>
                  <a:gd name="adj" fmla="val 52232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489812" y="4402645"/>
                <a:ext cx="1212413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Accumulator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10800000">
                <a:off x="1667652" y="4240102"/>
                <a:ext cx="856732" cy="167306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이등변 삼각형 40"/>
              <p:cNvSpPr/>
              <p:nvPr/>
            </p:nvSpPr>
            <p:spPr>
              <a:xfrm rot="10800000">
                <a:off x="1667652" y="4197193"/>
                <a:ext cx="856732" cy="167306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3" name="직선 화살표 연결선 42"/>
            <p:cNvCxnSpPr/>
            <p:nvPr/>
          </p:nvCxnSpPr>
          <p:spPr>
            <a:xfrm>
              <a:off x="1259456" y="4018115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1182123" y="412774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1182123" y="400815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250518" y="4014379"/>
              <a:ext cx="722402" cy="3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22" idx="2"/>
            </p:cNvCxnSpPr>
            <p:nvPr/>
          </p:nvCxnSpPr>
          <p:spPr>
            <a:xfrm flipV="1">
              <a:off x="1972920" y="2906528"/>
              <a:ext cx="17679" cy="111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651601" y="5380616"/>
              <a:ext cx="2642638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1998218" y="4971931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1920885" y="5081557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1920885" y="4961973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>
              <a:off x="1998218" y="5733559"/>
              <a:ext cx="0" cy="597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920885" y="5843185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1920885" y="5723601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972920" y="6020430"/>
              <a:ext cx="159831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3572838" y="4018115"/>
              <a:ext cx="10114" cy="20119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2806285" y="4018115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2728952" y="412774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2728952" y="400815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2797347" y="4014379"/>
              <a:ext cx="7864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H="1">
              <a:off x="3294241" y="5675149"/>
              <a:ext cx="1569859" cy="1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3995733" y="5628058"/>
              <a:ext cx="1417264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 flipH="1" flipV="1">
              <a:off x="3283654" y="544451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4001506" y="5232403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Clear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3294239" y="2601686"/>
              <a:ext cx="201062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V="1">
              <a:off x="3815124" y="2028362"/>
              <a:ext cx="0" cy="573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 flipH="1">
              <a:off x="3283654" y="2028362"/>
              <a:ext cx="531470" cy="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5229998" y="2400666"/>
              <a:ext cx="1413757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 flipH="1" flipV="1">
              <a:off x="3297168" y="2715052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>
            <a:xfrm>
              <a:off x="4015020" y="2560087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Load2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H="1" flipV="1">
              <a:off x="3316601" y="2848271"/>
              <a:ext cx="512181" cy="1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3542604" y="2675095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‘0’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직선 화살표 연결선 93"/>
            <p:cNvCxnSpPr/>
            <p:nvPr/>
          </p:nvCxnSpPr>
          <p:spPr>
            <a:xfrm flipH="1" flipV="1">
              <a:off x="3312240" y="180103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3998578" y="1559482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Load1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163152" y="1733422"/>
              <a:ext cx="130736" cy="36510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925314" y="1726490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69280" y="3248861"/>
              <a:ext cx="2642638" cy="367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 or Zero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3230220" y="1904373"/>
              <a:ext cx="1815702" cy="10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5045922" y="1892798"/>
              <a:ext cx="7585" cy="15633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 flipV="1">
              <a:off x="3309738" y="3450967"/>
              <a:ext cx="1726511" cy="40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4864100" y="2584206"/>
              <a:ext cx="39114" cy="3091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3784334" y="2544705"/>
              <a:ext cx="87978" cy="969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853651" y="2560087"/>
              <a:ext cx="87978" cy="969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3428483" y="3149759"/>
              <a:ext cx="1275123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Pass/Zero’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914033" y="3016154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1914033" y="2896570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4" y="3680721"/>
            <a:ext cx="403860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29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v2</a:t>
            </a: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6187775" y="3050865"/>
            <a:ext cx="3099111" cy="3175252"/>
            <a:chOff x="5799527" y="2243855"/>
            <a:chExt cx="3099111" cy="3175252"/>
          </a:xfrm>
        </p:grpSpPr>
        <p:sp>
          <p:nvSpPr>
            <p:cNvPr id="81" name="직사각형 80"/>
            <p:cNvSpPr/>
            <p:nvPr/>
          </p:nvSpPr>
          <p:spPr>
            <a:xfrm>
              <a:off x="6407498" y="3177151"/>
              <a:ext cx="1884260" cy="119591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직선 화살표 연결선 82"/>
            <p:cNvCxnSpPr/>
            <p:nvPr/>
          </p:nvCxnSpPr>
          <p:spPr>
            <a:xfrm flipH="1">
              <a:off x="6591451" y="2629417"/>
              <a:ext cx="3581" cy="50861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직사각형 84"/>
            <p:cNvSpPr/>
            <p:nvPr/>
          </p:nvSpPr>
          <p:spPr>
            <a:xfrm>
              <a:off x="5816673" y="2243855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clock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7" name="직선 화살표 연결선 96"/>
            <p:cNvCxnSpPr/>
            <p:nvPr/>
          </p:nvCxnSpPr>
          <p:spPr>
            <a:xfrm flipH="1">
              <a:off x="8103285" y="2631022"/>
              <a:ext cx="6336" cy="4797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7328507" y="2254701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0" name="직선 화살표 연결선 99"/>
            <p:cNvCxnSpPr/>
            <p:nvPr/>
          </p:nvCxnSpPr>
          <p:spPr>
            <a:xfrm>
              <a:off x="6574306" y="4373062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/>
            <p:cNvSpPr/>
            <p:nvPr/>
          </p:nvSpPr>
          <p:spPr>
            <a:xfrm>
              <a:off x="5799527" y="5052027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>
              <a:off x="8123861" y="4373061"/>
              <a:ext cx="0" cy="6789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직사각형 103"/>
            <p:cNvSpPr/>
            <p:nvPr/>
          </p:nvSpPr>
          <p:spPr>
            <a:xfrm>
              <a:off x="7349082" y="5052026"/>
              <a:ext cx="1549556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215090" y="1300170"/>
            <a:ext cx="6428665" cy="5031088"/>
            <a:chOff x="215090" y="1300170"/>
            <a:chExt cx="6428665" cy="5031088"/>
          </a:xfrm>
        </p:grpSpPr>
        <p:sp>
          <p:nvSpPr>
            <p:cNvPr id="21" name="직사각형 20"/>
            <p:cNvSpPr/>
            <p:nvPr/>
          </p:nvSpPr>
          <p:spPr>
            <a:xfrm>
              <a:off x="2045395" y="1731447"/>
              <a:ext cx="1246804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Multiplier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669280" y="2539448"/>
              <a:ext cx="2642638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Multiplicand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2704933" y="2134229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2627600" y="2243855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2627600" y="2124271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2704933" y="1310128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2627600" y="1419754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2627600" y="1300170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1104255" y="1883161"/>
              <a:ext cx="478" cy="6389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1027400" y="221811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027400" y="209852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>
              <a:off x="563334" y="1883161"/>
              <a:ext cx="148496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215090" y="1697912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‘0’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1144609" y="3625839"/>
              <a:ext cx="1656623" cy="1603496"/>
              <a:chOff x="1250029" y="3433591"/>
              <a:chExt cx="1656623" cy="1603496"/>
            </a:xfrm>
          </p:grpSpPr>
          <p:sp>
            <p:nvSpPr>
              <p:cNvPr id="38" name="대각선 줄무늬 37"/>
              <p:cNvSpPr/>
              <p:nvPr/>
            </p:nvSpPr>
            <p:spPr>
              <a:xfrm rot="13423414">
                <a:off x="1250029" y="3433591"/>
                <a:ext cx="1656623" cy="1603496"/>
              </a:xfrm>
              <a:prstGeom prst="diagStripe">
                <a:avLst>
                  <a:gd name="adj" fmla="val 52232"/>
                </a:avLst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489812" y="4402645"/>
                <a:ext cx="1212413" cy="367080"/>
              </a:xfrm>
              <a:prstGeom prst="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Accumulator</a:t>
                </a:r>
                <a:endParaRPr lang="ko-KR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이등변 삼각형 39"/>
              <p:cNvSpPr/>
              <p:nvPr/>
            </p:nvSpPr>
            <p:spPr>
              <a:xfrm rot="10800000">
                <a:off x="1667652" y="4240102"/>
                <a:ext cx="856732" cy="167306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이등변 삼각형 40"/>
              <p:cNvSpPr/>
              <p:nvPr/>
            </p:nvSpPr>
            <p:spPr>
              <a:xfrm rot="10800000">
                <a:off x="1667652" y="4197193"/>
                <a:ext cx="856732" cy="167306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3" name="직선 화살표 연결선 42"/>
            <p:cNvCxnSpPr/>
            <p:nvPr/>
          </p:nvCxnSpPr>
          <p:spPr>
            <a:xfrm>
              <a:off x="1259456" y="4018115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1182123" y="412774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1182123" y="400815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>
              <a:off x="1250518" y="4014379"/>
              <a:ext cx="722402" cy="3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endCxn id="22" idx="2"/>
            </p:cNvCxnSpPr>
            <p:nvPr/>
          </p:nvCxnSpPr>
          <p:spPr>
            <a:xfrm flipV="1">
              <a:off x="1972920" y="2906528"/>
              <a:ext cx="17679" cy="11115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651601" y="5380616"/>
              <a:ext cx="2642638" cy="3670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Product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" name="직선 화살표 연결선 52"/>
            <p:cNvCxnSpPr/>
            <p:nvPr/>
          </p:nvCxnSpPr>
          <p:spPr>
            <a:xfrm>
              <a:off x="1998218" y="4971931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>
            <a:xfrm>
              <a:off x="1920885" y="5081557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1920885" y="4961973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직선 화살표 연결선 55"/>
            <p:cNvCxnSpPr/>
            <p:nvPr/>
          </p:nvCxnSpPr>
          <p:spPr>
            <a:xfrm>
              <a:off x="1998218" y="5733559"/>
              <a:ext cx="0" cy="5976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1920885" y="5843185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직사각형 57"/>
            <p:cNvSpPr/>
            <p:nvPr/>
          </p:nvSpPr>
          <p:spPr>
            <a:xfrm>
              <a:off x="1920885" y="5723601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972920" y="6020430"/>
              <a:ext cx="159831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>
            <a:xfrm flipV="1">
              <a:off x="3572838" y="4018115"/>
              <a:ext cx="10114" cy="201190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/>
            <p:nvPr/>
          </p:nvCxnSpPr>
          <p:spPr>
            <a:xfrm>
              <a:off x="2806285" y="4018115"/>
              <a:ext cx="0" cy="413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2728952" y="4127741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>
              <a:off x="2728952" y="4008157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2797347" y="4014379"/>
              <a:ext cx="78645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H="1">
              <a:off x="3294241" y="5675149"/>
              <a:ext cx="1569859" cy="120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직사각형 74"/>
            <p:cNvSpPr/>
            <p:nvPr/>
          </p:nvSpPr>
          <p:spPr>
            <a:xfrm>
              <a:off x="3995733" y="5628058"/>
              <a:ext cx="1417264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6" name="직선 화살표 연결선 75"/>
            <p:cNvCxnSpPr/>
            <p:nvPr/>
          </p:nvCxnSpPr>
          <p:spPr>
            <a:xfrm flipH="1" flipV="1">
              <a:off x="3283654" y="544451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직사각형 76"/>
            <p:cNvSpPr/>
            <p:nvPr/>
          </p:nvSpPr>
          <p:spPr>
            <a:xfrm>
              <a:off x="4001506" y="5232403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Clear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3294239" y="2601686"/>
              <a:ext cx="201062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 flipV="1">
              <a:off x="3815124" y="2028362"/>
              <a:ext cx="0" cy="57332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/>
            <p:cNvCxnSpPr/>
            <p:nvPr/>
          </p:nvCxnSpPr>
          <p:spPr>
            <a:xfrm flipH="1">
              <a:off x="3283654" y="2028362"/>
              <a:ext cx="531470" cy="2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5229998" y="2400666"/>
              <a:ext cx="1413757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Load3-Shift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9" name="직선 화살표 연결선 88"/>
            <p:cNvCxnSpPr/>
            <p:nvPr/>
          </p:nvCxnSpPr>
          <p:spPr>
            <a:xfrm flipH="1" flipV="1">
              <a:off x="3297168" y="2715052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/>
            <p:cNvSpPr/>
            <p:nvPr/>
          </p:nvSpPr>
          <p:spPr>
            <a:xfrm>
              <a:off x="4015020" y="2560087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Load2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 flipH="1" flipV="1">
              <a:off x="3316601" y="2848271"/>
              <a:ext cx="512181" cy="19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직사각형 91"/>
            <p:cNvSpPr/>
            <p:nvPr/>
          </p:nvSpPr>
          <p:spPr>
            <a:xfrm>
              <a:off x="3542604" y="2675095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‘0’ 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직선 화살표 연결선 93"/>
            <p:cNvCxnSpPr/>
            <p:nvPr/>
          </p:nvCxnSpPr>
          <p:spPr>
            <a:xfrm flipH="1" flipV="1">
              <a:off x="3312240" y="1801038"/>
              <a:ext cx="774774" cy="28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직사각형 94"/>
            <p:cNvSpPr/>
            <p:nvPr/>
          </p:nvSpPr>
          <p:spPr>
            <a:xfrm>
              <a:off x="3998578" y="1559482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Load1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3163152" y="1733422"/>
              <a:ext cx="130736" cy="365105"/>
            </a:xfrm>
            <a:prstGeom prst="rect">
              <a:avLst/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925314" y="1726490"/>
              <a:ext cx="829952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Digit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669280" y="3248861"/>
              <a:ext cx="2642638" cy="3670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 or Zero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V="1">
              <a:off x="3230220" y="1904373"/>
              <a:ext cx="1815702" cy="106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/>
            <p:nvPr/>
          </p:nvCxnSpPr>
          <p:spPr>
            <a:xfrm flipV="1">
              <a:off x="5045922" y="1892798"/>
              <a:ext cx="7585" cy="156338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/>
            <p:nvPr/>
          </p:nvCxnSpPr>
          <p:spPr>
            <a:xfrm flipH="1" flipV="1">
              <a:off x="3309738" y="3450967"/>
              <a:ext cx="1726511" cy="403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/>
            <p:nvPr/>
          </p:nvCxnSpPr>
          <p:spPr>
            <a:xfrm flipV="1">
              <a:off x="4864100" y="2584206"/>
              <a:ext cx="39114" cy="30913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3784334" y="2544705"/>
              <a:ext cx="87978" cy="969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4853651" y="2560087"/>
              <a:ext cx="87978" cy="9693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3428483" y="3149759"/>
              <a:ext cx="1275123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Pass/Zero’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3" name="직선 연결선 112"/>
            <p:cNvCxnSpPr/>
            <p:nvPr/>
          </p:nvCxnSpPr>
          <p:spPr>
            <a:xfrm>
              <a:off x="1914033" y="3016154"/>
              <a:ext cx="154665" cy="11336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직사각형 113"/>
            <p:cNvSpPr/>
            <p:nvPr/>
          </p:nvSpPr>
          <p:spPr>
            <a:xfrm>
              <a:off x="1914033" y="2896570"/>
              <a:ext cx="498079" cy="367080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4" name="Rectangle 5"/>
          <p:cNvSpPr>
            <a:spLocks noChangeArrowheads="1"/>
          </p:cNvSpPr>
          <p:nvPr/>
        </p:nvSpPr>
        <p:spPr bwMode="auto">
          <a:xfrm>
            <a:off x="4728616" y="499615"/>
            <a:ext cx="4134259" cy="975011"/>
          </a:xfrm>
          <a:prstGeom prst="rect">
            <a:avLst/>
          </a:prstGeom>
          <a:noFill/>
          <a:ln w="127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every clock edge</a:t>
            </a:r>
          </a:p>
          <a:p>
            <a:pPr>
              <a:lnSpc>
                <a:spcPct val="85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ko-KR" sz="1400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Multiplicand &amp; Multiplier[0];</a:t>
            </a:r>
          </a:p>
          <a:p>
            <a:pPr>
              <a:lnSpc>
                <a:spcPct val="85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Product = Product + </a:t>
            </a:r>
            <a:r>
              <a:rPr lang="en-US" altLang="ko-K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Multiplier=Multiplier&gt;&gt;1;</a:t>
            </a:r>
          </a:p>
          <a:p>
            <a:pPr>
              <a:lnSpc>
                <a:spcPct val="85000"/>
              </a:lnSpc>
            </a:pPr>
            <a:r>
              <a:rPr lang="en-US" altLang="ko-K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Multiplicand=Multiplicand&lt;&lt;1;</a:t>
            </a:r>
            <a:endParaRPr lang="en-US" altLang="ko-KR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422418" y="362950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rgbClr val="0070C0"/>
                </a:solidFill>
              </a:rPr>
              <a:t>tmp</a:t>
            </a:r>
            <a:endParaRPr kumimoji="1"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766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77900" y="508002"/>
            <a:ext cx="2705869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Sequential Multiplier v2</a:t>
            </a:r>
          </a:p>
        </p:txBody>
      </p: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1002284" y="904086"/>
            <a:ext cx="8164927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State diagram</a:t>
            </a:r>
          </a:p>
        </p:txBody>
      </p:sp>
      <p:sp>
        <p:nvSpPr>
          <p:cNvPr id="79" name="타원 78"/>
          <p:cNvSpPr/>
          <p:nvPr/>
        </p:nvSpPr>
        <p:spPr>
          <a:xfrm>
            <a:off x="1542671" y="1474949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idle</a:t>
            </a:r>
            <a:endParaRPr lang="ko-KR" altLang="en-US" sz="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2103" y="1610460"/>
            <a:ext cx="822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Reset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121369" y="2266964"/>
            <a:ext cx="710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Start’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2" name="직선 화살표 연결선 111"/>
          <p:cNvCxnSpPr>
            <a:stCxn id="83" idx="3"/>
            <a:endCxn id="79" idx="2"/>
          </p:cNvCxnSpPr>
          <p:nvPr/>
        </p:nvCxnSpPr>
        <p:spPr>
          <a:xfrm>
            <a:off x="1114452" y="1795126"/>
            <a:ext cx="4282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타원 112"/>
          <p:cNvSpPr/>
          <p:nvPr/>
        </p:nvSpPr>
        <p:spPr>
          <a:xfrm>
            <a:off x="3110736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S0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4" name="직선 화살표 연결선 113"/>
          <p:cNvCxnSpPr>
            <a:stCxn id="79" idx="6"/>
            <a:endCxn id="113" idx="2"/>
          </p:cNvCxnSpPr>
          <p:nvPr/>
        </p:nvCxnSpPr>
        <p:spPr>
          <a:xfrm>
            <a:off x="2199920" y="1795126"/>
            <a:ext cx="910816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/>
          <p:cNvSpPr/>
          <p:nvPr/>
        </p:nvSpPr>
        <p:spPr>
          <a:xfrm>
            <a:off x="4196204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S1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6" name="직선 화살표 연결선 115"/>
          <p:cNvCxnSpPr>
            <a:endCxn id="115" idx="2"/>
          </p:cNvCxnSpPr>
          <p:nvPr/>
        </p:nvCxnSpPr>
        <p:spPr>
          <a:xfrm>
            <a:off x="3767985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/>
          <p:cNvSpPr/>
          <p:nvPr/>
        </p:nvSpPr>
        <p:spPr>
          <a:xfrm>
            <a:off x="5281672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S2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8" name="직선 화살표 연결선 117"/>
          <p:cNvCxnSpPr>
            <a:endCxn id="117" idx="2"/>
          </p:cNvCxnSpPr>
          <p:nvPr/>
        </p:nvCxnSpPr>
        <p:spPr>
          <a:xfrm>
            <a:off x="4853453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타원 118"/>
          <p:cNvSpPr/>
          <p:nvPr/>
        </p:nvSpPr>
        <p:spPr>
          <a:xfrm>
            <a:off x="6367140" y="1474950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S3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0" name="직선 화살표 연결선 119"/>
          <p:cNvCxnSpPr>
            <a:endCxn id="119" idx="2"/>
          </p:cNvCxnSpPr>
          <p:nvPr/>
        </p:nvCxnSpPr>
        <p:spPr>
          <a:xfrm>
            <a:off x="5938921" y="1795127"/>
            <a:ext cx="428219" cy="0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타원 120"/>
          <p:cNvSpPr/>
          <p:nvPr/>
        </p:nvSpPr>
        <p:spPr>
          <a:xfrm>
            <a:off x="7452608" y="1795126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S4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2" name="직선 화살표 연결선 121"/>
          <p:cNvCxnSpPr>
            <a:stCxn id="119" idx="6"/>
            <a:endCxn id="121" idx="2"/>
          </p:cNvCxnSpPr>
          <p:nvPr/>
        </p:nvCxnSpPr>
        <p:spPr>
          <a:xfrm>
            <a:off x="7024389" y="1795127"/>
            <a:ext cx="428219" cy="320176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/>
          <p:cNvSpPr/>
          <p:nvPr/>
        </p:nvSpPr>
        <p:spPr>
          <a:xfrm>
            <a:off x="6367140" y="2585893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S5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직선 화살표 연결선 123"/>
          <p:cNvCxnSpPr/>
          <p:nvPr/>
        </p:nvCxnSpPr>
        <p:spPr>
          <a:xfrm flipH="1">
            <a:off x="7024389" y="2334570"/>
            <a:ext cx="527389" cy="417906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타원 124"/>
          <p:cNvSpPr/>
          <p:nvPr/>
        </p:nvSpPr>
        <p:spPr>
          <a:xfrm>
            <a:off x="5281672" y="2626192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S6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6" name="직선 화살표 연결선 125"/>
          <p:cNvCxnSpPr>
            <a:stCxn id="123" idx="2"/>
            <a:endCxn id="125" idx="6"/>
          </p:cNvCxnSpPr>
          <p:nvPr/>
        </p:nvCxnSpPr>
        <p:spPr>
          <a:xfrm flipH="1">
            <a:off x="5938921" y="2906070"/>
            <a:ext cx="428219" cy="40299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타원 128"/>
          <p:cNvSpPr/>
          <p:nvPr/>
        </p:nvSpPr>
        <p:spPr>
          <a:xfrm>
            <a:off x="4196204" y="2630786"/>
            <a:ext cx="657249" cy="64035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S7</a:t>
            </a:r>
            <a:endParaRPr lang="ko-KR" alt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0" name="직선 화살표 연결선 129"/>
          <p:cNvCxnSpPr>
            <a:stCxn id="125" idx="2"/>
            <a:endCxn id="129" idx="6"/>
          </p:cNvCxnSpPr>
          <p:nvPr/>
        </p:nvCxnSpPr>
        <p:spPr>
          <a:xfrm flipH="1">
            <a:off x="4853453" y="2946369"/>
            <a:ext cx="428219" cy="4594"/>
          </a:xfrm>
          <a:prstGeom prst="straightConnector1">
            <a:avLst/>
          </a:prstGeom>
          <a:ln w="5715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129" idx="2"/>
            <a:endCxn id="79" idx="5"/>
          </p:cNvCxnSpPr>
          <p:nvPr/>
        </p:nvCxnSpPr>
        <p:spPr>
          <a:xfrm flipH="1" flipV="1">
            <a:off x="2103668" y="2021524"/>
            <a:ext cx="2092536" cy="929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원형 화살표 135"/>
          <p:cNvSpPr/>
          <p:nvPr/>
        </p:nvSpPr>
        <p:spPr>
          <a:xfrm rot="12825105">
            <a:off x="1415132" y="1827052"/>
            <a:ext cx="387672" cy="507437"/>
          </a:xfrm>
          <a:prstGeom prst="circularArrow">
            <a:avLst>
              <a:gd name="adj1" fmla="val 2828"/>
              <a:gd name="adj2" fmla="val 1142319"/>
              <a:gd name="adj3" fmla="val 21116601"/>
              <a:gd name="adj4" fmla="val 10839815"/>
              <a:gd name="adj5" fmla="val 8382"/>
            </a:avLst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571325" y="216485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5B9B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Load3-Shift</a:t>
            </a:r>
            <a:endParaRPr lang="ko-KR" altLang="en-US" sz="1600" b="1" dirty="0">
              <a:solidFill>
                <a:srgbClr val="5B9BD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1957060" y="1271906"/>
            <a:ext cx="1396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Start  / Clear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947160" y="3716460"/>
            <a:ext cx="2548775" cy="264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Current State		Start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Idle 0000	0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Idle 0000	1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S0 1000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S1 1001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S2 1010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S3 1011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S4 1100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S5 1101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S6 1110		-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S7 1111		-</a:t>
            </a: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819259" y="3947272"/>
            <a:ext cx="7410529" cy="510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3780585" y="3716460"/>
            <a:ext cx="4744889" cy="2641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  Next State	    Clear	  Load3-Shift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0000 Idle	0	    0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1000 S0		0	    0    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1001 S1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1010 S2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1011 S3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1100 S4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1101 S5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1110 S6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1111 S7		0	    1	</a:t>
            </a:r>
          </a:p>
          <a:p>
            <a:pPr algn="ctr"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0000 Idle	0	    0	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3780585" y="3716460"/>
            <a:ext cx="1" cy="26412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5B5775F-1E39-BB4B-A49E-94C52D6EB2B0}"/>
                  </a:ext>
                </a:extLst>
              </p14:cNvPr>
              <p14:cNvContentPartPr/>
              <p14:nvPr/>
            </p14:nvContentPartPr>
            <p14:xfrm>
              <a:off x="4617630" y="2445660"/>
              <a:ext cx="1137600" cy="3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5B5775F-1E39-BB4B-A49E-94C52D6EB2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2510" y="2430540"/>
                <a:ext cx="116820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0F06DC79-8627-E445-881E-DE63E067819D}"/>
              </a:ext>
            </a:extLst>
          </p:cNvPr>
          <p:cNvGrpSpPr/>
          <p:nvPr/>
        </p:nvGrpSpPr>
        <p:grpSpPr>
          <a:xfrm>
            <a:off x="5954670" y="2114460"/>
            <a:ext cx="1080720" cy="291600"/>
            <a:chOff x="5954670" y="2114460"/>
            <a:chExt cx="1080720" cy="29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61A2015A-015D-784B-8A1C-6C99D2BB7C84}"/>
                    </a:ext>
                  </a:extLst>
                </p14:cNvPr>
                <p14:cNvContentPartPr/>
                <p14:nvPr/>
              </p14:nvContentPartPr>
              <p14:xfrm>
                <a:off x="5954670" y="2205540"/>
                <a:ext cx="114480" cy="12024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61A2015A-015D-784B-8A1C-6C99D2BB7C8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39550" y="2190420"/>
                  <a:ext cx="1450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02FEEAF-D4E5-D64D-980F-2AC4B3903090}"/>
                    </a:ext>
                  </a:extLst>
                </p14:cNvPr>
                <p14:cNvContentPartPr/>
                <p14:nvPr/>
              </p14:nvContentPartPr>
              <p14:xfrm>
                <a:off x="6023430" y="2325780"/>
                <a:ext cx="63360" cy="802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02FEEAF-D4E5-D64D-980F-2AC4B390309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8310" y="2310300"/>
                  <a:ext cx="93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098AC0D-F339-EA48-88CE-D58FBE467A7D}"/>
                    </a:ext>
                  </a:extLst>
                </p14:cNvPr>
                <p14:cNvContentPartPr/>
                <p14:nvPr/>
              </p14:nvContentPartPr>
              <p14:xfrm>
                <a:off x="6092190" y="2200140"/>
                <a:ext cx="103320" cy="975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098AC0D-F339-EA48-88CE-D58FBE467A7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076710" y="2184660"/>
                  <a:ext cx="1335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6A90B69-E4F3-174D-A28B-B170440D8AB8}"/>
                    </a:ext>
                  </a:extLst>
                </p14:cNvPr>
                <p14:cNvContentPartPr/>
                <p14:nvPr/>
              </p14:nvContentPartPr>
              <p14:xfrm>
                <a:off x="6143310" y="2222820"/>
                <a:ext cx="40680" cy="291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6A90B69-E4F3-174D-A28B-B170440D8AB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128190" y="2207700"/>
                  <a:ext cx="709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074CFBF-00D7-3F44-885C-8E832014565D}"/>
                    </a:ext>
                  </a:extLst>
                </p14:cNvPr>
                <p14:cNvContentPartPr/>
                <p14:nvPr/>
              </p14:nvContentPartPr>
              <p14:xfrm>
                <a:off x="6200550" y="2177100"/>
                <a:ext cx="57240" cy="97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074CFBF-00D7-3F44-885C-8E832014565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185430" y="2161980"/>
                  <a:ext cx="878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58BE37-95A4-1F42-9554-ECC904C7B126}"/>
                    </a:ext>
                  </a:extLst>
                </p14:cNvPr>
                <p14:cNvContentPartPr/>
                <p14:nvPr/>
              </p14:nvContentPartPr>
              <p14:xfrm>
                <a:off x="6171750" y="2297340"/>
                <a:ext cx="80280" cy="691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58BE37-95A4-1F42-9554-ECC904C7B12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56630" y="2282220"/>
                  <a:ext cx="110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290688-EE35-814F-8C9E-686E332472C5}"/>
                    </a:ext>
                  </a:extLst>
                </p14:cNvPr>
                <p14:cNvContentPartPr/>
                <p14:nvPr/>
              </p14:nvContentPartPr>
              <p14:xfrm>
                <a:off x="6257430" y="2220300"/>
                <a:ext cx="72000" cy="65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290688-EE35-814F-8C9E-686E332472C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42310" y="2205180"/>
                  <a:ext cx="1026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0EA3253-C0E1-074C-8FE0-401EF96F226D}"/>
                    </a:ext>
                  </a:extLst>
                </p14:cNvPr>
                <p14:cNvContentPartPr/>
                <p14:nvPr/>
              </p14:nvContentPartPr>
              <p14:xfrm>
                <a:off x="6354990" y="2114460"/>
                <a:ext cx="17640" cy="2862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0EA3253-C0E1-074C-8FE0-401EF96F22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39870" y="2098980"/>
                  <a:ext cx="478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47E08FF-2C9C-114F-A42A-0B09B56A56CA}"/>
                    </a:ext>
                  </a:extLst>
                </p14:cNvPr>
                <p14:cNvContentPartPr/>
                <p14:nvPr/>
              </p14:nvContentPartPr>
              <p14:xfrm>
                <a:off x="6486390" y="2222820"/>
                <a:ext cx="57600" cy="91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47E08FF-2C9C-114F-A42A-0B09B56A56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70910" y="2207700"/>
                  <a:ext cx="882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C3A185-9CDC-0F43-BBB1-BD9D414AE14B}"/>
                    </a:ext>
                  </a:extLst>
                </p14:cNvPr>
                <p14:cNvContentPartPr/>
                <p14:nvPr/>
              </p14:nvContentPartPr>
              <p14:xfrm>
                <a:off x="6554790" y="2188620"/>
                <a:ext cx="69120" cy="120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C3A185-9CDC-0F43-BBB1-BD9D414AE14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39670" y="2173140"/>
                  <a:ext cx="993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40F7D2D-74E5-6C4E-A7A2-27C1C1C8F1E7}"/>
                    </a:ext>
                  </a:extLst>
                </p14:cNvPr>
                <p14:cNvContentPartPr/>
                <p14:nvPr/>
              </p14:nvContentPartPr>
              <p14:xfrm>
                <a:off x="6537870" y="2280060"/>
                <a:ext cx="63000" cy="63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40F7D2D-74E5-6C4E-A7A2-27C1C1C8F1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522750" y="2264940"/>
                  <a:ext cx="9360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16A0E7B-8F32-1A4C-B942-5041C6FB84E9}"/>
                    </a:ext>
                  </a:extLst>
                </p14:cNvPr>
                <p14:cNvContentPartPr/>
                <p14:nvPr/>
              </p14:nvContentPartPr>
              <p14:xfrm>
                <a:off x="6617790" y="2154420"/>
                <a:ext cx="97560" cy="177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6A0E7B-8F32-1A4C-B942-5041C6FB84E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02670" y="2138940"/>
                  <a:ext cx="1278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1882108-6AED-C448-A9F2-1D296256E293}"/>
                    </a:ext>
                  </a:extLst>
                </p14:cNvPr>
                <p14:cNvContentPartPr/>
                <p14:nvPr/>
              </p14:nvContentPartPr>
              <p14:xfrm>
                <a:off x="6617790" y="2303100"/>
                <a:ext cx="97560" cy="63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1882108-6AED-C448-A9F2-1D296256E29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02670" y="2287620"/>
                  <a:ext cx="1278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C94999F-0B33-0E47-827C-1F1AFBA3F332}"/>
                    </a:ext>
                  </a:extLst>
                </p14:cNvPr>
                <p14:cNvContentPartPr/>
                <p14:nvPr/>
              </p14:nvContentPartPr>
              <p14:xfrm>
                <a:off x="6737670" y="2177100"/>
                <a:ext cx="34560" cy="23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C94999F-0B33-0E47-827C-1F1AFBA3F3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22550" y="2161980"/>
                  <a:ext cx="65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C8F7CEB-0475-4645-9F2D-1CBD6AFE2C4C}"/>
                    </a:ext>
                  </a:extLst>
                </p14:cNvPr>
                <p14:cNvContentPartPr/>
                <p14:nvPr/>
              </p14:nvContentPartPr>
              <p14:xfrm>
                <a:off x="6723990" y="2222820"/>
                <a:ext cx="71640" cy="802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C8F7CEB-0475-4645-9F2D-1CBD6AFE2C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8510" y="2207700"/>
                  <a:ext cx="102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6EFB73D-B7E0-C94D-B3F7-DC58A0DA8A81}"/>
                    </a:ext>
                  </a:extLst>
                </p14:cNvPr>
                <p14:cNvContentPartPr/>
                <p14:nvPr/>
              </p14:nvContentPartPr>
              <p14:xfrm>
                <a:off x="6794910" y="2205540"/>
                <a:ext cx="45720" cy="126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6EFB73D-B7E0-C94D-B3F7-DC58A0DA8A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79790" y="2190420"/>
                  <a:ext cx="76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3C2A306-CFE5-D74F-8F27-6DD04C28AAEE}"/>
                    </a:ext>
                  </a:extLst>
                </p14:cNvPr>
                <p14:cNvContentPartPr/>
                <p14:nvPr/>
              </p14:nvContentPartPr>
              <p14:xfrm>
                <a:off x="6851790" y="2182860"/>
                <a:ext cx="69120" cy="1087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3C2A306-CFE5-D74F-8F27-6DD04C28AAE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36670" y="2167740"/>
                  <a:ext cx="993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0DFB898-9679-3140-B5B8-6CBF1028D308}"/>
                    </a:ext>
                  </a:extLst>
                </p14:cNvPr>
                <p14:cNvContentPartPr/>
                <p14:nvPr/>
              </p14:nvContentPartPr>
              <p14:xfrm>
                <a:off x="6892110" y="2205540"/>
                <a:ext cx="51480" cy="25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0DFB898-9679-3140-B5B8-6CBF1028D30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76990" y="2190420"/>
                  <a:ext cx="82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9AF050B-FCC8-3745-87EC-CD6BAD2BAF75}"/>
                    </a:ext>
                  </a:extLst>
                </p14:cNvPr>
                <p14:cNvContentPartPr/>
                <p14:nvPr/>
              </p14:nvContentPartPr>
              <p14:xfrm>
                <a:off x="6937830" y="2142900"/>
                <a:ext cx="17640" cy="1260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9AF050B-FCC8-3745-87EC-CD6BAD2BAF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22350" y="2127780"/>
                  <a:ext cx="482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946F2C0-E80D-2C42-A783-E48F08BD51ED}"/>
                    </a:ext>
                  </a:extLst>
                </p14:cNvPr>
                <p14:cNvContentPartPr/>
                <p14:nvPr/>
              </p14:nvContentPartPr>
              <p14:xfrm>
                <a:off x="6903630" y="2268540"/>
                <a:ext cx="63360" cy="86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946F2C0-E80D-2C42-A783-E48F08BD51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88150" y="2253420"/>
                  <a:ext cx="93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9AD7DD-B8DB-964A-993C-F43F21E92D9A}"/>
                    </a:ext>
                  </a:extLst>
                </p14:cNvPr>
                <p14:cNvContentPartPr/>
                <p14:nvPr/>
              </p14:nvContentPartPr>
              <p14:xfrm>
                <a:off x="7023510" y="2291580"/>
                <a:ext cx="11880" cy="118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9AD7DD-B8DB-964A-993C-F43F21E92D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08030" y="2276100"/>
                  <a:ext cx="42120" cy="42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547510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66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300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399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170">
                <a:solidFill>
                  <a:schemeClr val="tx1"/>
                </a:solidFill>
                <a:latin typeface="Arial" charset="0"/>
              </a:defRPr>
            </a:lvl1pPr>
            <a:lvl2pPr marL="732772" indent="-281835" defTabSz="914399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1973">
                <a:solidFill>
                  <a:schemeClr val="tx1"/>
                </a:solidFill>
                <a:latin typeface="Arial" charset="0"/>
              </a:defRPr>
            </a:lvl2pPr>
            <a:lvl3pPr marL="1127341" indent="-225468" defTabSz="914399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</a:defRPr>
            </a:lvl3pPr>
            <a:lvl4pPr marL="1578277" indent="-225468" defTabSz="914399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 sz="1578">
                <a:solidFill>
                  <a:schemeClr val="tx1"/>
                </a:solidFill>
                <a:latin typeface="Arial" charset="0"/>
              </a:defRPr>
            </a:lvl4pPr>
            <a:lvl5pPr marL="2029214" indent="-225468" defTabSz="914399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578">
                <a:solidFill>
                  <a:schemeClr val="tx1"/>
                </a:solidFill>
                <a:latin typeface="Arial" charset="0"/>
              </a:defRPr>
            </a:lvl5pPr>
            <a:lvl6pPr marL="2480150" indent="-225468" defTabSz="914399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578">
                <a:solidFill>
                  <a:schemeClr val="tx1"/>
                </a:solidFill>
                <a:latin typeface="Arial" charset="0"/>
              </a:defRPr>
            </a:lvl6pPr>
            <a:lvl7pPr marL="2931086" indent="-225468" defTabSz="914399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578">
                <a:solidFill>
                  <a:schemeClr val="tx1"/>
                </a:solidFill>
                <a:latin typeface="Arial" charset="0"/>
              </a:defRPr>
            </a:lvl7pPr>
            <a:lvl8pPr marL="3382023" indent="-225468" defTabSz="914399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578">
                <a:solidFill>
                  <a:schemeClr val="tx1"/>
                </a:solidFill>
                <a:latin typeface="Arial" charset="0"/>
              </a:defRPr>
            </a:lvl8pPr>
            <a:lvl9pPr marL="3832959" indent="-225468" defTabSz="914399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578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914399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E3328-4F43-1D4E-A8C3-C64DCD3C70FD}" type="slidenum">
              <a:rPr kumimoji="0" lang="en-US" altLang="en-US" sz="118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aramond" charset="0"/>
                <a:ea typeface="+mn-ea"/>
                <a:cs typeface="+mn-cs"/>
              </a:rPr>
              <a:pPr marL="0" marR="0" lvl="0" indent="0" algn="r" defTabSz="914399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184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aramond" charset="0"/>
              <a:ea typeface="+mn-ea"/>
              <a:cs typeface="+mn-cs"/>
            </a:endParaRPr>
          </a:p>
        </p:txBody>
      </p:sp>
      <p:grpSp>
        <p:nvGrpSpPr>
          <p:cNvPr id="9219" name="Group 23"/>
          <p:cNvGrpSpPr>
            <a:grpSpLocks/>
          </p:cNvGrpSpPr>
          <p:nvPr/>
        </p:nvGrpSpPr>
        <p:grpSpPr bwMode="auto">
          <a:xfrm>
            <a:off x="573066" y="3115849"/>
            <a:ext cx="1803748" cy="1240077"/>
            <a:chOff x="336" y="2672"/>
            <a:chExt cx="1152" cy="792"/>
          </a:xfrm>
        </p:grpSpPr>
        <p:sp>
          <p:nvSpPr>
            <p:cNvPr id="9281" name="Rectangle 9"/>
            <p:cNvSpPr>
              <a:spLocks noChangeArrowheads="1"/>
            </p:cNvSpPr>
            <p:nvPr/>
          </p:nvSpPr>
          <p:spPr bwMode="auto">
            <a:xfrm>
              <a:off x="632" y="2672"/>
              <a:ext cx="576" cy="7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endParaRPr>
            </a:p>
          </p:txBody>
        </p:sp>
        <p:sp>
          <p:nvSpPr>
            <p:cNvPr id="9282" name="Line 10"/>
            <p:cNvSpPr>
              <a:spLocks noChangeShapeType="1"/>
            </p:cNvSpPr>
            <p:nvPr/>
          </p:nvSpPr>
          <p:spPr bwMode="auto">
            <a:xfrm flipH="1">
              <a:off x="336" y="2744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3" name="Line 11"/>
            <p:cNvSpPr>
              <a:spLocks noChangeShapeType="1"/>
            </p:cNvSpPr>
            <p:nvPr/>
          </p:nvSpPr>
          <p:spPr bwMode="auto">
            <a:xfrm flipH="1">
              <a:off x="336" y="2960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4" name="Line 12"/>
            <p:cNvSpPr>
              <a:spLocks noChangeShapeType="1"/>
            </p:cNvSpPr>
            <p:nvPr/>
          </p:nvSpPr>
          <p:spPr bwMode="auto">
            <a:xfrm flipH="1">
              <a:off x="336" y="3392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5" name="Line 13"/>
            <p:cNvSpPr>
              <a:spLocks noChangeShapeType="1"/>
            </p:cNvSpPr>
            <p:nvPr/>
          </p:nvSpPr>
          <p:spPr bwMode="auto">
            <a:xfrm flipH="1">
              <a:off x="336" y="3168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6" name="Line 14"/>
            <p:cNvSpPr>
              <a:spLocks noChangeShapeType="1"/>
            </p:cNvSpPr>
            <p:nvPr/>
          </p:nvSpPr>
          <p:spPr bwMode="auto">
            <a:xfrm>
              <a:off x="1216" y="3072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7" name="Line 15"/>
            <p:cNvSpPr>
              <a:spLocks noChangeShapeType="1"/>
            </p:cNvSpPr>
            <p:nvPr/>
          </p:nvSpPr>
          <p:spPr bwMode="auto">
            <a:xfrm>
              <a:off x="640" y="2752"/>
              <a:ext cx="384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8" name="Line 16"/>
            <p:cNvSpPr>
              <a:spLocks noChangeShapeType="1"/>
            </p:cNvSpPr>
            <p:nvPr/>
          </p:nvSpPr>
          <p:spPr bwMode="auto">
            <a:xfrm>
              <a:off x="640" y="2968"/>
              <a:ext cx="368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9" name="Line 17"/>
            <p:cNvSpPr>
              <a:spLocks noChangeShapeType="1"/>
            </p:cNvSpPr>
            <p:nvPr/>
          </p:nvSpPr>
          <p:spPr bwMode="auto">
            <a:xfrm flipV="1">
              <a:off x="640" y="3096"/>
              <a:ext cx="368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0" name="Line 18"/>
            <p:cNvSpPr>
              <a:spLocks noChangeShapeType="1"/>
            </p:cNvSpPr>
            <p:nvPr/>
          </p:nvSpPr>
          <p:spPr bwMode="auto">
            <a:xfrm flipV="1">
              <a:off x="640" y="3168"/>
              <a:ext cx="376" cy="2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1" name="Line 19"/>
            <p:cNvSpPr>
              <a:spLocks noChangeShapeType="1"/>
            </p:cNvSpPr>
            <p:nvPr/>
          </p:nvSpPr>
          <p:spPr bwMode="auto">
            <a:xfrm>
              <a:off x="640" y="2752"/>
              <a:ext cx="568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2" name="Line 20"/>
            <p:cNvSpPr>
              <a:spLocks noChangeShapeType="1"/>
            </p:cNvSpPr>
            <p:nvPr/>
          </p:nvSpPr>
          <p:spPr bwMode="auto">
            <a:xfrm>
              <a:off x="640" y="2968"/>
              <a:ext cx="56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3" name="Line 21"/>
            <p:cNvSpPr>
              <a:spLocks noChangeShapeType="1"/>
            </p:cNvSpPr>
            <p:nvPr/>
          </p:nvSpPr>
          <p:spPr bwMode="auto">
            <a:xfrm flipV="1">
              <a:off x="640" y="3064"/>
              <a:ext cx="56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94" name="Line 22"/>
            <p:cNvSpPr>
              <a:spLocks noChangeShapeType="1"/>
            </p:cNvSpPr>
            <p:nvPr/>
          </p:nvSpPr>
          <p:spPr bwMode="auto">
            <a:xfrm flipV="1">
              <a:off x="640" y="3064"/>
              <a:ext cx="568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20" name="Group 38"/>
          <p:cNvGrpSpPr>
            <a:grpSpLocks/>
          </p:cNvGrpSpPr>
          <p:nvPr/>
        </p:nvGrpSpPr>
        <p:grpSpPr bwMode="auto">
          <a:xfrm>
            <a:off x="2790173" y="3103323"/>
            <a:ext cx="1803748" cy="1240077"/>
            <a:chOff x="1752" y="2664"/>
            <a:chExt cx="1152" cy="792"/>
          </a:xfrm>
        </p:grpSpPr>
        <p:sp>
          <p:nvSpPr>
            <p:cNvPr id="9267" name="Rectangle 24"/>
            <p:cNvSpPr>
              <a:spLocks noChangeArrowheads="1"/>
            </p:cNvSpPr>
            <p:nvPr/>
          </p:nvSpPr>
          <p:spPr bwMode="auto">
            <a:xfrm>
              <a:off x="2048" y="2664"/>
              <a:ext cx="576" cy="7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endParaRPr>
            </a:p>
          </p:txBody>
        </p:sp>
        <p:sp>
          <p:nvSpPr>
            <p:cNvPr id="9268" name="Line 25"/>
            <p:cNvSpPr>
              <a:spLocks noChangeShapeType="1"/>
            </p:cNvSpPr>
            <p:nvPr/>
          </p:nvSpPr>
          <p:spPr bwMode="auto">
            <a:xfrm>
              <a:off x="2632" y="2736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9" name="Line 26"/>
            <p:cNvSpPr>
              <a:spLocks noChangeShapeType="1"/>
            </p:cNvSpPr>
            <p:nvPr/>
          </p:nvSpPr>
          <p:spPr bwMode="auto">
            <a:xfrm>
              <a:off x="2632" y="2952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0" name="Line 27"/>
            <p:cNvSpPr>
              <a:spLocks noChangeShapeType="1"/>
            </p:cNvSpPr>
            <p:nvPr/>
          </p:nvSpPr>
          <p:spPr bwMode="auto">
            <a:xfrm>
              <a:off x="2632" y="3384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1" name="Line 28"/>
            <p:cNvSpPr>
              <a:spLocks noChangeShapeType="1"/>
            </p:cNvSpPr>
            <p:nvPr/>
          </p:nvSpPr>
          <p:spPr bwMode="auto">
            <a:xfrm>
              <a:off x="2632" y="3160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2" name="Line 29"/>
            <p:cNvSpPr>
              <a:spLocks noChangeShapeType="1"/>
            </p:cNvSpPr>
            <p:nvPr/>
          </p:nvSpPr>
          <p:spPr bwMode="auto">
            <a:xfrm flipH="1">
              <a:off x="1752" y="3064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3" name="Line 30"/>
            <p:cNvSpPr>
              <a:spLocks noChangeShapeType="1"/>
            </p:cNvSpPr>
            <p:nvPr/>
          </p:nvSpPr>
          <p:spPr bwMode="auto">
            <a:xfrm flipH="1">
              <a:off x="2032" y="2744"/>
              <a:ext cx="60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4" name="Line 31"/>
            <p:cNvSpPr>
              <a:spLocks noChangeShapeType="1"/>
            </p:cNvSpPr>
            <p:nvPr/>
          </p:nvSpPr>
          <p:spPr bwMode="auto">
            <a:xfrm flipH="1">
              <a:off x="2032" y="2960"/>
              <a:ext cx="60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5" name="Line 32"/>
            <p:cNvSpPr>
              <a:spLocks noChangeShapeType="1"/>
            </p:cNvSpPr>
            <p:nvPr/>
          </p:nvSpPr>
          <p:spPr bwMode="auto">
            <a:xfrm flipH="1" flipV="1">
              <a:off x="2032" y="3056"/>
              <a:ext cx="600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6" name="Line 33"/>
            <p:cNvSpPr>
              <a:spLocks noChangeShapeType="1"/>
            </p:cNvSpPr>
            <p:nvPr/>
          </p:nvSpPr>
          <p:spPr bwMode="auto">
            <a:xfrm flipH="1" flipV="1">
              <a:off x="2032" y="3056"/>
              <a:ext cx="60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7" name="Line 34"/>
            <p:cNvSpPr>
              <a:spLocks noChangeShapeType="1"/>
            </p:cNvSpPr>
            <p:nvPr/>
          </p:nvSpPr>
          <p:spPr bwMode="auto">
            <a:xfrm flipV="1">
              <a:off x="2056" y="2896"/>
              <a:ext cx="256" cy="1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8" name="Line 35"/>
            <p:cNvSpPr>
              <a:spLocks noChangeShapeType="1"/>
            </p:cNvSpPr>
            <p:nvPr/>
          </p:nvSpPr>
          <p:spPr bwMode="auto">
            <a:xfrm flipV="1">
              <a:off x="2056" y="3000"/>
              <a:ext cx="256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79" name="Line 36"/>
            <p:cNvSpPr>
              <a:spLocks noChangeShapeType="1"/>
            </p:cNvSpPr>
            <p:nvPr/>
          </p:nvSpPr>
          <p:spPr bwMode="auto">
            <a:xfrm>
              <a:off x="2056" y="3072"/>
              <a:ext cx="248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80" name="Line 37"/>
            <p:cNvSpPr>
              <a:spLocks noChangeShapeType="1"/>
            </p:cNvSpPr>
            <p:nvPr/>
          </p:nvSpPr>
          <p:spPr bwMode="auto">
            <a:xfrm>
              <a:off x="2056" y="3072"/>
              <a:ext cx="232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21" name="Rectangle 39"/>
          <p:cNvSpPr>
            <a:spLocks noChangeArrowheads="1"/>
          </p:cNvSpPr>
          <p:nvPr/>
        </p:nvSpPr>
        <p:spPr bwMode="auto">
          <a:xfrm>
            <a:off x="760956" y="4468660"/>
            <a:ext cx="1540701" cy="4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9" tIns="26618" rIns="18789" bIns="26618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217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ko-KR" sz="157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굴림" charset="-127"/>
                <a:cs typeface="+mn-cs"/>
              </a:rPr>
              <a:t>multiplexer</a:t>
            </a:r>
          </a:p>
        </p:txBody>
      </p:sp>
      <p:sp>
        <p:nvSpPr>
          <p:cNvPr id="9222" name="Rectangle 40"/>
          <p:cNvSpPr>
            <a:spLocks noChangeArrowheads="1"/>
          </p:cNvSpPr>
          <p:nvPr/>
        </p:nvSpPr>
        <p:spPr bwMode="auto">
          <a:xfrm>
            <a:off x="2865329" y="4468660"/>
            <a:ext cx="1791222" cy="4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9" tIns="26618" rIns="18789" bIns="26618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217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ko-KR" sz="157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굴림" charset="-127"/>
                <a:cs typeface="+mn-cs"/>
              </a:rPr>
              <a:t>demultiplexer</a:t>
            </a:r>
          </a:p>
        </p:txBody>
      </p:sp>
      <p:grpSp>
        <p:nvGrpSpPr>
          <p:cNvPr id="9223" name="Group 55"/>
          <p:cNvGrpSpPr>
            <a:grpSpLocks/>
          </p:cNvGrpSpPr>
          <p:nvPr/>
        </p:nvGrpSpPr>
        <p:grpSpPr bwMode="auto">
          <a:xfrm>
            <a:off x="5282852" y="3103323"/>
            <a:ext cx="1803748" cy="1240077"/>
            <a:chOff x="3344" y="2664"/>
            <a:chExt cx="1152" cy="792"/>
          </a:xfrm>
        </p:grpSpPr>
        <p:sp>
          <p:nvSpPr>
            <p:cNvPr id="9253" name="Rectangle 41"/>
            <p:cNvSpPr>
              <a:spLocks noChangeArrowheads="1"/>
            </p:cNvSpPr>
            <p:nvPr/>
          </p:nvSpPr>
          <p:spPr bwMode="auto">
            <a:xfrm>
              <a:off x="3640" y="2664"/>
              <a:ext cx="576" cy="7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endParaRPr>
            </a:p>
          </p:txBody>
        </p:sp>
        <p:sp>
          <p:nvSpPr>
            <p:cNvPr id="9254" name="Line 42"/>
            <p:cNvSpPr>
              <a:spLocks noChangeShapeType="1"/>
            </p:cNvSpPr>
            <p:nvPr/>
          </p:nvSpPr>
          <p:spPr bwMode="auto">
            <a:xfrm flipH="1">
              <a:off x="3344" y="2736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5" name="Line 43"/>
            <p:cNvSpPr>
              <a:spLocks noChangeShapeType="1"/>
            </p:cNvSpPr>
            <p:nvPr/>
          </p:nvSpPr>
          <p:spPr bwMode="auto">
            <a:xfrm flipH="1">
              <a:off x="3344" y="2952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6" name="Line 44"/>
            <p:cNvSpPr>
              <a:spLocks noChangeShapeType="1"/>
            </p:cNvSpPr>
            <p:nvPr/>
          </p:nvSpPr>
          <p:spPr bwMode="auto">
            <a:xfrm flipH="1">
              <a:off x="3344" y="3384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7" name="Line 45"/>
            <p:cNvSpPr>
              <a:spLocks noChangeShapeType="1"/>
            </p:cNvSpPr>
            <p:nvPr/>
          </p:nvSpPr>
          <p:spPr bwMode="auto">
            <a:xfrm flipH="1">
              <a:off x="3344" y="3160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8" name="Line 46"/>
            <p:cNvSpPr>
              <a:spLocks noChangeShapeType="1"/>
            </p:cNvSpPr>
            <p:nvPr/>
          </p:nvSpPr>
          <p:spPr bwMode="auto">
            <a:xfrm>
              <a:off x="4224" y="3064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9" name="Line 47"/>
            <p:cNvSpPr>
              <a:spLocks noChangeShapeType="1"/>
            </p:cNvSpPr>
            <p:nvPr/>
          </p:nvSpPr>
          <p:spPr bwMode="auto">
            <a:xfrm>
              <a:off x="3648" y="2744"/>
              <a:ext cx="384" cy="20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0" name="Line 48"/>
            <p:cNvSpPr>
              <a:spLocks noChangeShapeType="1"/>
            </p:cNvSpPr>
            <p:nvPr/>
          </p:nvSpPr>
          <p:spPr bwMode="auto">
            <a:xfrm>
              <a:off x="3648" y="2960"/>
              <a:ext cx="368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1" name="Line 49"/>
            <p:cNvSpPr>
              <a:spLocks noChangeShapeType="1"/>
            </p:cNvSpPr>
            <p:nvPr/>
          </p:nvSpPr>
          <p:spPr bwMode="auto">
            <a:xfrm flipV="1">
              <a:off x="3648" y="3088"/>
              <a:ext cx="368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2" name="Line 50"/>
            <p:cNvSpPr>
              <a:spLocks noChangeShapeType="1"/>
            </p:cNvSpPr>
            <p:nvPr/>
          </p:nvSpPr>
          <p:spPr bwMode="auto">
            <a:xfrm flipV="1">
              <a:off x="3648" y="3160"/>
              <a:ext cx="376" cy="2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3" name="Line 51"/>
            <p:cNvSpPr>
              <a:spLocks noChangeShapeType="1"/>
            </p:cNvSpPr>
            <p:nvPr/>
          </p:nvSpPr>
          <p:spPr bwMode="auto">
            <a:xfrm>
              <a:off x="3648" y="2744"/>
              <a:ext cx="568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4" name="Line 52"/>
            <p:cNvSpPr>
              <a:spLocks noChangeShapeType="1"/>
            </p:cNvSpPr>
            <p:nvPr/>
          </p:nvSpPr>
          <p:spPr bwMode="auto">
            <a:xfrm>
              <a:off x="3648" y="2960"/>
              <a:ext cx="56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5" name="Line 53"/>
            <p:cNvSpPr>
              <a:spLocks noChangeShapeType="1"/>
            </p:cNvSpPr>
            <p:nvPr/>
          </p:nvSpPr>
          <p:spPr bwMode="auto">
            <a:xfrm flipV="1">
              <a:off x="3648" y="3056"/>
              <a:ext cx="568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66" name="Line 54"/>
            <p:cNvSpPr>
              <a:spLocks noChangeShapeType="1"/>
            </p:cNvSpPr>
            <p:nvPr/>
          </p:nvSpPr>
          <p:spPr bwMode="auto">
            <a:xfrm flipV="1">
              <a:off x="3648" y="3056"/>
              <a:ext cx="568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24" name="Group 70"/>
          <p:cNvGrpSpPr>
            <a:grpSpLocks/>
          </p:cNvGrpSpPr>
          <p:nvPr/>
        </p:nvGrpSpPr>
        <p:grpSpPr bwMode="auto">
          <a:xfrm>
            <a:off x="6660715" y="3103323"/>
            <a:ext cx="1803748" cy="1240077"/>
            <a:chOff x="4224" y="2664"/>
            <a:chExt cx="1152" cy="792"/>
          </a:xfrm>
        </p:grpSpPr>
        <p:sp>
          <p:nvSpPr>
            <p:cNvPr id="9239" name="Rectangle 56"/>
            <p:cNvSpPr>
              <a:spLocks noChangeArrowheads="1"/>
            </p:cNvSpPr>
            <p:nvPr/>
          </p:nvSpPr>
          <p:spPr bwMode="auto">
            <a:xfrm>
              <a:off x="4520" y="2664"/>
              <a:ext cx="576" cy="79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charset="2"/>
                <a:buChar char="q"/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charset="2"/>
                <a:buChar char="q"/>
                <a:defRPr sz="16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charset="2"/>
                <a:buChar char="§"/>
                <a:defRPr sz="16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굴림" charset="-127"/>
                <a:cs typeface="+mn-cs"/>
              </a:endParaRPr>
            </a:p>
          </p:txBody>
        </p:sp>
        <p:sp>
          <p:nvSpPr>
            <p:cNvPr id="9240" name="Line 57"/>
            <p:cNvSpPr>
              <a:spLocks noChangeShapeType="1"/>
            </p:cNvSpPr>
            <p:nvPr/>
          </p:nvSpPr>
          <p:spPr bwMode="auto">
            <a:xfrm>
              <a:off x="5104" y="2736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1" name="Line 58"/>
            <p:cNvSpPr>
              <a:spLocks noChangeShapeType="1"/>
            </p:cNvSpPr>
            <p:nvPr/>
          </p:nvSpPr>
          <p:spPr bwMode="auto">
            <a:xfrm>
              <a:off x="5104" y="2952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2" name="Line 59"/>
            <p:cNvSpPr>
              <a:spLocks noChangeShapeType="1"/>
            </p:cNvSpPr>
            <p:nvPr/>
          </p:nvSpPr>
          <p:spPr bwMode="auto">
            <a:xfrm>
              <a:off x="5104" y="3384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3" name="Line 60"/>
            <p:cNvSpPr>
              <a:spLocks noChangeShapeType="1"/>
            </p:cNvSpPr>
            <p:nvPr/>
          </p:nvSpPr>
          <p:spPr bwMode="auto">
            <a:xfrm>
              <a:off x="5104" y="3160"/>
              <a:ext cx="2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4" name="Line 61"/>
            <p:cNvSpPr>
              <a:spLocks noChangeShapeType="1"/>
            </p:cNvSpPr>
            <p:nvPr/>
          </p:nvSpPr>
          <p:spPr bwMode="auto">
            <a:xfrm flipH="1">
              <a:off x="4224" y="3064"/>
              <a:ext cx="3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5" name="Line 62"/>
            <p:cNvSpPr>
              <a:spLocks noChangeShapeType="1"/>
            </p:cNvSpPr>
            <p:nvPr/>
          </p:nvSpPr>
          <p:spPr bwMode="auto">
            <a:xfrm flipH="1">
              <a:off x="4504" y="2744"/>
              <a:ext cx="600" cy="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6" name="Line 63"/>
            <p:cNvSpPr>
              <a:spLocks noChangeShapeType="1"/>
            </p:cNvSpPr>
            <p:nvPr/>
          </p:nvSpPr>
          <p:spPr bwMode="auto">
            <a:xfrm flipH="1">
              <a:off x="4504" y="2960"/>
              <a:ext cx="60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7" name="Line 64"/>
            <p:cNvSpPr>
              <a:spLocks noChangeShapeType="1"/>
            </p:cNvSpPr>
            <p:nvPr/>
          </p:nvSpPr>
          <p:spPr bwMode="auto">
            <a:xfrm flipH="1" flipV="1">
              <a:off x="4504" y="3056"/>
              <a:ext cx="600" cy="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8" name="Line 65"/>
            <p:cNvSpPr>
              <a:spLocks noChangeShapeType="1"/>
            </p:cNvSpPr>
            <p:nvPr/>
          </p:nvSpPr>
          <p:spPr bwMode="auto">
            <a:xfrm flipH="1" flipV="1">
              <a:off x="4504" y="3056"/>
              <a:ext cx="60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49" name="Line 66"/>
            <p:cNvSpPr>
              <a:spLocks noChangeShapeType="1"/>
            </p:cNvSpPr>
            <p:nvPr/>
          </p:nvSpPr>
          <p:spPr bwMode="auto">
            <a:xfrm flipV="1">
              <a:off x="4528" y="2896"/>
              <a:ext cx="256" cy="1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0" name="Line 67"/>
            <p:cNvSpPr>
              <a:spLocks noChangeShapeType="1"/>
            </p:cNvSpPr>
            <p:nvPr/>
          </p:nvSpPr>
          <p:spPr bwMode="auto">
            <a:xfrm flipV="1">
              <a:off x="4528" y="3000"/>
              <a:ext cx="256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1" name="Line 68"/>
            <p:cNvSpPr>
              <a:spLocks noChangeShapeType="1"/>
            </p:cNvSpPr>
            <p:nvPr/>
          </p:nvSpPr>
          <p:spPr bwMode="auto">
            <a:xfrm>
              <a:off x="4528" y="3072"/>
              <a:ext cx="248" cy="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252" name="Line 69"/>
            <p:cNvSpPr>
              <a:spLocks noChangeShapeType="1"/>
            </p:cNvSpPr>
            <p:nvPr/>
          </p:nvSpPr>
          <p:spPr bwMode="auto">
            <a:xfrm>
              <a:off x="4528" y="3072"/>
              <a:ext cx="232" cy="1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77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9225" name="Rectangle 71"/>
          <p:cNvSpPr>
            <a:spLocks noChangeArrowheads="1"/>
          </p:cNvSpPr>
          <p:nvPr/>
        </p:nvSpPr>
        <p:spPr bwMode="auto">
          <a:xfrm>
            <a:off x="6134622" y="4468660"/>
            <a:ext cx="1515649" cy="4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9" tIns="26618" rIns="18789" bIns="26618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217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ko-KR" sz="157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굴림" charset="-127"/>
                <a:cs typeface="+mn-cs"/>
              </a:rPr>
              <a:t>4x4 switch</a:t>
            </a:r>
          </a:p>
        </p:txBody>
      </p:sp>
      <p:sp>
        <p:nvSpPr>
          <p:cNvPr id="9226" name="Line 72"/>
          <p:cNvSpPr>
            <a:spLocks noChangeShapeType="1"/>
          </p:cNvSpPr>
          <p:nvPr/>
        </p:nvSpPr>
        <p:spPr bwMode="auto">
          <a:xfrm>
            <a:off x="1675356" y="2552178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7" name="Line 73"/>
          <p:cNvSpPr>
            <a:spLocks noChangeShapeType="1"/>
          </p:cNvSpPr>
          <p:nvPr/>
        </p:nvSpPr>
        <p:spPr bwMode="auto">
          <a:xfrm>
            <a:off x="1462414" y="2552178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8" name="Line 74"/>
          <p:cNvSpPr>
            <a:spLocks noChangeShapeType="1"/>
          </p:cNvSpPr>
          <p:nvPr/>
        </p:nvSpPr>
        <p:spPr bwMode="auto">
          <a:xfrm>
            <a:off x="3679521" y="2564704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29" name="Line 75"/>
          <p:cNvSpPr>
            <a:spLocks noChangeShapeType="1"/>
          </p:cNvSpPr>
          <p:nvPr/>
        </p:nvSpPr>
        <p:spPr bwMode="auto">
          <a:xfrm>
            <a:off x="3466578" y="2564704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30" name="Line 76"/>
          <p:cNvSpPr>
            <a:spLocks noChangeShapeType="1"/>
          </p:cNvSpPr>
          <p:nvPr/>
        </p:nvSpPr>
        <p:spPr bwMode="auto">
          <a:xfrm>
            <a:off x="6410195" y="2564704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31" name="Line 77"/>
          <p:cNvSpPr>
            <a:spLocks noChangeShapeType="1"/>
          </p:cNvSpPr>
          <p:nvPr/>
        </p:nvSpPr>
        <p:spPr bwMode="auto">
          <a:xfrm>
            <a:off x="6197252" y="2564704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32" name="Line 78"/>
          <p:cNvSpPr>
            <a:spLocks noChangeShapeType="1"/>
          </p:cNvSpPr>
          <p:nvPr/>
        </p:nvSpPr>
        <p:spPr bwMode="auto">
          <a:xfrm>
            <a:off x="7612693" y="2552178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33" name="Line 79"/>
          <p:cNvSpPr>
            <a:spLocks noChangeShapeType="1"/>
          </p:cNvSpPr>
          <p:nvPr/>
        </p:nvSpPr>
        <p:spPr bwMode="auto">
          <a:xfrm>
            <a:off x="7399751" y="2552178"/>
            <a:ext cx="0" cy="55114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234" name="Rectangle 80"/>
          <p:cNvSpPr>
            <a:spLocks noChangeArrowheads="1"/>
          </p:cNvSpPr>
          <p:nvPr/>
        </p:nvSpPr>
        <p:spPr bwMode="auto">
          <a:xfrm>
            <a:off x="1562622" y="2477022"/>
            <a:ext cx="1139868" cy="4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9" tIns="26618" rIns="18789" bIns="26618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217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ko-KR" sz="157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굴림" charset="-127"/>
                <a:cs typeface="+mn-cs"/>
              </a:rPr>
              <a:t>control</a:t>
            </a:r>
          </a:p>
        </p:txBody>
      </p:sp>
      <p:sp>
        <p:nvSpPr>
          <p:cNvPr id="9235" name="Rectangle 81"/>
          <p:cNvSpPr>
            <a:spLocks noChangeArrowheads="1"/>
          </p:cNvSpPr>
          <p:nvPr/>
        </p:nvSpPr>
        <p:spPr bwMode="auto">
          <a:xfrm>
            <a:off x="3566787" y="2489548"/>
            <a:ext cx="1139868" cy="425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9" tIns="26618" rIns="18789" bIns="26618"/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tabLst>
                <a:tab pos="457200" algn="l"/>
                <a:tab pos="914400" algn="l"/>
                <a:tab pos="13716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tabLst>
                <a:tab pos="457200" algn="l"/>
                <a:tab pos="914400" algn="l"/>
                <a:tab pos="1371600" algn="l"/>
              </a:tabLs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ts val="217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charset="2"/>
              <a:buNone/>
              <a:tabLst>
                <a:tab pos="457200" algn="l"/>
                <a:tab pos="914400" algn="l"/>
                <a:tab pos="1371600" algn="l"/>
              </a:tabLst>
              <a:defRPr/>
            </a:pPr>
            <a:r>
              <a:rPr kumimoji="0" lang="en-US" altLang="ko-KR" sz="157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charset="0"/>
                <a:ea typeface="굴림" charset="-127"/>
                <a:cs typeface="+mn-cs"/>
              </a:rPr>
              <a:t>control</a:t>
            </a:r>
          </a:p>
        </p:txBody>
      </p:sp>
      <p:sp>
        <p:nvSpPr>
          <p:cNvPr id="9236" name="Rectangle 8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ea typeface="굴림" charset="-127"/>
              </a:rPr>
              <a:t>Making connections</a:t>
            </a:r>
          </a:p>
        </p:txBody>
      </p:sp>
      <p:sp>
        <p:nvSpPr>
          <p:cNvPr id="9237" name="Rectangle 85"/>
          <p:cNvSpPr>
            <a:spLocks noGrp="1" noChangeArrowheads="1"/>
          </p:cNvSpPr>
          <p:nvPr>
            <p:ph type="body" idx="1"/>
          </p:nvPr>
        </p:nvSpPr>
        <p:spPr>
          <a:xfrm>
            <a:off x="144050" y="995820"/>
            <a:ext cx="8873125" cy="4393504"/>
          </a:xfrm>
        </p:spPr>
        <p:txBody>
          <a:bodyPr/>
          <a:lstStyle/>
          <a:p>
            <a:pPr eaLnBrk="1" hangingPunct="1"/>
            <a:r>
              <a:rPr lang="en-US" altLang="ko-KR" sz="1973" b="1">
                <a:ea typeface="굴림" charset="-127"/>
              </a:rPr>
              <a:t>Direct point-to-point connections between gates</a:t>
            </a:r>
          </a:p>
          <a:p>
            <a:pPr lvl="1" eaLnBrk="1" hangingPunct="1"/>
            <a:r>
              <a:rPr lang="en-US" altLang="ko-KR" sz="1775">
                <a:ea typeface="굴림" charset="-127"/>
              </a:rPr>
              <a:t>wires we've seen so far</a:t>
            </a:r>
          </a:p>
          <a:p>
            <a:pPr eaLnBrk="1" hangingPunct="1"/>
            <a:r>
              <a:rPr lang="en-US" altLang="ko-KR" sz="1973" b="1">
                <a:ea typeface="굴림" charset="-127"/>
              </a:rPr>
              <a:t>Route one of many inputs to a single output - multiplexer (MUX)</a:t>
            </a:r>
          </a:p>
          <a:p>
            <a:pPr eaLnBrk="1" hangingPunct="1"/>
            <a:r>
              <a:rPr lang="en-US" altLang="ko-KR" sz="1973" b="1">
                <a:ea typeface="굴림" charset="-127"/>
              </a:rPr>
              <a:t>Route a single input to one of many outputs - demultiplexer (DEMUX)</a:t>
            </a:r>
          </a:p>
        </p:txBody>
      </p:sp>
      <p:sp>
        <p:nvSpPr>
          <p:cNvPr id="9238" name="Text Box 86"/>
          <p:cNvSpPr txBox="1">
            <a:spLocks noChangeArrowheads="1"/>
          </p:cNvSpPr>
          <p:nvPr/>
        </p:nvSpPr>
        <p:spPr bwMode="auto">
          <a:xfrm>
            <a:off x="0" y="4722313"/>
            <a:ext cx="9144000" cy="1913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charset="2"/>
              <a:buChar char="q"/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q"/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charset="2"/>
              <a:buChar char="§"/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73" b="0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Two popular regular logic components are MUX and DEMUX. A MUX selects one of its data inputs to the output by the control inputs; a MUX is also called a selector. The diagram on the left shows a 4-input MUX. Can you guess the relation between the number of data inputs and the number of control lines? A DEMUX performs the reverse function, often called a decoder. We can clearly see that these components perform higher-level functions compared to logic gates</a:t>
            </a:r>
            <a:endParaRPr kumimoji="0" lang="en-US" altLang="ko-KR" sz="17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굴림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92761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19965" y="870387"/>
            <a:ext cx="77598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A hardware to communicate over a single wire (using RS-232 serial line protocol)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altLang="ko-KR" b="1" dirty="0"/>
              <a:t>The data will be sent serially, and </a:t>
            </a:r>
            <a:r>
              <a:rPr lang="en-US" altLang="ko-KR" b="1" dirty="0">
                <a:solidFill>
                  <a:srgbClr val="FF0000"/>
                </a:solidFill>
              </a:rPr>
              <a:t>the circuit works in general case when the clocks on the two ends are completely </a:t>
            </a:r>
            <a:r>
              <a:rPr lang="en-US" altLang="ko-KR" b="1" i="1" dirty="0">
                <a:solidFill>
                  <a:srgbClr val="FF0000"/>
                </a:solidFill>
              </a:rPr>
              <a:t>asynchronous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altLang="ko-KR" b="1" dirty="0"/>
              <a:t>The hardware consists of two circuits.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The first circuit will take input from a telephone-like keypad and send a byte corresponding to the key that was pressed over a single wire one bit at a time.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b="1" dirty="0"/>
              <a:t>The second circuit will receive the serial data sent by the first and display it on a small LCD screen.</a:t>
            </a:r>
          </a:p>
          <a:p>
            <a:pPr lvl="1"/>
            <a:endParaRPr lang="en-US" altLang="ko-KR" b="1" dirty="0"/>
          </a:p>
          <a:p>
            <a:r>
              <a:rPr lang="en-US" altLang="ko-KR" b="1" dirty="0"/>
              <a:t>RS-232 serial line protocol for one byte of data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06" y="4102493"/>
            <a:ext cx="6819089" cy="1163476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V="1">
            <a:off x="1517649" y="4279411"/>
            <a:ext cx="498400" cy="10945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2600" y="5388836"/>
            <a:ext cx="2824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Quiescent value (normally high)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3076065" y="551631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41D9DE22-CDCF-4745-AD1A-7C947B4539CE}"/>
              </a:ext>
            </a:extLst>
          </p:cNvPr>
          <p:cNvGrpSpPr/>
          <p:nvPr/>
        </p:nvGrpSpPr>
        <p:grpSpPr>
          <a:xfrm>
            <a:off x="119790" y="5108940"/>
            <a:ext cx="5262479" cy="1650862"/>
            <a:chOff x="119790" y="5108940"/>
            <a:chExt cx="5262479" cy="165086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38B5DDF-9CDD-C94D-96A6-D023BA1EFA84}"/>
                    </a:ext>
                  </a:extLst>
                </p14:cNvPr>
                <p14:cNvContentPartPr/>
                <p14:nvPr/>
              </p14:nvContentPartPr>
              <p14:xfrm>
                <a:off x="3362309" y="6412042"/>
                <a:ext cx="11880" cy="1393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38B5DDF-9CDD-C94D-96A6-D023BA1EFA8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46829" y="6396922"/>
                  <a:ext cx="42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79B57C2-CE7B-B947-9683-9CCEC4642D5B}"/>
                    </a:ext>
                  </a:extLst>
                </p14:cNvPr>
                <p14:cNvContentPartPr/>
                <p14:nvPr/>
              </p14:nvContentPartPr>
              <p14:xfrm>
                <a:off x="3397229" y="6441202"/>
                <a:ext cx="87120" cy="871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79B57C2-CE7B-B947-9683-9CCEC4642D5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81749" y="6425722"/>
                  <a:ext cx="117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E8F8E3A-57C2-E341-9F7B-131CD2195A1A}"/>
                    </a:ext>
                  </a:extLst>
                </p14:cNvPr>
                <p14:cNvContentPartPr/>
                <p14:nvPr/>
              </p14:nvContentPartPr>
              <p14:xfrm>
                <a:off x="3512789" y="6423922"/>
                <a:ext cx="69840" cy="928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E8F8E3A-57C2-E341-9F7B-131CD2195A1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7309" y="6408442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4457F2B5-A159-734E-9749-7178F32F164A}"/>
                    </a:ext>
                  </a:extLst>
                </p14:cNvPr>
                <p14:cNvContentPartPr/>
                <p14:nvPr/>
              </p14:nvContentPartPr>
              <p14:xfrm>
                <a:off x="3576509" y="6389002"/>
                <a:ext cx="81360" cy="21420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4457F2B5-A159-734E-9749-7178F32F164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61389" y="6373882"/>
                  <a:ext cx="111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0482EDA-7616-904A-9B1C-EEB93B565AC8}"/>
                    </a:ext>
                  </a:extLst>
                </p14:cNvPr>
                <p14:cNvContentPartPr/>
                <p14:nvPr/>
              </p14:nvContentPartPr>
              <p14:xfrm>
                <a:off x="3692069" y="6475762"/>
                <a:ext cx="11880" cy="145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0482EDA-7616-904A-9B1C-EEB93B565AC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76949" y="6460642"/>
                  <a:ext cx="42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84577FB-B73D-1648-BFEF-8A0F0B2DC499}"/>
                    </a:ext>
                  </a:extLst>
                </p14:cNvPr>
                <p14:cNvContentPartPr/>
                <p14:nvPr/>
              </p14:nvContentPartPr>
              <p14:xfrm>
                <a:off x="3738149" y="6516442"/>
                <a:ext cx="29520" cy="640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84577FB-B73D-1648-BFEF-8A0F0B2DC49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23029" y="6500962"/>
                  <a:ext cx="601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2C3D9F9-DCB2-C24D-97E8-E4313462AAC3}"/>
                    </a:ext>
                  </a:extLst>
                </p14:cNvPr>
                <p14:cNvContentPartPr/>
                <p14:nvPr/>
              </p14:nvContentPartPr>
              <p14:xfrm>
                <a:off x="3773069" y="6458482"/>
                <a:ext cx="58320" cy="196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2C3D9F9-DCB2-C24D-97E8-E4313462AA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57949" y="6443362"/>
                  <a:ext cx="88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B7BEA4B-CFB5-BD44-A902-B590250DE6D7}"/>
                    </a:ext>
                  </a:extLst>
                </p14:cNvPr>
                <p14:cNvContentPartPr/>
                <p14:nvPr/>
              </p14:nvContentPartPr>
              <p14:xfrm>
                <a:off x="3877328" y="6441006"/>
                <a:ext cx="87120" cy="928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B7BEA4B-CFB5-BD44-A902-B590250DE6D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862208" y="6425886"/>
                  <a:ext cx="117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DF7D33C9-B50C-5944-BDF6-F0B64B7B97D5}"/>
                    </a:ext>
                  </a:extLst>
                </p14:cNvPr>
                <p14:cNvContentPartPr/>
                <p14:nvPr/>
              </p14:nvContentPartPr>
              <p14:xfrm>
                <a:off x="3969989" y="6417082"/>
                <a:ext cx="46800" cy="1112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F7D33C9-B50C-5944-BDF6-F0B64B7B97D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954509" y="6401962"/>
                  <a:ext cx="774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D27C7FA-002D-774E-8E72-7E111C5FD120}"/>
                    </a:ext>
                  </a:extLst>
                </p14:cNvPr>
                <p14:cNvContentPartPr/>
                <p14:nvPr/>
              </p14:nvContentPartPr>
              <p14:xfrm>
                <a:off x="4033709" y="6417802"/>
                <a:ext cx="23400" cy="6984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D27C7FA-002D-774E-8E72-7E111C5FD12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18229" y="6402682"/>
                  <a:ext cx="54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64897ED-745E-D049-9C9F-AC315E1351D5}"/>
                    </a:ext>
                  </a:extLst>
                </p14:cNvPr>
                <p14:cNvContentPartPr/>
                <p14:nvPr/>
              </p14:nvContentPartPr>
              <p14:xfrm>
                <a:off x="4010669" y="6504562"/>
                <a:ext cx="121680" cy="5832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64897ED-745E-D049-9C9F-AC315E1351D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995189" y="6489442"/>
                  <a:ext cx="152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09AF340-FF44-104D-A0B2-F576BBF938B8}"/>
                    </a:ext>
                  </a:extLst>
                </p14:cNvPr>
                <p14:cNvContentPartPr/>
                <p14:nvPr/>
              </p14:nvContentPartPr>
              <p14:xfrm>
                <a:off x="4224509" y="6412042"/>
                <a:ext cx="46800" cy="1623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09AF340-FF44-104D-A0B2-F576BBF938B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209389" y="6396922"/>
                  <a:ext cx="774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955B028-99A7-604B-8A82-0D55DA11A699}"/>
                    </a:ext>
                  </a:extLst>
                </p14:cNvPr>
                <p14:cNvContentPartPr/>
                <p14:nvPr/>
              </p14:nvContentPartPr>
              <p14:xfrm>
                <a:off x="4288229" y="6371722"/>
                <a:ext cx="121680" cy="21456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955B028-99A7-604B-8A82-0D55DA11A6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73109" y="6356602"/>
                  <a:ext cx="1522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20D5325-2216-DF45-8A0B-143A7851C589}"/>
                    </a:ext>
                  </a:extLst>
                </p14:cNvPr>
                <p14:cNvContentPartPr/>
                <p14:nvPr/>
              </p14:nvContentPartPr>
              <p14:xfrm>
                <a:off x="4322789" y="6435082"/>
                <a:ext cx="81360" cy="6408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20D5325-2216-DF45-8A0B-143A7851C58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07669" y="6419962"/>
                  <a:ext cx="111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FACAAFE-1ED5-D44F-9A05-38C8F51E9955}"/>
                    </a:ext>
                  </a:extLst>
                </p14:cNvPr>
                <p14:cNvContentPartPr/>
                <p14:nvPr/>
              </p14:nvContentPartPr>
              <p14:xfrm>
                <a:off x="4421069" y="6446962"/>
                <a:ext cx="64080" cy="9900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FACAAFE-1ED5-D44F-9A05-38C8F51E99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05949" y="6431482"/>
                  <a:ext cx="946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81D7E5D-E94B-A34B-844F-B01C6AF23163}"/>
                    </a:ext>
                  </a:extLst>
                </p14:cNvPr>
                <p14:cNvContentPartPr/>
                <p14:nvPr/>
              </p14:nvContentPartPr>
              <p14:xfrm>
                <a:off x="4508189" y="6365602"/>
                <a:ext cx="122040" cy="9900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81D7E5D-E94B-A34B-844F-B01C6AF2316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492709" y="6350482"/>
                  <a:ext cx="152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4EF31C7-09C1-094E-BC94-7D0F6C3187E9}"/>
                    </a:ext>
                  </a:extLst>
                </p14:cNvPr>
                <p14:cNvContentPartPr/>
                <p14:nvPr/>
              </p14:nvContentPartPr>
              <p14:xfrm>
                <a:off x="4537349" y="6481522"/>
                <a:ext cx="133200" cy="6408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4EF31C7-09C1-094E-BC94-7D0F6C3187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21869" y="6466402"/>
                  <a:ext cx="163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F43E1D7D-F84D-704D-BB52-B249D7DA81D3}"/>
                    </a:ext>
                  </a:extLst>
                </p14:cNvPr>
                <p14:cNvContentPartPr/>
                <p14:nvPr/>
              </p14:nvContentPartPr>
              <p14:xfrm>
                <a:off x="4739669" y="6406282"/>
                <a:ext cx="58320" cy="1101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F43E1D7D-F84D-704D-BB52-B249D7DA81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24549" y="6391162"/>
                  <a:ext cx="88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F016A78-A447-0145-8183-170326D801AB}"/>
                    </a:ext>
                  </a:extLst>
                </p14:cNvPr>
                <p14:cNvContentPartPr/>
                <p14:nvPr/>
              </p14:nvContentPartPr>
              <p14:xfrm>
                <a:off x="4768469" y="6400522"/>
                <a:ext cx="98640" cy="1681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F016A78-A447-0145-8183-170326D801AB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753349" y="6385042"/>
                  <a:ext cx="129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82151B9-1D2B-A246-A45D-F7EEEE158AFC}"/>
                    </a:ext>
                  </a:extLst>
                </p14:cNvPr>
                <p14:cNvContentPartPr/>
                <p14:nvPr/>
              </p14:nvContentPartPr>
              <p14:xfrm>
                <a:off x="4872509" y="6389002"/>
                <a:ext cx="116280" cy="1504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82151B9-1D2B-A246-A45D-F7EEEE158AF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857389" y="6373882"/>
                  <a:ext cx="146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AC7F0B5-14B8-274C-87FB-DE0CC4AD6DD9}"/>
                    </a:ext>
                  </a:extLst>
                </p14:cNvPr>
                <p14:cNvContentPartPr/>
                <p14:nvPr/>
              </p14:nvContentPartPr>
              <p14:xfrm>
                <a:off x="5069789" y="6354442"/>
                <a:ext cx="40680" cy="234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AC7F0B5-14B8-274C-87FB-DE0CC4AD6DD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054309" y="6338962"/>
                  <a:ext cx="7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8778AB8-0895-CB48-B42B-A108C50FE7F1}"/>
                    </a:ext>
                  </a:extLst>
                </p14:cNvPr>
                <p14:cNvContentPartPr/>
                <p14:nvPr/>
              </p14:nvContentPartPr>
              <p14:xfrm>
                <a:off x="5051789" y="6406282"/>
                <a:ext cx="69840" cy="583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8778AB8-0895-CB48-B42B-A108C50FE7F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036669" y="6391162"/>
                  <a:ext cx="100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4DB8EF6-8214-5B49-99CC-D4F220A91D91}"/>
                    </a:ext>
                  </a:extLst>
                </p14:cNvPr>
                <p14:cNvContentPartPr/>
                <p14:nvPr/>
              </p14:nvContentPartPr>
              <p14:xfrm>
                <a:off x="5115869" y="6371722"/>
                <a:ext cx="58320" cy="5256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4DB8EF6-8214-5B49-99CC-D4F220A91D9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0389" y="6356602"/>
                  <a:ext cx="889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0FCBDD6-7744-BB40-B7A8-6013188897A3}"/>
                    </a:ext>
                  </a:extLst>
                </p14:cNvPr>
                <p14:cNvContentPartPr/>
                <p14:nvPr/>
              </p14:nvContentPartPr>
              <p14:xfrm>
                <a:off x="5121629" y="6429322"/>
                <a:ext cx="11880" cy="1044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0FCBDD6-7744-BB40-B7A8-6013188897A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06149" y="6414202"/>
                  <a:ext cx="42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DD8148C-B9EB-5242-8054-B1A584976711}"/>
                    </a:ext>
                  </a:extLst>
                </p14:cNvPr>
                <p14:cNvContentPartPr/>
                <p14:nvPr/>
              </p14:nvContentPartPr>
              <p14:xfrm>
                <a:off x="5121629" y="6423922"/>
                <a:ext cx="52560" cy="11016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DD8148C-B9EB-5242-8054-B1A5849767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106149" y="6408442"/>
                  <a:ext cx="83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3168C698-6AD4-5444-B8FB-7E049B10F63D}"/>
                    </a:ext>
                  </a:extLst>
                </p14:cNvPr>
                <p14:cNvContentPartPr/>
                <p14:nvPr/>
              </p14:nvContentPartPr>
              <p14:xfrm>
                <a:off x="5191109" y="6377482"/>
                <a:ext cx="81360" cy="11952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3168C698-6AD4-5444-B8FB-7E049B10F63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175629" y="6362002"/>
                  <a:ext cx="111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C35558-3C9A-E44F-B5B0-BD49401BDEC1}"/>
                    </a:ext>
                  </a:extLst>
                </p14:cNvPr>
                <p14:cNvContentPartPr/>
                <p14:nvPr/>
              </p14:nvContentPartPr>
              <p14:xfrm>
                <a:off x="5277869" y="6284962"/>
                <a:ext cx="29160" cy="289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C35558-3C9A-E44F-B5B0-BD49401BDEC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262749" y="6269842"/>
                  <a:ext cx="597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A412561-B321-2244-AE3D-60F9B01C3314}"/>
                    </a:ext>
                  </a:extLst>
                </p14:cNvPr>
                <p14:cNvContentPartPr/>
                <p14:nvPr/>
              </p14:nvContentPartPr>
              <p14:xfrm>
                <a:off x="5376149" y="6481522"/>
                <a:ext cx="6120" cy="122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A412561-B321-2244-AE3D-60F9B01C331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361029" y="6466402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F864D57-3D91-6E4C-932B-EF7FEC3DA46C}"/>
                    </a:ext>
                  </a:extLst>
                </p14:cNvPr>
                <p14:cNvContentPartPr/>
                <p14:nvPr/>
              </p14:nvContentPartPr>
              <p14:xfrm>
                <a:off x="222750" y="5886180"/>
                <a:ext cx="45720" cy="288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F864D57-3D91-6E4C-932B-EF7FEC3DA46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7630" y="5871060"/>
                  <a:ext cx="763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87AB8E-00FD-4142-9405-68361C257B05}"/>
                    </a:ext>
                  </a:extLst>
                </p14:cNvPr>
                <p14:cNvContentPartPr/>
                <p14:nvPr/>
              </p14:nvContentPartPr>
              <p14:xfrm>
                <a:off x="228510" y="5880420"/>
                <a:ext cx="120240" cy="1432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87AB8E-00FD-4142-9405-68361C257B0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3390" y="5865300"/>
                  <a:ext cx="15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F29492A-C7C6-A443-8DAB-DEBAF3E996A2}"/>
                    </a:ext>
                  </a:extLst>
                </p14:cNvPr>
                <p14:cNvContentPartPr/>
                <p14:nvPr/>
              </p14:nvContentPartPr>
              <p14:xfrm>
                <a:off x="251190" y="6023340"/>
                <a:ext cx="103320" cy="457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F29492A-C7C6-A443-8DAB-DEBAF3E996A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36070" y="6008220"/>
                  <a:ext cx="1335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98C4017-B10E-814D-A586-3FB98E312903}"/>
                    </a:ext>
                  </a:extLst>
                </p14:cNvPr>
                <p14:cNvContentPartPr/>
                <p14:nvPr/>
              </p14:nvContentPartPr>
              <p14:xfrm>
                <a:off x="342630" y="5914620"/>
                <a:ext cx="63360" cy="103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98C4017-B10E-814D-A586-3FB98E31290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27510" y="5899500"/>
                  <a:ext cx="939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0CB16E7-5470-9C41-87A1-A3EE4862C44B}"/>
                    </a:ext>
                  </a:extLst>
                </p14:cNvPr>
                <p14:cNvContentPartPr/>
                <p14:nvPr/>
              </p14:nvContentPartPr>
              <p14:xfrm>
                <a:off x="394110" y="5920740"/>
                <a:ext cx="97560" cy="108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0CB16E7-5470-9C41-87A1-A3EE4862C44B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78990" y="5905260"/>
                  <a:ext cx="12780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DD1013A-B5E2-CF4E-8DB8-5CCCAFD68674}"/>
                    </a:ext>
                  </a:extLst>
                </p14:cNvPr>
                <p14:cNvContentPartPr/>
                <p14:nvPr/>
              </p14:nvContentPartPr>
              <p14:xfrm>
                <a:off x="188190" y="5806260"/>
                <a:ext cx="343440" cy="3088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DD1013A-B5E2-CF4E-8DB8-5CCCAFD6867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73070" y="5791140"/>
                  <a:ext cx="3736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3B03BB-D217-F64B-AFC3-129F0D982EE3}"/>
                    </a:ext>
                  </a:extLst>
                </p14:cNvPr>
                <p14:cNvContentPartPr/>
                <p14:nvPr/>
              </p14:nvContentPartPr>
              <p14:xfrm>
                <a:off x="279630" y="5434740"/>
                <a:ext cx="46440" cy="3492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3B03BB-D217-F64B-AFC3-129F0D982EE3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64510" y="5419620"/>
                  <a:ext cx="76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6BF107B-7E6B-5E4F-A70C-86A1A08390A3}"/>
                    </a:ext>
                  </a:extLst>
                </p14:cNvPr>
                <p14:cNvContentPartPr/>
                <p14:nvPr/>
              </p14:nvContentPartPr>
              <p14:xfrm>
                <a:off x="119790" y="5143140"/>
                <a:ext cx="46440" cy="518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6BF107B-7E6B-5E4F-A70C-86A1A08390A3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4310" y="5128020"/>
                  <a:ext cx="76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9102EE4-BC77-F24E-B6C3-EB6E582B546C}"/>
                    </a:ext>
                  </a:extLst>
                </p14:cNvPr>
                <p14:cNvContentPartPr/>
                <p14:nvPr/>
              </p14:nvContentPartPr>
              <p14:xfrm>
                <a:off x="119790" y="5228820"/>
                <a:ext cx="92160" cy="95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9102EE4-BC77-F24E-B6C3-EB6E582B546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310" y="5213700"/>
                  <a:ext cx="1227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0BA0755-3A53-2E4B-87C7-8D7882E92508}"/>
                    </a:ext>
                  </a:extLst>
                </p14:cNvPr>
                <p14:cNvContentPartPr/>
                <p14:nvPr/>
              </p14:nvContentPartPr>
              <p14:xfrm>
                <a:off x="188190" y="5126220"/>
                <a:ext cx="97560" cy="2289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0BA0755-3A53-2E4B-87C7-8D7882E9250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73070" y="5110740"/>
                  <a:ext cx="1278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356B86-EBE5-EB44-B4EB-146C8AC66019}"/>
                    </a:ext>
                  </a:extLst>
                </p14:cNvPr>
                <p14:cNvContentPartPr/>
                <p14:nvPr/>
              </p14:nvContentPartPr>
              <p14:xfrm>
                <a:off x="251190" y="5160420"/>
                <a:ext cx="80280" cy="114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356B86-EBE5-EB44-B4EB-146C8AC6601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36070" y="5144940"/>
                  <a:ext cx="1108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A3398F-7FA8-904A-89AA-E3AC977A9163}"/>
                    </a:ext>
                  </a:extLst>
                </p14:cNvPr>
                <p14:cNvContentPartPr/>
                <p14:nvPr/>
              </p14:nvContentPartPr>
              <p14:xfrm>
                <a:off x="325710" y="5137740"/>
                <a:ext cx="34560" cy="74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A3398F-7FA8-904A-89AA-E3AC977A916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10230" y="5122260"/>
                  <a:ext cx="648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A32ACC7-5D3E-B544-8CC9-5D49CD670484}"/>
                    </a:ext>
                  </a:extLst>
                </p14:cNvPr>
                <p14:cNvContentPartPr/>
                <p14:nvPr/>
              </p14:nvContentPartPr>
              <p14:xfrm>
                <a:off x="371070" y="5108940"/>
                <a:ext cx="360" cy="137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A32ACC7-5D3E-B544-8CC9-5D49CD67048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55950" y="5093820"/>
                  <a:ext cx="309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416F1AD-CF59-BF43-BFA2-D98641143F97}"/>
                    </a:ext>
                  </a:extLst>
                </p14:cNvPr>
                <p14:cNvContentPartPr/>
                <p14:nvPr/>
              </p14:nvContentPartPr>
              <p14:xfrm>
                <a:off x="376830" y="5143140"/>
                <a:ext cx="51840" cy="860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416F1AD-CF59-BF43-BFA2-D98641143F9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61710" y="5128020"/>
                  <a:ext cx="824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08F9BE8-D857-2B48-A840-F5AAD0B010E8}"/>
                    </a:ext>
                  </a:extLst>
                </p14:cNvPr>
                <p14:cNvContentPartPr/>
                <p14:nvPr/>
              </p14:nvContentPartPr>
              <p14:xfrm>
                <a:off x="376830" y="5223420"/>
                <a:ext cx="97920" cy="86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08F9BE8-D857-2B48-A840-F5AAD0B010E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61710" y="5207940"/>
                  <a:ext cx="128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E087ABB-37E1-C64C-A70B-18E3DE5F5799}"/>
                    </a:ext>
                  </a:extLst>
                </p14:cNvPr>
                <p14:cNvContentPartPr/>
                <p14:nvPr/>
              </p14:nvContentPartPr>
              <p14:xfrm>
                <a:off x="485550" y="5131980"/>
                <a:ext cx="63000" cy="154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E087ABB-37E1-C64C-A70B-18E3DE5F579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70430" y="5116860"/>
                  <a:ext cx="936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42B459F-0284-EE44-803F-4C06B19AFD03}"/>
                    </a:ext>
                  </a:extLst>
                </p14:cNvPr>
                <p14:cNvContentPartPr/>
                <p14:nvPr/>
              </p14:nvContentPartPr>
              <p14:xfrm>
                <a:off x="548190" y="5114700"/>
                <a:ext cx="46080" cy="137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42B459F-0284-EE44-803F-4C06B19AFD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3070" y="5099580"/>
                  <a:ext cx="76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26FBF74-918C-344A-91DF-03CFF4D20FEE}"/>
                    </a:ext>
                  </a:extLst>
                </p14:cNvPr>
                <p14:cNvContentPartPr/>
                <p14:nvPr/>
              </p14:nvContentPartPr>
              <p14:xfrm>
                <a:off x="588510" y="5131980"/>
                <a:ext cx="40320" cy="51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26FBF74-918C-344A-91DF-03CFF4D20F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73390" y="5116860"/>
                  <a:ext cx="705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22C8492-09E3-DF43-81B2-0B13A6BB09EE}"/>
                    </a:ext>
                  </a:extLst>
                </p14:cNvPr>
                <p14:cNvContentPartPr/>
                <p14:nvPr/>
              </p14:nvContentPartPr>
              <p14:xfrm>
                <a:off x="582750" y="5183460"/>
                <a:ext cx="69120" cy="46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22C8492-09E3-DF43-81B2-0B13A6BB09EE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7630" y="5167980"/>
                  <a:ext cx="993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1F790D6-7B1E-B54E-94B3-C77619E73245}"/>
                    </a:ext>
                  </a:extLst>
                </p14:cNvPr>
                <p14:cNvContentPartPr/>
                <p14:nvPr/>
              </p14:nvContentPartPr>
              <p14:xfrm>
                <a:off x="605430" y="5217660"/>
                <a:ext cx="63360" cy="745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1F790D6-7B1E-B54E-94B3-C77619E7324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90310" y="5202540"/>
                  <a:ext cx="939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DDD841E-5FEF-1344-BC30-AFB92427C5E9}"/>
                    </a:ext>
                  </a:extLst>
                </p14:cNvPr>
                <p14:cNvContentPartPr/>
                <p14:nvPr/>
              </p14:nvContentPartPr>
              <p14:xfrm>
                <a:off x="685710" y="5120460"/>
                <a:ext cx="74880" cy="860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DDD841E-5FEF-1344-BC30-AFB92427C5E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70230" y="5105340"/>
                  <a:ext cx="105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D8B93AC-C20D-F34E-9B21-DC791A172416}"/>
                    </a:ext>
                  </a:extLst>
                </p14:cNvPr>
                <p14:cNvContentPartPr/>
                <p14:nvPr/>
              </p14:nvContentPartPr>
              <p14:xfrm>
                <a:off x="668430" y="5183460"/>
                <a:ext cx="63360" cy="131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D8B93AC-C20D-F34E-9B21-DC791A17241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53310" y="5167980"/>
                  <a:ext cx="93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E7C1147-CA9A-D042-9FCF-FF4D057E46B0}"/>
                    </a:ext>
                  </a:extLst>
                </p14:cNvPr>
                <p14:cNvContentPartPr/>
                <p14:nvPr/>
              </p14:nvContentPartPr>
              <p14:xfrm>
                <a:off x="685710" y="5246100"/>
                <a:ext cx="126000" cy="234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E7C1147-CA9A-D042-9FCF-FF4D057E46B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70230" y="5230980"/>
                  <a:ext cx="1566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08C0E1E-1698-CD4B-8851-829219963A07}"/>
                    </a:ext>
                  </a:extLst>
                </p14:cNvPr>
                <p14:cNvContentPartPr/>
                <p14:nvPr/>
              </p14:nvContentPartPr>
              <p14:xfrm>
                <a:off x="839790" y="5257620"/>
                <a:ext cx="6120" cy="11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08C0E1E-1698-CD4B-8851-829219963A0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24670" y="5242500"/>
                  <a:ext cx="36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940FE4-035D-A649-A34A-A6FC51011AF4}"/>
                    </a:ext>
                  </a:extLst>
                </p14:cNvPr>
                <p14:cNvContentPartPr/>
                <p14:nvPr/>
              </p14:nvContentPartPr>
              <p14:xfrm>
                <a:off x="728909" y="5810482"/>
                <a:ext cx="87120" cy="2088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940FE4-035D-A649-A34A-A6FC51011AF4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13789" y="5795002"/>
                  <a:ext cx="1177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07AD174-4200-0A41-820E-F66D85BE72B8}"/>
                    </a:ext>
                  </a:extLst>
                </p14:cNvPr>
                <p14:cNvContentPartPr/>
                <p14:nvPr/>
              </p14:nvContentPartPr>
              <p14:xfrm>
                <a:off x="792629" y="5885722"/>
                <a:ext cx="121680" cy="12204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07AD174-4200-0A41-820E-F66D85BE72B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77509" y="5870242"/>
                  <a:ext cx="1522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529B35B-A3D0-7445-9757-D15E96F383A2}"/>
                    </a:ext>
                  </a:extLst>
                </p14:cNvPr>
                <p14:cNvContentPartPr/>
                <p14:nvPr/>
              </p14:nvContentPartPr>
              <p14:xfrm>
                <a:off x="931229" y="5879962"/>
                <a:ext cx="75600" cy="9288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529B35B-A3D0-7445-9757-D15E96F383A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16109" y="5864482"/>
                  <a:ext cx="106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7784979-440B-CB43-820E-4BBFA8DDE0B9}"/>
                    </a:ext>
                  </a:extLst>
                </p14:cNvPr>
                <p14:cNvContentPartPr/>
                <p14:nvPr/>
              </p14:nvContentPartPr>
              <p14:xfrm>
                <a:off x="1029869" y="5862322"/>
                <a:ext cx="64080" cy="928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7784979-440B-CB43-820E-4BBFA8DDE0B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014389" y="5847202"/>
                  <a:ext cx="9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A0A9956-9E86-3546-98FF-7020EA6C89B0}"/>
                    </a:ext>
                  </a:extLst>
                </p14:cNvPr>
                <p14:cNvContentPartPr/>
                <p14:nvPr/>
              </p14:nvContentPartPr>
              <p14:xfrm>
                <a:off x="1064789" y="5717602"/>
                <a:ext cx="29160" cy="2667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A0A9956-9E86-3546-98FF-7020EA6C89B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049309" y="5702482"/>
                  <a:ext cx="597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71A1025-68F0-AD46-B8F4-04139F1D88EA}"/>
                    </a:ext>
                  </a:extLst>
                </p14:cNvPr>
                <p14:cNvContentPartPr/>
                <p14:nvPr/>
              </p14:nvContentPartPr>
              <p14:xfrm>
                <a:off x="1105109" y="5856562"/>
                <a:ext cx="122040" cy="12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1A1025-68F0-AD46-B8F4-04139F1D88E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89629" y="5841082"/>
                  <a:ext cx="152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93AB741-CB9F-AD4D-8639-1B10DB8B9C85}"/>
                    </a:ext>
                  </a:extLst>
                </p14:cNvPr>
                <p14:cNvContentPartPr/>
                <p14:nvPr/>
              </p14:nvContentPartPr>
              <p14:xfrm>
                <a:off x="1359629" y="5885722"/>
                <a:ext cx="556200" cy="406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93AB741-CB9F-AD4D-8639-1B10DB8B9C8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344509" y="5870242"/>
                  <a:ext cx="5868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6B03970-A736-0448-8E05-6B9A8ECB7DDF}"/>
                    </a:ext>
                  </a:extLst>
                </p14:cNvPr>
                <p14:cNvContentPartPr/>
                <p14:nvPr/>
              </p14:nvContentPartPr>
              <p14:xfrm>
                <a:off x="1978829" y="5764042"/>
                <a:ext cx="23760" cy="2376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6B03970-A736-0448-8E05-6B9A8ECB7DDF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63709" y="5748922"/>
                  <a:ext cx="543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319E2CE-C3C2-724A-9C90-A27B1B54F270}"/>
                    </a:ext>
                  </a:extLst>
                </p14:cNvPr>
                <p14:cNvContentPartPr/>
                <p14:nvPr/>
              </p14:nvContentPartPr>
              <p14:xfrm>
                <a:off x="1973069" y="5793202"/>
                <a:ext cx="249480" cy="1566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319E2CE-C3C2-724A-9C90-A27B1B54F27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957949" y="5777722"/>
                  <a:ext cx="279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AED6D04-DD81-AB43-A4A3-4DE2B0836C77}"/>
                    </a:ext>
                  </a:extLst>
                </p14:cNvPr>
                <p14:cNvContentPartPr/>
                <p14:nvPr/>
              </p14:nvContentPartPr>
              <p14:xfrm>
                <a:off x="2216429" y="5804362"/>
                <a:ext cx="318960" cy="139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AED6D04-DD81-AB43-A4A3-4DE2B0836C7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200949" y="5789242"/>
                  <a:ext cx="349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E3246E1-10B3-8145-B761-1AAE8A6A976E}"/>
                    </a:ext>
                  </a:extLst>
                </p14:cNvPr>
                <p14:cNvContentPartPr/>
                <p14:nvPr/>
              </p14:nvContentPartPr>
              <p14:xfrm>
                <a:off x="1602989" y="5954842"/>
                <a:ext cx="6120" cy="1738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E3246E1-10B3-8145-B761-1AAE8A6A976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587509" y="5939722"/>
                  <a:ext cx="36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AA2B3C2-C399-0048-A8BC-BEA0F09FA0C2}"/>
                    </a:ext>
                  </a:extLst>
                </p14:cNvPr>
                <p14:cNvContentPartPr/>
                <p14:nvPr/>
              </p14:nvContentPartPr>
              <p14:xfrm>
                <a:off x="1631789" y="5943322"/>
                <a:ext cx="12240" cy="1627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AA2B3C2-C399-0048-A8BC-BEA0F09FA0C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616309" y="5928202"/>
                  <a:ext cx="42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58912CD-33F1-294C-8BFD-69BF3D013C86}"/>
                    </a:ext>
                  </a:extLst>
                </p14:cNvPr>
                <p14:cNvContentPartPr/>
                <p14:nvPr/>
              </p14:nvContentPartPr>
              <p14:xfrm>
                <a:off x="1545029" y="5926042"/>
                <a:ext cx="69840" cy="1105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58912CD-33F1-294C-8BFD-69BF3D013C86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529549" y="5910562"/>
                  <a:ext cx="100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BA6F91-7A21-054B-B11C-E66B01DD67D4}"/>
                    </a:ext>
                  </a:extLst>
                </p14:cNvPr>
                <p14:cNvContentPartPr/>
                <p14:nvPr/>
              </p14:nvContentPartPr>
              <p14:xfrm>
                <a:off x="1597229" y="5937562"/>
                <a:ext cx="87120" cy="406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BA6F91-7A21-054B-B11C-E66B01DD67D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581749" y="5922442"/>
                  <a:ext cx="11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033B1EF-8251-C14B-AA39-54871840E868}"/>
                    </a:ext>
                  </a:extLst>
                </p14:cNvPr>
                <p14:cNvContentPartPr/>
                <p14:nvPr/>
              </p14:nvContentPartPr>
              <p14:xfrm>
                <a:off x="1267109" y="6209362"/>
                <a:ext cx="58320" cy="1044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033B1EF-8251-C14B-AA39-54871840E86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51989" y="6194242"/>
                  <a:ext cx="88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3815BAC-9E09-064E-8709-C7A6E39798F4}"/>
                    </a:ext>
                  </a:extLst>
                </p14:cNvPr>
                <p14:cNvContentPartPr/>
                <p14:nvPr/>
              </p14:nvContentPartPr>
              <p14:xfrm>
                <a:off x="1302029" y="6221242"/>
                <a:ext cx="75240" cy="10440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3815BAC-9E09-064E-8709-C7A6E39798F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286909" y="6205762"/>
                  <a:ext cx="105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58A8A2-06EA-A44E-A11F-03E5C5B9193C}"/>
                    </a:ext>
                  </a:extLst>
                </p14:cNvPr>
                <p14:cNvContentPartPr/>
                <p14:nvPr/>
              </p14:nvContentPartPr>
              <p14:xfrm>
                <a:off x="1330829" y="6255802"/>
                <a:ext cx="121680" cy="92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58A8A2-06EA-A44E-A11F-03E5C5B9193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15709" y="6240682"/>
                  <a:ext cx="1522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6070C3C-DE6F-AB4A-854E-198C0A3F521B}"/>
                    </a:ext>
                  </a:extLst>
                </p14:cNvPr>
                <p14:cNvContentPartPr/>
                <p14:nvPr/>
              </p14:nvContentPartPr>
              <p14:xfrm>
                <a:off x="1481309" y="6157522"/>
                <a:ext cx="34920" cy="20880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6070C3C-DE6F-AB4A-854E-198C0A3F521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466189" y="6142042"/>
                  <a:ext cx="655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058A5E0-0577-6548-899F-264A98DD7681}"/>
                    </a:ext>
                  </a:extLst>
                </p14:cNvPr>
                <p14:cNvContentPartPr/>
                <p14:nvPr/>
              </p14:nvContentPartPr>
              <p14:xfrm>
                <a:off x="1614509" y="6209362"/>
                <a:ext cx="23400" cy="1220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058A5E0-0577-6548-899F-264A98DD768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599029" y="6194242"/>
                  <a:ext cx="54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AC42A94-EA5A-9C44-9182-99CE17FB538D}"/>
                    </a:ext>
                  </a:extLst>
                </p14:cNvPr>
                <p14:cNvContentPartPr/>
                <p14:nvPr/>
              </p14:nvContentPartPr>
              <p14:xfrm>
                <a:off x="1655189" y="6215482"/>
                <a:ext cx="57960" cy="810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AC42A94-EA5A-9C44-9182-99CE17FB538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639709" y="6200362"/>
                  <a:ext cx="885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5F3A8A-ECDA-6F4B-9CB7-BE88AF85AB47}"/>
                    </a:ext>
                  </a:extLst>
                </p14:cNvPr>
                <p14:cNvContentPartPr/>
                <p14:nvPr/>
              </p14:nvContentPartPr>
              <p14:xfrm>
                <a:off x="1724309" y="6146002"/>
                <a:ext cx="52560" cy="1854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5F3A8A-ECDA-6F4B-9CB7-BE88AF85AB4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709189" y="6130882"/>
                  <a:ext cx="83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849093F-4349-724E-B73E-56FAB6C7FB3B}"/>
                    </a:ext>
                  </a:extLst>
                </p14:cNvPr>
                <p14:cNvContentPartPr/>
                <p14:nvPr/>
              </p14:nvContentPartPr>
              <p14:xfrm>
                <a:off x="1828709" y="6151762"/>
                <a:ext cx="11880" cy="9288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849093F-4349-724E-B73E-56FAB6C7FB3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13589" y="6136282"/>
                  <a:ext cx="42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6F2EB8D-882D-2E4F-9C3E-418EB7D87DB5}"/>
                    </a:ext>
                  </a:extLst>
                </p14:cNvPr>
                <p14:cNvContentPartPr/>
                <p14:nvPr/>
              </p14:nvContentPartPr>
              <p14:xfrm>
                <a:off x="1828709" y="6140242"/>
                <a:ext cx="34920" cy="127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6F2EB8D-882D-2E4F-9C3E-418EB7D87D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813589" y="6125122"/>
                  <a:ext cx="6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BD842DC-49E3-F748-93FD-18B98F0486E6}"/>
                    </a:ext>
                  </a:extLst>
                </p14:cNvPr>
                <p14:cNvContentPartPr/>
                <p14:nvPr/>
              </p14:nvContentPartPr>
              <p14:xfrm>
                <a:off x="1886309" y="6105682"/>
                <a:ext cx="52560" cy="1159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BD842DC-49E3-F748-93FD-18B98F0486E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871189" y="6090202"/>
                  <a:ext cx="83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82D2C24-E41C-3545-ADD0-CBB1447B7798}"/>
                    </a:ext>
                  </a:extLst>
                </p14:cNvPr>
                <p14:cNvContentPartPr/>
                <p14:nvPr/>
              </p14:nvContentPartPr>
              <p14:xfrm>
                <a:off x="1851749" y="6232762"/>
                <a:ext cx="69840" cy="637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82D2C24-E41C-3545-ADD0-CBB1447B7798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36629" y="6217642"/>
                  <a:ext cx="1004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F5ADB80-9EC9-CC49-AB5B-26B00CC28660}"/>
                    </a:ext>
                  </a:extLst>
                </p14:cNvPr>
                <p14:cNvContentPartPr/>
                <p14:nvPr/>
              </p14:nvContentPartPr>
              <p14:xfrm>
                <a:off x="1903589" y="6209362"/>
                <a:ext cx="58320" cy="813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F5ADB80-9EC9-CC49-AB5B-26B00CC2866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888469" y="6194242"/>
                  <a:ext cx="88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38B01F-8238-2D4C-ACF2-CD43FD90C715}"/>
                    </a:ext>
                  </a:extLst>
                </p14:cNvPr>
                <p14:cNvContentPartPr/>
                <p14:nvPr/>
              </p14:nvContentPartPr>
              <p14:xfrm>
                <a:off x="1990349" y="6151762"/>
                <a:ext cx="58320" cy="990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38B01F-8238-2D4C-ACF2-CD43FD90C71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975229" y="6136282"/>
                  <a:ext cx="8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FBDE3-9F92-974D-A543-A1DC79347A55}"/>
                    </a:ext>
                  </a:extLst>
                </p14:cNvPr>
                <p14:cNvContentPartPr/>
                <p14:nvPr/>
              </p14:nvContentPartPr>
              <p14:xfrm>
                <a:off x="2059829" y="6076522"/>
                <a:ext cx="17640" cy="2606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693FBDE3-9F92-974D-A543-A1DC79347A5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44709" y="6061402"/>
                  <a:ext cx="4824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425CB59-8490-A84F-8026-EAC0C9BD932B}"/>
                    </a:ext>
                  </a:extLst>
                </p14:cNvPr>
                <p14:cNvContentPartPr/>
                <p14:nvPr/>
              </p14:nvContentPartPr>
              <p14:xfrm>
                <a:off x="2199149" y="6151762"/>
                <a:ext cx="81360" cy="871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425CB59-8490-A84F-8026-EAC0C9BD932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2183669" y="6136282"/>
                  <a:ext cx="1119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638D7FE-49D8-5242-AE94-C421008FFC1B}"/>
                    </a:ext>
                  </a:extLst>
                </p14:cNvPr>
                <p14:cNvContentPartPr/>
                <p14:nvPr/>
              </p14:nvContentPartPr>
              <p14:xfrm>
                <a:off x="2199149" y="6250042"/>
                <a:ext cx="23400" cy="525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638D7FE-49D8-5242-AE94-C421008FFC1B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2183669" y="6234922"/>
                  <a:ext cx="54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8957FB13-E649-F146-A1EF-E74886531F42}"/>
                    </a:ext>
                  </a:extLst>
                </p14:cNvPr>
                <p14:cNvContentPartPr/>
                <p14:nvPr/>
              </p14:nvContentPartPr>
              <p14:xfrm>
                <a:off x="2216429" y="6203602"/>
                <a:ext cx="41040" cy="1335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8957FB13-E649-F146-A1EF-E74886531F4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2200949" y="6188482"/>
                  <a:ext cx="716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8038B33-8726-1243-91B5-A2F763D3A620}"/>
                    </a:ext>
                  </a:extLst>
                </p14:cNvPr>
                <p14:cNvContentPartPr/>
                <p14:nvPr/>
              </p14:nvContentPartPr>
              <p14:xfrm>
                <a:off x="2259629" y="6209362"/>
                <a:ext cx="90360" cy="1137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8038B33-8726-1243-91B5-A2F763D3A620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244509" y="6194242"/>
                  <a:ext cx="1209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7F122F3-C33F-4F4A-8614-8EE9798204EE}"/>
                    </a:ext>
                  </a:extLst>
                </p14:cNvPr>
                <p14:cNvContentPartPr/>
                <p14:nvPr/>
              </p14:nvContentPartPr>
              <p14:xfrm>
                <a:off x="2355389" y="6174802"/>
                <a:ext cx="46440" cy="7596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7F122F3-C33F-4F4A-8614-8EE9798204E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2340269" y="6159322"/>
                  <a:ext cx="7704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13A7E6-6E1E-9248-A974-BF2119FBF970}"/>
                    </a:ext>
                  </a:extLst>
                </p14:cNvPr>
                <p14:cNvContentPartPr/>
                <p14:nvPr/>
              </p14:nvContentPartPr>
              <p14:xfrm>
                <a:off x="2407229" y="6116842"/>
                <a:ext cx="46800" cy="13932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13A7E6-6E1E-9248-A974-BF2119FBF97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2392109" y="6101722"/>
                  <a:ext cx="774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7B960AF-5BDF-5747-9827-861873D9CED7}"/>
                    </a:ext>
                  </a:extLst>
                </p14:cNvPr>
                <p14:cNvContentPartPr/>
                <p14:nvPr/>
              </p14:nvContentPartPr>
              <p14:xfrm>
                <a:off x="2517029" y="6174802"/>
                <a:ext cx="12240" cy="2952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7B960AF-5BDF-5747-9827-861873D9CED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501909" y="6159322"/>
                  <a:ext cx="428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B3BB24C-9532-6940-BE66-652BD0283D86}"/>
                    </a:ext>
                  </a:extLst>
                </p14:cNvPr>
                <p14:cNvContentPartPr/>
                <p14:nvPr/>
              </p14:nvContentPartPr>
              <p14:xfrm>
                <a:off x="242549" y="6516442"/>
                <a:ext cx="46800" cy="2340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B3BB24C-9532-6940-BE66-652BD0283D8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27429" y="6500962"/>
                  <a:ext cx="77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066C612-2A0A-BA4A-A8AD-33647E898EA7}"/>
                    </a:ext>
                  </a:extLst>
                </p14:cNvPr>
                <p14:cNvContentPartPr/>
                <p14:nvPr/>
              </p14:nvContentPartPr>
              <p14:xfrm>
                <a:off x="242549" y="6560002"/>
                <a:ext cx="69840" cy="1011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066C612-2A0A-BA4A-A8AD-33647E898E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27429" y="6544882"/>
                  <a:ext cx="100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942AAD-53D1-C144-BAFE-2E0EC86B0834}"/>
                    </a:ext>
                  </a:extLst>
                </p14:cNvPr>
                <p14:cNvContentPartPr/>
                <p14:nvPr/>
              </p14:nvContentPartPr>
              <p14:xfrm>
                <a:off x="323909" y="6533722"/>
                <a:ext cx="58320" cy="698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942AAD-53D1-C144-BAFE-2E0EC86B083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08429" y="6518242"/>
                  <a:ext cx="88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865018D-F252-4342-B902-41A11CECCC04}"/>
                    </a:ext>
                  </a:extLst>
                </p14:cNvPr>
                <p14:cNvContentPartPr/>
                <p14:nvPr/>
              </p14:nvContentPartPr>
              <p14:xfrm>
                <a:off x="300509" y="6666922"/>
                <a:ext cx="29160" cy="52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865018D-F252-4342-B902-41A11CECCC0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85389" y="6651802"/>
                  <a:ext cx="59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D44AA28-ED3D-7E4E-BBDB-27687724FA9B}"/>
                    </a:ext>
                  </a:extLst>
                </p14:cNvPr>
                <p14:cNvContentPartPr/>
                <p14:nvPr/>
              </p14:nvContentPartPr>
              <p14:xfrm>
                <a:off x="317789" y="6614722"/>
                <a:ext cx="52560" cy="986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D44AA28-ED3D-7E4E-BBDB-27687724FA9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2669" y="6599602"/>
                  <a:ext cx="831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FA157BF-3792-7246-B2D0-B07E1BCCAABB}"/>
                    </a:ext>
                  </a:extLst>
                </p14:cNvPr>
                <p14:cNvContentPartPr/>
                <p14:nvPr/>
              </p14:nvContentPartPr>
              <p14:xfrm>
                <a:off x="378629" y="6556762"/>
                <a:ext cx="78840" cy="1220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FA157BF-3792-7246-B2D0-B07E1BCCAAB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63149" y="6541282"/>
                  <a:ext cx="1094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488359-821E-6A45-998D-B27C05499337}"/>
                    </a:ext>
                  </a:extLst>
                </p14:cNvPr>
                <p14:cNvContentPartPr/>
                <p14:nvPr/>
              </p14:nvContentPartPr>
              <p14:xfrm>
                <a:off x="457109" y="6527962"/>
                <a:ext cx="23400" cy="1393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488359-821E-6A45-998D-B27C0549933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41629" y="6512842"/>
                  <a:ext cx="54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29B4639-8D4A-A242-AA06-95C2F9D77633}"/>
                    </a:ext>
                  </a:extLst>
                </p14:cNvPr>
                <p14:cNvContentPartPr/>
                <p14:nvPr/>
              </p14:nvContentPartPr>
              <p14:xfrm>
                <a:off x="167669" y="6383242"/>
                <a:ext cx="365040" cy="3765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29B4639-8D4A-A242-AA06-95C2F9D7763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52549" y="6367762"/>
                  <a:ext cx="3952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B6F530E-31D6-934B-82CB-B57948299425}"/>
                    </a:ext>
                  </a:extLst>
                </p14:cNvPr>
                <p14:cNvContentPartPr/>
                <p14:nvPr/>
              </p14:nvContentPartPr>
              <p14:xfrm>
                <a:off x="659429" y="6608962"/>
                <a:ext cx="46800" cy="6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B6F530E-31D6-934B-82CB-B5794829942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4309" y="6593482"/>
                  <a:ext cx="774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444417C-D51F-4F4F-88B6-96C1C1B29D51}"/>
                    </a:ext>
                  </a:extLst>
                </p14:cNvPr>
                <p14:cNvContentPartPr/>
                <p14:nvPr/>
              </p14:nvContentPartPr>
              <p14:xfrm>
                <a:off x="717389" y="6493402"/>
                <a:ext cx="23400" cy="1738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444417C-D51F-4F4F-88B6-96C1C1B29D5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02269" y="6477922"/>
                  <a:ext cx="54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3B298C-B46A-F44D-BA4B-DD2559E2605F}"/>
                    </a:ext>
                  </a:extLst>
                </p14:cNvPr>
                <p14:cNvContentPartPr/>
                <p14:nvPr/>
              </p14:nvContentPartPr>
              <p14:xfrm>
                <a:off x="740429" y="6556762"/>
                <a:ext cx="46800" cy="5832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3B298C-B46A-F44D-BA4B-DD2559E2605F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25309" y="6541282"/>
                  <a:ext cx="774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A87FBE-F085-1340-8A8E-778A22C4785C}"/>
                    </a:ext>
                  </a:extLst>
                </p14:cNvPr>
                <p14:cNvContentPartPr/>
                <p14:nvPr/>
              </p14:nvContentPartPr>
              <p14:xfrm>
                <a:off x="734669" y="6574042"/>
                <a:ext cx="87120" cy="6408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A87FBE-F085-1340-8A8E-778A22C4785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19549" y="6558922"/>
                  <a:ext cx="117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7C0DB18-9A95-0445-B3A5-47F27FCA4886}"/>
                    </a:ext>
                  </a:extLst>
                </p14:cNvPr>
                <p14:cNvContentPartPr/>
                <p14:nvPr/>
              </p14:nvContentPartPr>
              <p14:xfrm>
                <a:off x="757709" y="6641002"/>
                <a:ext cx="58320" cy="72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7C0DB18-9A95-0445-B3A5-47F27FCA488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42589" y="6625882"/>
                  <a:ext cx="889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78ED73B-7E8C-6644-838D-E425D1AA79DF}"/>
                    </a:ext>
                  </a:extLst>
                </p14:cNvPr>
                <p14:cNvContentPartPr/>
                <p14:nvPr/>
              </p14:nvContentPartPr>
              <p14:xfrm>
                <a:off x="827189" y="6533722"/>
                <a:ext cx="44280" cy="990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78ED73B-7E8C-6644-838D-E425D1AA79D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2069" y="6518242"/>
                  <a:ext cx="748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940D23-A228-2C42-8AFC-3217AE450403}"/>
                    </a:ext>
                  </a:extLst>
                </p14:cNvPr>
                <p14:cNvContentPartPr/>
                <p14:nvPr/>
              </p14:nvContentPartPr>
              <p14:xfrm>
                <a:off x="832949" y="6545242"/>
                <a:ext cx="69840" cy="583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940D23-A228-2C42-8AFC-3217AE4504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17829" y="6530122"/>
                  <a:ext cx="1004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4A8A907-3CE5-4445-B210-04EFDF5B19B8}"/>
                    </a:ext>
                  </a:extLst>
                </p14:cNvPr>
                <p14:cNvContentPartPr/>
                <p14:nvPr/>
              </p14:nvContentPartPr>
              <p14:xfrm>
                <a:off x="879389" y="6510682"/>
                <a:ext cx="52200" cy="81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4A8A907-3CE5-4445-B210-04EFDF5B19B8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4269" y="6495202"/>
                  <a:ext cx="82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0688F52-BBCF-4448-A5CA-89F5610425F4}"/>
                    </a:ext>
                  </a:extLst>
                </p14:cNvPr>
                <p14:cNvContentPartPr/>
                <p14:nvPr/>
              </p14:nvContentPartPr>
              <p14:xfrm>
                <a:off x="879389" y="6551002"/>
                <a:ext cx="87120" cy="583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0688F52-BBCF-4448-A5CA-89F5610425F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64269" y="6535882"/>
                  <a:ext cx="117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B9455F8-BF00-5743-BD77-809AE80B1E47}"/>
                    </a:ext>
                  </a:extLst>
                </p14:cNvPr>
                <p14:cNvContentPartPr/>
                <p14:nvPr/>
              </p14:nvContentPartPr>
              <p14:xfrm>
                <a:off x="879389" y="6608962"/>
                <a:ext cx="104400" cy="6408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B9455F8-BF00-5743-BD77-809AE80B1E4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64269" y="6593482"/>
                  <a:ext cx="135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66EB909-3550-F847-AD47-D3BAF1516413}"/>
                    </a:ext>
                  </a:extLst>
                </p14:cNvPr>
                <p14:cNvContentPartPr/>
                <p14:nvPr/>
              </p14:nvContentPartPr>
              <p14:xfrm>
                <a:off x="1035989" y="6533722"/>
                <a:ext cx="63720" cy="10440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66EB909-3550-F847-AD47-D3BAF1516413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20509" y="6518242"/>
                  <a:ext cx="9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99DBAC0-AD29-D343-8A68-2FA821B5CBB1}"/>
                    </a:ext>
                  </a:extLst>
                </p14:cNvPr>
                <p14:cNvContentPartPr/>
                <p14:nvPr/>
              </p14:nvContentPartPr>
              <p14:xfrm>
                <a:off x="1099349" y="6470002"/>
                <a:ext cx="75600" cy="20880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99DBAC0-AD29-D343-8A68-2FA821B5CBB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83869" y="6454522"/>
                  <a:ext cx="1062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5725525-FF19-814D-A160-59AFDEEE7B32}"/>
                    </a:ext>
                  </a:extLst>
                </p14:cNvPr>
                <p14:cNvContentPartPr/>
                <p14:nvPr/>
              </p14:nvContentPartPr>
              <p14:xfrm>
                <a:off x="1203389" y="6655042"/>
                <a:ext cx="35280" cy="8712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5725525-FF19-814D-A160-59AFDEEE7B3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88269" y="6639922"/>
                  <a:ext cx="65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83E3BE2-8DEA-5D4B-97D7-9D115D56757B}"/>
                    </a:ext>
                  </a:extLst>
                </p14:cNvPr>
                <p14:cNvContentPartPr/>
                <p14:nvPr/>
              </p14:nvContentPartPr>
              <p14:xfrm>
                <a:off x="1423349" y="6562882"/>
                <a:ext cx="69840" cy="139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83E3BE2-8DEA-5D4B-97D7-9D115D56757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408229" y="6547402"/>
                  <a:ext cx="1004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76D2DB-9614-1342-806A-51D232D3D29D}"/>
                    </a:ext>
                  </a:extLst>
                </p14:cNvPr>
                <p14:cNvContentPartPr/>
                <p14:nvPr/>
              </p14:nvContentPartPr>
              <p14:xfrm>
                <a:off x="1452149" y="6597442"/>
                <a:ext cx="116280" cy="1623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76D2DB-9614-1342-806A-51D232D3D29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437029" y="6582322"/>
                  <a:ext cx="14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A5BDEC-2C2A-AD4B-B53E-4AA0DD3BD27C}"/>
                    </a:ext>
                  </a:extLst>
                </p14:cNvPr>
                <p14:cNvContentPartPr/>
                <p14:nvPr/>
              </p14:nvContentPartPr>
              <p14:xfrm>
                <a:off x="1597229" y="6568282"/>
                <a:ext cx="23400" cy="118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A5BDEC-2C2A-AD4B-B53E-4AA0DD3BD27C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581749" y="6553162"/>
                  <a:ext cx="540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0798408-EB7F-C947-9E30-C0078A1A62B7}"/>
                    </a:ext>
                  </a:extLst>
                </p14:cNvPr>
                <p14:cNvContentPartPr/>
                <p14:nvPr/>
              </p14:nvContentPartPr>
              <p14:xfrm>
                <a:off x="1585709" y="6594202"/>
                <a:ext cx="52200" cy="788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0798408-EB7F-C947-9E30-C0078A1A62B7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70229" y="6578722"/>
                  <a:ext cx="82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1B79649-EF3C-BD45-9173-3C96B7696DB8}"/>
                    </a:ext>
                  </a:extLst>
                </p14:cNvPr>
                <p14:cNvContentPartPr/>
                <p14:nvPr/>
              </p14:nvContentPartPr>
              <p14:xfrm>
                <a:off x="1649429" y="6585562"/>
                <a:ext cx="69480" cy="640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1B79649-EF3C-BD45-9173-3C96B7696DB8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633949" y="6570442"/>
                  <a:ext cx="100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AE7894D-8EDE-C64D-B49F-6B927B667AF8}"/>
                    </a:ext>
                  </a:extLst>
                </p14:cNvPr>
                <p14:cNvContentPartPr/>
                <p14:nvPr/>
              </p14:nvContentPartPr>
              <p14:xfrm>
                <a:off x="1643669" y="6666922"/>
                <a:ext cx="86760" cy="291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AE7894D-8EDE-C64D-B49F-6B927B667AF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28189" y="6651802"/>
                  <a:ext cx="1173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AF14A34-DAC4-644F-876F-245D32B5E61D}"/>
                    </a:ext>
                  </a:extLst>
                </p14:cNvPr>
                <p14:cNvContentPartPr/>
                <p14:nvPr/>
              </p14:nvContentPartPr>
              <p14:xfrm>
                <a:off x="1730069" y="6565402"/>
                <a:ext cx="23760" cy="936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AF14A34-DAC4-644F-876F-245D32B5E61D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714589" y="6549922"/>
                  <a:ext cx="54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34822BC-553A-FF44-9B15-644153C90186}"/>
                    </a:ext>
                  </a:extLst>
                </p14:cNvPr>
                <p14:cNvContentPartPr/>
                <p14:nvPr/>
              </p14:nvContentPartPr>
              <p14:xfrm>
                <a:off x="1718549" y="6580162"/>
                <a:ext cx="69840" cy="10440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34822BC-553A-FF44-9B15-644153C90186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703069" y="6564682"/>
                  <a:ext cx="100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3C6DDE7-217C-364E-BFC9-C30C1A948FBB}"/>
                    </a:ext>
                  </a:extLst>
                </p14:cNvPr>
                <p14:cNvContentPartPr/>
                <p14:nvPr/>
              </p14:nvContentPartPr>
              <p14:xfrm>
                <a:off x="1805309" y="6545242"/>
                <a:ext cx="52560" cy="928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3C6DDE7-217C-364E-BFC9-C30C1A948FB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790189" y="6530122"/>
                  <a:ext cx="83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1F38FF-2AEA-DD4C-95BE-043A46284FFE}"/>
                    </a:ext>
                  </a:extLst>
                </p14:cNvPr>
                <p14:cNvContentPartPr/>
                <p14:nvPr/>
              </p14:nvContentPartPr>
              <p14:xfrm>
                <a:off x="1811069" y="6626242"/>
                <a:ext cx="127800" cy="9900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1F38FF-2AEA-DD4C-95BE-043A46284FF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795949" y="6610762"/>
                  <a:ext cx="158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7D5E5D9-3230-7B41-95DC-534F7C849620}"/>
                    </a:ext>
                  </a:extLst>
                </p14:cNvPr>
                <p14:cNvContentPartPr/>
                <p14:nvPr/>
              </p14:nvContentPartPr>
              <p14:xfrm>
                <a:off x="2002229" y="6470002"/>
                <a:ext cx="52200" cy="2145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7D5E5D9-3230-7B41-95DC-534F7C84962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987109" y="6454522"/>
                  <a:ext cx="828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4A5408C-04D3-CD41-906F-B8A3E2E9A340}"/>
                    </a:ext>
                  </a:extLst>
                </p14:cNvPr>
                <p14:cNvContentPartPr/>
                <p14:nvPr/>
              </p14:nvContentPartPr>
              <p14:xfrm>
                <a:off x="1984589" y="6551002"/>
                <a:ext cx="58320" cy="813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4A5408C-04D3-CD41-906F-B8A3E2E9A34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969469" y="6535882"/>
                  <a:ext cx="88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5F978AA-F8E3-5542-96AE-DA373E73D915}"/>
                    </a:ext>
                  </a:extLst>
                </p14:cNvPr>
                <p14:cNvContentPartPr/>
                <p14:nvPr/>
              </p14:nvContentPartPr>
              <p14:xfrm>
                <a:off x="2036789" y="6487282"/>
                <a:ext cx="81360" cy="23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F978AA-F8E3-5542-96AE-DA373E73D91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021669" y="6472162"/>
                  <a:ext cx="111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D4ECE459-9C26-E54A-871F-480058C28EB9}"/>
                    </a:ext>
                  </a:extLst>
                </p14:cNvPr>
                <p14:cNvContentPartPr/>
                <p14:nvPr/>
              </p14:nvContentPartPr>
              <p14:xfrm>
                <a:off x="2077109" y="6533722"/>
                <a:ext cx="12240" cy="11952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D4ECE459-9C26-E54A-871F-480058C28EB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061989" y="6518242"/>
                  <a:ext cx="42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3C90CAA-E4F1-AC49-B308-B871A3562513}"/>
                    </a:ext>
                  </a:extLst>
                </p14:cNvPr>
                <p14:cNvContentPartPr/>
                <p14:nvPr/>
              </p14:nvContentPartPr>
              <p14:xfrm>
                <a:off x="2100869" y="6539482"/>
                <a:ext cx="98640" cy="11052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3C90CAA-E4F1-AC49-B308-B871A356251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085389" y="6524002"/>
                  <a:ext cx="129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9A8A48F5-622C-5D4D-BC57-B3DED42795B7}"/>
                    </a:ext>
                  </a:extLst>
                </p14:cNvPr>
                <p14:cNvContentPartPr/>
                <p14:nvPr/>
              </p14:nvContentPartPr>
              <p14:xfrm>
                <a:off x="2193389" y="6481522"/>
                <a:ext cx="46440" cy="176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9A8A48F5-622C-5D4D-BC57-B3DED42795B7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177909" y="6466402"/>
                  <a:ext cx="770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B6971195-C819-6643-A92A-2080BFA31A2E}"/>
                    </a:ext>
                  </a:extLst>
                </p14:cNvPr>
                <p14:cNvContentPartPr/>
                <p14:nvPr/>
              </p14:nvContentPartPr>
              <p14:xfrm>
                <a:off x="2216429" y="6545242"/>
                <a:ext cx="6120" cy="986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B6971195-C819-6643-A92A-2080BFA31A2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2200949" y="6530122"/>
                  <a:ext cx="36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A1D99A9-6926-0C4E-B227-AF933849FC1D}"/>
                    </a:ext>
                  </a:extLst>
                </p14:cNvPr>
                <p14:cNvContentPartPr/>
                <p14:nvPr/>
              </p14:nvContentPartPr>
              <p14:xfrm>
                <a:off x="2222189" y="6556762"/>
                <a:ext cx="58320" cy="64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A1D99A9-6926-0C4E-B227-AF933849FC1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2206709" y="6541282"/>
                  <a:ext cx="88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34185C3-5F12-4C4E-8FC0-5A6FBEFA1432}"/>
                    </a:ext>
                  </a:extLst>
                </p14:cNvPr>
                <p14:cNvContentPartPr/>
                <p14:nvPr/>
              </p14:nvContentPartPr>
              <p14:xfrm>
                <a:off x="2285909" y="6504562"/>
                <a:ext cx="69840" cy="1857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34185C3-5F12-4C4E-8FC0-5A6FBEFA143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2270789" y="6489442"/>
                  <a:ext cx="1004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B892755-E454-014A-B7BC-BB59ABED4895}"/>
                    </a:ext>
                  </a:extLst>
                </p14:cNvPr>
                <p14:cNvContentPartPr/>
                <p14:nvPr/>
              </p14:nvContentPartPr>
              <p14:xfrm>
                <a:off x="2355389" y="6464242"/>
                <a:ext cx="110160" cy="15660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B892755-E454-014A-B7BC-BB59ABED489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2340269" y="6449122"/>
                  <a:ext cx="140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36EA83AE-5719-7D4F-94E0-119BE2D5C34C}"/>
                    </a:ext>
                  </a:extLst>
                </p14:cNvPr>
                <p14:cNvContentPartPr/>
                <p14:nvPr/>
              </p14:nvContentPartPr>
              <p14:xfrm>
                <a:off x="2412989" y="6556762"/>
                <a:ext cx="75600" cy="104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36EA83AE-5719-7D4F-94E0-119BE2D5C34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397869" y="6541282"/>
                  <a:ext cx="1062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3216ACA-2C6D-A248-9F60-8C5A68729D09}"/>
                    </a:ext>
                  </a:extLst>
                </p14:cNvPr>
                <p14:cNvContentPartPr/>
                <p14:nvPr/>
              </p14:nvContentPartPr>
              <p14:xfrm>
                <a:off x="2586509" y="6458482"/>
                <a:ext cx="17640" cy="637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3216ACA-2C6D-A248-9F60-8C5A68729D0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571389" y="6443362"/>
                  <a:ext cx="482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AB091A18-B2FA-0E49-90A8-929BF5EA8F77}"/>
                    </a:ext>
                  </a:extLst>
                </p14:cNvPr>
                <p14:cNvContentPartPr/>
                <p14:nvPr/>
              </p14:nvContentPartPr>
              <p14:xfrm>
                <a:off x="2586509" y="6470002"/>
                <a:ext cx="110520" cy="15084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AB091A18-B2FA-0E49-90A8-929BF5EA8F7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71389" y="6454522"/>
                  <a:ext cx="1411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84F04C9-100D-D040-A885-545FA3E46AC8}"/>
                    </a:ext>
                  </a:extLst>
                </p14:cNvPr>
                <p14:cNvContentPartPr/>
                <p14:nvPr/>
              </p14:nvContentPartPr>
              <p14:xfrm>
                <a:off x="2673269" y="6475762"/>
                <a:ext cx="81360" cy="637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84F04C9-100D-D040-A885-545FA3E46AC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658149" y="6460642"/>
                  <a:ext cx="111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5228917-DC4E-AE42-BBE5-2625CB74FA32}"/>
                    </a:ext>
                  </a:extLst>
                </p14:cNvPr>
                <p14:cNvContentPartPr/>
                <p14:nvPr/>
              </p14:nvContentPartPr>
              <p14:xfrm>
                <a:off x="2667509" y="6539482"/>
                <a:ext cx="104400" cy="525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5228917-DC4E-AE42-BBE5-2625CB74FA32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652389" y="6524002"/>
                  <a:ext cx="1350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90D3CD-F7F3-F64F-979C-7C6ADF0B9546}"/>
                    </a:ext>
                  </a:extLst>
                </p14:cNvPr>
                <p14:cNvContentPartPr/>
                <p14:nvPr/>
              </p14:nvContentPartPr>
              <p14:xfrm>
                <a:off x="2760029" y="6452362"/>
                <a:ext cx="75600" cy="7848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90D3CD-F7F3-F64F-979C-7C6ADF0B954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44909" y="6437242"/>
                  <a:ext cx="1062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F8C97C6-D8C9-D443-B5EB-0A3E72E146F7}"/>
                    </a:ext>
                  </a:extLst>
                </p14:cNvPr>
                <p14:cNvContentPartPr/>
                <p14:nvPr/>
              </p14:nvContentPartPr>
              <p14:xfrm>
                <a:off x="2852909" y="6423922"/>
                <a:ext cx="11880" cy="7560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F8C97C6-D8C9-D443-B5EB-0A3E72E146F7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837429" y="6408442"/>
                  <a:ext cx="42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1163B27-269E-5845-A2A0-83F4A653A794}"/>
                    </a:ext>
                  </a:extLst>
                </p14:cNvPr>
                <p14:cNvContentPartPr/>
                <p14:nvPr/>
              </p14:nvContentPartPr>
              <p14:xfrm>
                <a:off x="2777669" y="6539482"/>
                <a:ext cx="58320" cy="99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1163B27-269E-5845-A2A0-83F4A653A794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762189" y="6524002"/>
                  <a:ext cx="8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27F962F-56DE-A14C-B815-C13A4E394129}"/>
                    </a:ext>
                  </a:extLst>
                </p14:cNvPr>
                <p14:cNvContentPartPr/>
                <p14:nvPr/>
              </p14:nvContentPartPr>
              <p14:xfrm>
                <a:off x="2777669" y="6533722"/>
                <a:ext cx="93240" cy="813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27F962F-56DE-A14C-B815-C13A4E394129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762189" y="6518242"/>
                  <a:ext cx="123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4D6F68B-8BBE-D341-B2B3-92B937BDEF61}"/>
                    </a:ext>
                  </a:extLst>
                </p14:cNvPr>
                <p14:cNvContentPartPr/>
                <p14:nvPr/>
              </p14:nvContentPartPr>
              <p14:xfrm>
                <a:off x="2835629" y="6493402"/>
                <a:ext cx="87120" cy="133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4D6F68B-8BBE-D341-B2B3-92B937BDEF6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820149" y="6477922"/>
                  <a:ext cx="117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A2F9250-F90D-0948-9227-FE4643CE5E8D}"/>
                    </a:ext>
                  </a:extLst>
                </p14:cNvPr>
                <p14:cNvContentPartPr/>
                <p14:nvPr/>
              </p14:nvContentPartPr>
              <p14:xfrm>
                <a:off x="2922389" y="6441202"/>
                <a:ext cx="64080" cy="928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A2F9250-F90D-0948-9227-FE4643CE5E8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906909" y="6425722"/>
                  <a:ext cx="946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C0CA45E-809A-1845-B2D2-CC56B6F125EC}"/>
                    </a:ext>
                  </a:extLst>
                </p14:cNvPr>
                <p14:cNvContentPartPr/>
                <p14:nvPr/>
              </p14:nvContentPartPr>
              <p14:xfrm>
                <a:off x="2951189" y="6481522"/>
                <a:ext cx="69840" cy="2952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C0CA45E-809A-1845-B2D2-CC56B6F125EC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936069" y="6466402"/>
                  <a:ext cx="100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672626C-DA9A-A342-A10F-132BDE1F9B2D}"/>
                    </a:ext>
                  </a:extLst>
                </p14:cNvPr>
                <p14:cNvContentPartPr/>
                <p14:nvPr/>
              </p14:nvContentPartPr>
              <p14:xfrm>
                <a:off x="3014909" y="6406282"/>
                <a:ext cx="17640" cy="1504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672626C-DA9A-A342-A10F-132BDE1F9B2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2999789" y="6391162"/>
                  <a:ext cx="4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4A0797A-5B86-284D-8543-9EE321EF58EC}"/>
                    </a:ext>
                  </a:extLst>
                </p14:cNvPr>
                <p14:cNvContentPartPr/>
                <p14:nvPr/>
              </p14:nvContentPartPr>
              <p14:xfrm>
                <a:off x="3037949" y="6417802"/>
                <a:ext cx="46800" cy="1105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4A0797A-5B86-284D-8543-9EE321EF58E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22829" y="6402682"/>
                  <a:ext cx="77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CD1F9A-504D-7D42-8C4B-61B77B5A59CE}"/>
                    </a:ext>
                  </a:extLst>
                </p14:cNvPr>
                <p14:cNvContentPartPr/>
                <p14:nvPr/>
              </p14:nvContentPartPr>
              <p14:xfrm>
                <a:off x="3095909" y="6389002"/>
                <a:ext cx="64080" cy="810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CD1F9A-504D-7D42-8C4B-61B77B5A59C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080789" y="6373882"/>
                  <a:ext cx="94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7F287F-E61E-7D43-9541-4AAA79C81153}"/>
                    </a:ext>
                  </a:extLst>
                </p14:cNvPr>
                <p14:cNvContentPartPr/>
                <p14:nvPr/>
              </p14:nvContentPartPr>
              <p14:xfrm>
                <a:off x="3090149" y="6562882"/>
                <a:ext cx="87120" cy="4068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7F287F-E61E-7D43-9541-4AAA79C81153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075029" y="6547402"/>
                  <a:ext cx="1177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BFA5632-F2C9-674C-B3B9-42340988B3D1}"/>
                    </a:ext>
                  </a:extLst>
                </p14:cNvPr>
                <p14:cNvContentPartPr/>
                <p14:nvPr/>
              </p14:nvContentPartPr>
              <p14:xfrm>
                <a:off x="2603789" y="6105682"/>
                <a:ext cx="191520" cy="2340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BFA5632-F2C9-674C-B3B9-42340988B3D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588669" y="6090202"/>
                  <a:ext cx="2221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312BF0C-10EF-8A44-9E5A-E5C8E6B1DECE}"/>
                    </a:ext>
                  </a:extLst>
                </p14:cNvPr>
                <p14:cNvContentPartPr/>
                <p14:nvPr/>
              </p14:nvContentPartPr>
              <p14:xfrm>
                <a:off x="2615669" y="6157522"/>
                <a:ext cx="133200" cy="648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312BF0C-10EF-8A44-9E5A-E5C8E6B1DECE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600549" y="6142042"/>
                  <a:ext cx="1638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58554C5-8D3C-FA41-BD3E-AF0CF9E6DD50}"/>
                    </a:ext>
                  </a:extLst>
                </p14:cNvPr>
                <p14:cNvContentPartPr/>
                <p14:nvPr/>
              </p14:nvContentPartPr>
              <p14:xfrm>
                <a:off x="2586509" y="6064642"/>
                <a:ext cx="122040" cy="1162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58554C5-8D3C-FA41-BD3E-AF0CF9E6DD5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571389" y="6049522"/>
                  <a:ext cx="1526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D102EA-48F3-6E47-9D2A-DD941B2025A1}"/>
                    </a:ext>
                  </a:extLst>
                </p14:cNvPr>
                <p14:cNvContentPartPr/>
                <p14:nvPr/>
              </p14:nvContentPartPr>
              <p14:xfrm>
                <a:off x="2899349" y="6030082"/>
                <a:ext cx="87120" cy="20304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D102EA-48F3-6E47-9D2A-DD941B2025A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84229" y="6014962"/>
                  <a:ext cx="117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8FAC941B-44BC-454D-9CFF-0C6E9A57377D}"/>
                    </a:ext>
                  </a:extLst>
                </p14:cNvPr>
                <p14:cNvContentPartPr/>
                <p14:nvPr/>
              </p14:nvContentPartPr>
              <p14:xfrm>
                <a:off x="3009149" y="5966722"/>
                <a:ext cx="46800" cy="20268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8FAC941B-44BC-454D-9CFF-0C6E9A57377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994029" y="5951242"/>
                  <a:ext cx="77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3C63155-59B7-5E48-9530-43A7186F727D}"/>
                    </a:ext>
                  </a:extLst>
                </p14:cNvPr>
                <p14:cNvContentPartPr/>
                <p14:nvPr/>
              </p14:nvContentPartPr>
              <p14:xfrm>
                <a:off x="3072869" y="6082282"/>
                <a:ext cx="40680" cy="87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3C63155-59B7-5E48-9530-43A7186F727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057749" y="6066802"/>
                  <a:ext cx="71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01B0132-EA53-E946-99D0-AC1B9EEC8533}"/>
                    </a:ext>
                  </a:extLst>
                </p14:cNvPr>
                <p14:cNvContentPartPr/>
                <p14:nvPr/>
              </p14:nvContentPartPr>
              <p14:xfrm>
                <a:off x="3095909" y="6059242"/>
                <a:ext cx="46800" cy="11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01B0132-EA53-E946-99D0-AC1B9EEC853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080789" y="6043762"/>
                  <a:ext cx="77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C856D25-81C0-C74C-B6D2-A8B701DDDAA2}"/>
                    </a:ext>
                  </a:extLst>
                </p14:cNvPr>
                <p14:cNvContentPartPr/>
                <p14:nvPr/>
              </p14:nvContentPartPr>
              <p14:xfrm>
                <a:off x="3142349" y="5977882"/>
                <a:ext cx="52200" cy="2260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C856D25-81C0-C74C-B6D2-A8B701DDDAA2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127229" y="5962762"/>
                  <a:ext cx="828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28D485B4-0523-1F4E-9056-1850A721BB38}"/>
                    </a:ext>
                  </a:extLst>
                </p14:cNvPr>
                <p14:cNvContentPartPr/>
                <p14:nvPr/>
              </p14:nvContentPartPr>
              <p14:xfrm>
                <a:off x="3142349" y="6064642"/>
                <a:ext cx="81360" cy="8136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28D485B4-0523-1F4E-9056-1850A721BB38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27229" y="6049522"/>
                  <a:ext cx="111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330E4D9-26A9-3248-AA89-9B389D5EDFDB}"/>
                    </a:ext>
                  </a:extLst>
                </p14:cNvPr>
                <p14:cNvContentPartPr/>
                <p14:nvPr/>
              </p14:nvContentPartPr>
              <p14:xfrm>
                <a:off x="3205709" y="6012802"/>
                <a:ext cx="133560" cy="932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330E4D9-26A9-3248-AA89-9B389D5EDFD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190589" y="5997682"/>
                  <a:ext cx="1641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029F5F93-DF58-BD43-B904-EEB1BF34CC36}"/>
                    </a:ext>
                  </a:extLst>
                </p14:cNvPr>
                <p14:cNvContentPartPr/>
                <p14:nvPr/>
              </p14:nvContentPartPr>
              <p14:xfrm>
                <a:off x="3234869" y="6128722"/>
                <a:ext cx="110160" cy="4644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029F5F93-DF58-BD43-B904-EEB1BF34CC36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219749" y="6113242"/>
                  <a:ext cx="140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2F24A20-01FE-194A-A9F9-6458B2C983F1}"/>
                    </a:ext>
                  </a:extLst>
                </p14:cNvPr>
                <p14:cNvContentPartPr/>
                <p14:nvPr/>
              </p14:nvContentPartPr>
              <p14:xfrm>
                <a:off x="3507029" y="5995522"/>
                <a:ext cx="6120" cy="1105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2F24A20-01FE-194A-A9F9-6458B2C983F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491549" y="5980042"/>
                  <a:ext cx="36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563098-6CB8-7945-91A5-5C0367EE34EB}"/>
                    </a:ext>
                  </a:extLst>
                </p14:cNvPr>
                <p14:cNvContentPartPr/>
                <p14:nvPr/>
              </p14:nvContentPartPr>
              <p14:xfrm>
                <a:off x="3512789" y="5995522"/>
                <a:ext cx="81360" cy="18576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563098-6CB8-7945-91A5-5C0367EE34EB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497309" y="5980042"/>
                  <a:ext cx="1119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8D9A3D5-4E05-0144-9491-454B42C0CC6A}"/>
                    </a:ext>
                  </a:extLst>
                </p14:cNvPr>
                <p14:cNvContentPartPr/>
                <p14:nvPr/>
              </p14:nvContentPartPr>
              <p14:xfrm>
                <a:off x="3605309" y="6030082"/>
                <a:ext cx="87120" cy="11052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8D9A3D5-4E05-0144-9491-454B42C0CC6A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590189" y="6014962"/>
                  <a:ext cx="1177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8874154-AB20-C34F-95BF-C491A8DB6307}"/>
                    </a:ext>
                  </a:extLst>
                </p14:cNvPr>
                <p14:cNvContentPartPr/>
                <p14:nvPr/>
              </p14:nvContentPartPr>
              <p14:xfrm>
                <a:off x="3651389" y="6116842"/>
                <a:ext cx="81360" cy="5832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8874154-AB20-C34F-95BF-C491A8DB630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636269" y="6101722"/>
                  <a:ext cx="111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E0F0164-BA92-6245-BD6A-785BD9DE4B55}"/>
                    </a:ext>
                  </a:extLst>
                </p14:cNvPr>
                <p14:cNvContentPartPr/>
                <p14:nvPr/>
              </p14:nvContentPartPr>
              <p14:xfrm>
                <a:off x="3703589" y="6064642"/>
                <a:ext cx="69840" cy="7884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E0F0164-BA92-6245-BD6A-785BD9DE4B5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688469" y="6049522"/>
                  <a:ext cx="1004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1F821978-EBBF-C849-BE69-E8B6A0DC561A}"/>
                    </a:ext>
                  </a:extLst>
                </p14:cNvPr>
                <p14:cNvContentPartPr/>
                <p14:nvPr/>
              </p14:nvContentPartPr>
              <p14:xfrm>
                <a:off x="3778829" y="5966722"/>
                <a:ext cx="75600" cy="21996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1F821978-EBBF-C849-BE69-E8B6A0DC561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763709" y="5951242"/>
                  <a:ext cx="1062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2492CAB-17E6-D544-97A8-344ED6E32F52}"/>
                    </a:ext>
                  </a:extLst>
                </p14:cNvPr>
                <p14:cNvContentPartPr/>
                <p14:nvPr/>
              </p14:nvContentPartPr>
              <p14:xfrm>
                <a:off x="3831029" y="6024322"/>
                <a:ext cx="81000" cy="11340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2492CAB-17E6-D544-97A8-344ED6E32F5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815909" y="6009202"/>
                  <a:ext cx="1116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8DDD002-5705-2241-B41B-CAFFD631FAF6}"/>
                    </a:ext>
                  </a:extLst>
                </p14:cNvPr>
                <p14:cNvContentPartPr/>
                <p14:nvPr/>
              </p14:nvContentPartPr>
              <p14:xfrm>
                <a:off x="3969989" y="5995522"/>
                <a:ext cx="81360" cy="1454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8DDD002-5705-2241-B41B-CAFFD631FAF6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954509" y="5980042"/>
                  <a:ext cx="1119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4D9485F-6D5C-E94A-A347-BA81A644D9C4}"/>
                    </a:ext>
                  </a:extLst>
                </p14:cNvPr>
                <p14:cNvContentPartPr/>
                <p14:nvPr/>
              </p14:nvContentPartPr>
              <p14:xfrm>
                <a:off x="4045229" y="5984002"/>
                <a:ext cx="58320" cy="12744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4D9485F-6D5C-E94A-A347-BA81A644D9C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029749" y="5968882"/>
                  <a:ext cx="889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209693F-357C-0B40-8FA4-7CAF594D4B35}"/>
                    </a:ext>
                  </a:extLst>
                </p14:cNvPr>
                <p14:cNvContentPartPr/>
                <p14:nvPr/>
              </p14:nvContentPartPr>
              <p14:xfrm>
                <a:off x="4039469" y="6099562"/>
                <a:ext cx="75600" cy="7560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209693F-357C-0B40-8FA4-7CAF594D4B3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4023989" y="6084442"/>
                  <a:ext cx="1062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50766A8-DB9E-734E-8891-3E6CA6B53C2D}"/>
                    </a:ext>
                  </a:extLst>
                </p14:cNvPr>
                <p14:cNvContentPartPr/>
                <p14:nvPr/>
              </p14:nvContentPartPr>
              <p14:xfrm>
                <a:off x="4103189" y="6001282"/>
                <a:ext cx="63720" cy="1044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50766A8-DB9E-734E-8891-3E6CA6B53C2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087709" y="5986162"/>
                  <a:ext cx="94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EB4CF7A3-6063-7144-B335-56865AB85286}"/>
                    </a:ext>
                  </a:extLst>
                </p14:cNvPr>
                <p14:cNvContentPartPr/>
                <p14:nvPr/>
              </p14:nvContentPartPr>
              <p14:xfrm>
                <a:off x="4184189" y="5914522"/>
                <a:ext cx="75240" cy="24912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EB4CF7A3-6063-7144-B335-56865AB8528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69069" y="5899402"/>
                  <a:ext cx="1058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570582AD-EDC1-EB45-9938-06538ADB3529}"/>
                    </a:ext>
                  </a:extLst>
                </p14:cNvPr>
                <p14:cNvContentPartPr/>
                <p14:nvPr/>
              </p14:nvContentPartPr>
              <p14:xfrm>
                <a:off x="4264829" y="5977882"/>
                <a:ext cx="46800" cy="11628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570582AD-EDC1-EB45-9938-06538ADB352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49709" y="5962762"/>
                  <a:ext cx="77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AA8C348-2582-8043-856D-7B58D278A5E7}"/>
                    </a:ext>
                  </a:extLst>
                </p14:cNvPr>
                <p14:cNvContentPartPr/>
                <p14:nvPr/>
              </p14:nvContentPartPr>
              <p14:xfrm>
                <a:off x="4305509" y="5989762"/>
                <a:ext cx="40680" cy="640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AA8C348-2582-8043-856D-7B58D278A5E7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290389" y="5974642"/>
                  <a:ext cx="71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8B75AAC7-DC45-3340-97B4-C70B94ECC75C}"/>
                    </a:ext>
                  </a:extLst>
                </p14:cNvPr>
                <p14:cNvContentPartPr/>
                <p14:nvPr/>
              </p14:nvContentPartPr>
              <p14:xfrm>
                <a:off x="4322789" y="5977882"/>
                <a:ext cx="35280" cy="1162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8B75AAC7-DC45-3340-97B4-C70B94ECC75C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307669" y="5962762"/>
                  <a:ext cx="65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F2EC91-45DE-1941-BC0F-1047286491B5}"/>
                    </a:ext>
                  </a:extLst>
                </p14:cNvPr>
                <p14:cNvContentPartPr/>
                <p14:nvPr/>
              </p14:nvContentPartPr>
              <p14:xfrm>
                <a:off x="4311269" y="6116842"/>
                <a:ext cx="64080" cy="4068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F2EC91-45DE-1941-BC0F-1047286491B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296149" y="6101722"/>
                  <a:ext cx="94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E68DE61-7516-6144-A345-19E271AB6C3A}"/>
                    </a:ext>
                  </a:extLst>
                </p14:cNvPr>
                <p14:cNvContentPartPr/>
                <p14:nvPr/>
              </p14:nvContentPartPr>
              <p14:xfrm>
                <a:off x="4455989" y="6064642"/>
                <a:ext cx="360" cy="1764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E68DE61-7516-6144-A345-19E271AB6C3A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440869" y="6049522"/>
                  <a:ext cx="309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7FD4BE66-12C4-CC49-88A4-CABAAA521915}"/>
                    </a:ext>
                  </a:extLst>
                </p14:cNvPr>
                <p14:cNvContentPartPr/>
                <p14:nvPr/>
              </p14:nvContentPartPr>
              <p14:xfrm>
                <a:off x="4485149" y="6053482"/>
                <a:ext cx="29160" cy="612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7FD4BE66-12C4-CC49-88A4-CABAAA521915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469669" y="6038362"/>
                  <a:ext cx="597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2D4250C-8917-C94E-9EBC-EA9BDB257E7A}"/>
                    </a:ext>
                  </a:extLst>
                </p14:cNvPr>
                <p14:cNvContentPartPr/>
                <p14:nvPr/>
              </p14:nvContentPartPr>
              <p14:xfrm>
                <a:off x="4577669" y="6024322"/>
                <a:ext cx="17640" cy="118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2D4250C-8917-C94E-9EBC-EA9BDB257E7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562189" y="6009202"/>
                  <a:ext cx="4824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C4B7F30-221D-8A4F-BECA-24E91AC4FD50}"/>
                  </a:ext>
                </a:extLst>
              </p14:cNvPr>
              <p14:cNvContentPartPr/>
              <p14:nvPr/>
            </p14:nvContentPartPr>
            <p14:xfrm>
              <a:off x="4392269" y="5109922"/>
              <a:ext cx="561600" cy="68904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C4B7F30-221D-8A4F-BECA-24E91AC4FD50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377149" y="5094802"/>
                <a:ext cx="592200" cy="71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6CE935C7-061C-7449-B43B-7A0B1A404BC3}"/>
              </a:ext>
            </a:extLst>
          </p:cNvPr>
          <p:cNvGrpSpPr/>
          <p:nvPr/>
        </p:nvGrpSpPr>
        <p:grpSpPr>
          <a:xfrm>
            <a:off x="538109" y="4050802"/>
            <a:ext cx="758520" cy="260640"/>
            <a:chOff x="538109" y="4050802"/>
            <a:chExt cx="758520" cy="26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302FCB1-D953-7743-A6CC-E0551B3828CC}"/>
                    </a:ext>
                  </a:extLst>
                </p14:cNvPr>
                <p14:cNvContentPartPr/>
                <p14:nvPr/>
              </p14:nvContentPartPr>
              <p14:xfrm>
                <a:off x="538109" y="4108762"/>
                <a:ext cx="104400" cy="20268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302FCB1-D953-7743-A6CC-E0551B3828C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22629" y="4093642"/>
                  <a:ext cx="135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8338691-89F6-0545-8714-F947699A99E8}"/>
                    </a:ext>
                  </a:extLst>
                </p14:cNvPr>
                <p14:cNvContentPartPr/>
                <p14:nvPr/>
              </p14:nvContentPartPr>
              <p14:xfrm>
                <a:off x="647909" y="4062322"/>
                <a:ext cx="41040" cy="1508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8338691-89F6-0545-8714-F947699A99E8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32789" y="4047202"/>
                  <a:ext cx="71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4C76CBF9-F9CF-1D47-89FD-881A9A1D5FAB}"/>
                    </a:ext>
                  </a:extLst>
                </p14:cNvPr>
                <p14:cNvContentPartPr/>
                <p14:nvPr/>
              </p14:nvContentPartPr>
              <p14:xfrm>
                <a:off x="682829" y="4068082"/>
                <a:ext cx="81000" cy="214560"/>
              </p14:xfrm>
            </p:contentPart>
          </mc:Choice>
          <mc:Fallback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4C76CBF9-F9CF-1D47-89FD-881A9A1D5FA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67709" y="4052962"/>
                  <a:ext cx="111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E6532CC-0EC1-CD4D-80C4-BEF279AE2DFA}"/>
                    </a:ext>
                  </a:extLst>
                </p14:cNvPr>
                <p14:cNvContentPartPr/>
                <p14:nvPr/>
              </p14:nvContentPartPr>
              <p14:xfrm>
                <a:off x="769589" y="4143682"/>
                <a:ext cx="87120" cy="98640"/>
              </p14:xfrm>
            </p:contentPart>
          </mc:Choice>
          <mc:Fallback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E6532CC-0EC1-CD4D-80C4-BEF279AE2DF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754469" y="4128202"/>
                  <a:ext cx="1177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A7B7D66-7EA3-ED4B-85D3-D4622ABC8E88}"/>
                    </a:ext>
                  </a:extLst>
                </p14:cNvPr>
                <p14:cNvContentPartPr/>
                <p14:nvPr/>
              </p14:nvContentPartPr>
              <p14:xfrm>
                <a:off x="879389" y="4103002"/>
                <a:ext cx="46440" cy="5256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A7B7D66-7EA3-ED4B-85D3-D4622ABC8E88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864269" y="4087522"/>
                  <a:ext cx="77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ACD37D03-1E8B-D74B-B373-7B13D3A6C1ED}"/>
                    </a:ext>
                  </a:extLst>
                </p14:cNvPr>
                <p14:cNvContentPartPr/>
                <p14:nvPr/>
              </p14:nvContentPartPr>
              <p14:xfrm>
                <a:off x="867869" y="4172482"/>
                <a:ext cx="162000" cy="9612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ACD37D03-1E8B-D74B-B373-7B13D3A6C1ED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852749" y="4157002"/>
                  <a:ext cx="1926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5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CEF58CD-07B9-8E4D-861C-D0CF5C8C183D}"/>
                    </a:ext>
                  </a:extLst>
                </p14:cNvPr>
                <p14:cNvContentPartPr/>
                <p14:nvPr/>
              </p14:nvContentPartPr>
              <p14:xfrm>
                <a:off x="1006829" y="4097242"/>
                <a:ext cx="81360" cy="756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CEF58CD-07B9-8E4D-861C-D0CF5C8C183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991349" y="4081762"/>
                  <a:ext cx="1119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D3A145D-BD6A-A141-B6FD-DE92EE9EFD54}"/>
                    </a:ext>
                  </a:extLst>
                </p14:cNvPr>
                <p14:cNvContentPartPr/>
                <p14:nvPr/>
              </p14:nvContentPartPr>
              <p14:xfrm>
                <a:off x="1059029" y="4097242"/>
                <a:ext cx="17640" cy="61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D3A145D-BD6A-A141-B6FD-DE92EE9EFD54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1043549" y="4081762"/>
                  <a:ext cx="48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CBC558C-FEF7-4D43-88C8-32005A4F73CF}"/>
                    </a:ext>
                  </a:extLst>
                </p14:cNvPr>
                <p14:cNvContentPartPr/>
                <p14:nvPr/>
              </p14:nvContentPartPr>
              <p14:xfrm>
                <a:off x="1064789" y="4056922"/>
                <a:ext cx="98640" cy="11592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CBC558C-FEF7-4D43-88C8-32005A4F73C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1049309" y="4041442"/>
                  <a:ext cx="1292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7ADD9C2-1BAF-3342-AE35-73970795CC9E}"/>
                    </a:ext>
                  </a:extLst>
                </p14:cNvPr>
                <p14:cNvContentPartPr/>
                <p14:nvPr/>
              </p14:nvContentPartPr>
              <p14:xfrm>
                <a:off x="1082069" y="4172482"/>
                <a:ext cx="98640" cy="81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7ADD9C2-1BAF-3342-AE35-73970795CC9E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1066589" y="4157002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7448DD1-E89C-7C45-9716-33CE0BA30074}"/>
                    </a:ext>
                  </a:extLst>
                </p14:cNvPr>
                <p14:cNvContentPartPr/>
                <p14:nvPr/>
              </p14:nvContentPartPr>
              <p14:xfrm>
                <a:off x="1203389" y="4050802"/>
                <a:ext cx="93240" cy="19728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7448DD1-E89C-7C45-9716-33CE0BA3007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1188269" y="4035682"/>
                  <a:ext cx="123840" cy="22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0A2B5E9C-F10F-3849-A9BA-745DE28D281A}"/>
                  </a:ext>
                </a:extLst>
              </p14:cNvPr>
              <p14:cNvContentPartPr/>
              <p14:nvPr/>
            </p14:nvContentPartPr>
            <p14:xfrm>
              <a:off x="2054069" y="5579016"/>
              <a:ext cx="1071000" cy="3492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0A2B5E9C-F10F-3849-A9BA-745DE28D281A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2000429" y="5471016"/>
                <a:ext cx="1178640" cy="25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0" name="Group 239">
            <a:extLst>
              <a:ext uri="{FF2B5EF4-FFF2-40B4-BE49-F238E27FC236}">
                <a16:creationId xmlns:a16="http://schemas.microsoft.com/office/drawing/2014/main" id="{CFC41343-5CE7-6248-8A40-5D20F11972AF}"/>
              </a:ext>
            </a:extLst>
          </p:cNvPr>
          <p:cNvGrpSpPr/>
          <p:nvPr/>
        </p:nvGrpSpPr>
        <p:grpSpPr>
          <a:xfrm>
            <a:off x="2227949" y="3929122"/>
            <a:ext cx="810360" cy="1291320"/>
            <a:chOff x="2227949" y="3929122"/>
            <a:chExt cx="810360" cy="129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6872857-6AD5-CC42-947C-A92E9164C1D3}"/>
                    </a:ext>
                  </a:extLst>
                </p14:cNvPr>
                <p14:cNvContentPartPr/>
                <p14:nvPr/>
              </p14:nvContentPartPr>
              <p14:xfrm>
                <a:off x="2395709" y="4236202"/>
                <a:ext cx="360" cy="20304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6872857-6AD5-CC42-947C-A92E9164C1D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2380589" y="4220722"/>
                  <a:ext cx="309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A8FB01AF-A29D-324D-870A-C9883313AFB3}"/>
                    </a:ext>
                  </a:extLst>
                </p14:cNvPr>
                <p14:cNvContentPartPr/>
                <p14:nvPr/>
              </p14:nvContentPartPr>
              <p14:xfrm>
                <a:off x="2366909" y="4392442"/>
                <a:ext cx="104400" cy="4068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A8FB01AF-A29D-324D-870A-C9883313AFB3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2351789" y="4376962"/>
                  <a:ext cx="135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696ADBBF-2C13-DB4F-B0B7-A0FFC0F2CD35}"/>
                    </a:ext>
                  </a:extLst>
                </p14:cNvPr>
                <p14:cNvContentPartPr/>
                <p14:nvPr/>
              </p14:nvContentPartPr>
              <p14:xfrm>
                <a:off x="2227949" y="4137562"/>
                <a:ext cx="122040" cy="813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696ADBBF-2C13-DB4F-B0B7-A0FFC0F2CD3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2212469" y="4122442"/>
                  <a:ext cx="152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1F28D52-8A0E-0B46-BA9B-50A4D038DDB2}"/>
                    </a:ext>
                  </a:extLst>
                </p14:cNvPr>
                <p14:cNvContentPartPr/>
                <p14:nvPr/>
              </p14:nvContentPartPr>
              <p14:xfrm>
                <a:off x="2331989" y="4195522"/>
                <a:ext cx="64080" cy="4068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1F28D52-8A0E-0B46-BA9B-50A4D038DDB2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2316869" y="4180402"/>
                  <a:ext cx="946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E2E235C-ADDE-8641-9190-64799892BD91}"/>
                    </a:ext>
                  </a:extLst>
                </p14:cNvPr>
                <p14:cNvContentPartPr/>
                <p14:nvPr/>
              </p14:nvContentPartPr>
              <p14:xfrm>
                <a:off x="2361149" y="3975562"/>
                <a:ext cx="11880" cy="2952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E2E235C-ADDE-8641-9190-64799892BD9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46029" y="3960442"/>
                  <a:ext cx="424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55943E6-ADB8-0540-A65C-4856C5F4E9CF}"/>
                    </a:ext>
                  </a:extLst>
                </p14:cNvPr>
                <p14:cNvContentPartPr/>
                <p14:nvPr/>
              </p14:nvContentPartPr>
              <p14:xfrm>
                <a:off x="2378429" y="3964042"/>
                <a:ext cx="29160" cy="410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55943E6-ADB8-0540-A65C-4856C5F4E9C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363309" y="3948922"/>
                  <a:ext cx="597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A1EBB03-2448-2747-8C34-EFE236934A1B}"/>
                    </a:ext>
                  </a:extLst>
                </p14:cNvPr>
                <p14:cNvContentPartPr/>
                <p14:nvPr/>
              </p14:nvContentPartPr>
              <p14:xfrm>
                <a:off x="2453669" y="4033522"/>
                <a:ext cx="46440" cy="58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A1EBB03-2448-2747-8C34-EFE236934A1B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2438549" y="4018042"/>
                  <a:ext cx="77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1741717-0050-EA41-ACA9-B1F844066413}"/>
                    </a:ext>
                  </a:extLst>
                </p14:cNvPr>
                <p14:cNvContentPartPr/>
                <p14:nvPr/>
              </p14:nvContentPartPr>
              <p14:xfrm>
                <a:off x="2499749" y="3964042"/>
                <a:ext cx="41040" cy="1393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1741717-0050-EA41-ACA9-B1F84406641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484629" y="3948922"/>
                  <a:ext cx="716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BE27538C-B3A9-B449-9B02-18642352016C}"/>
                    </a:ext>
                  </a:extLst>
                </p14:cNvPr>
                <p14:cNvContentPartPr/>
                <p14:nvPr/>
              </p14:nvContentPartPr>
              <p14:xfrm>
                <a:off x="2603789" y="3969802"/>
                <a:ext cx="6480" cy="810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BE27538C-B3A9-B449-9B02-1864235201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2588669" y="3954682"/>
                  <a:ext cx="370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12DF34AF-DC08-F449-A952-9369EF130DF9}"/>
                    </a:ext>
                  </a:extLst>
                </p14:cNvPr>
                <p14:cNvContentPartPr/>
                <p14:nvPr/>
              </p14:nvContentPartPr>
              <p14:xfrm>
                <a:off x="2632949" y="3946762"/>
                <a:ext cx="11880" cy="7596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12DF34AF-DC08-F449-A952-9369EF130DF9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617829" y="3931282"/>
                  <a:ext cx="42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60D8EBF-8F8F-7B40-ADD4-FDD819CF5428}"/>
                    </a:ext>
                  </a:extLst>
                </p14:cNvPr>
                <p14:cNvContentPartPr/>
                <p14:nvPr/>
              </p14:nvContentPartPr>
              <p14:xfrm>
                <a:off x="2574989" y="4004722"/>
                <a:ext cx="75600" cy="92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60D8EBF-8F8F-7B40-ADD4-FDD819CF542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559869" y="3989602"/>
                  <a:ext cx="106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A23EE5E3-21D0-8E4C-9DF7-D48F2E34E8C2}"/>
                    </a:ext>
                  </a:extLst>
                </p14:cNvPr>
                <p14:cNvContentPartPr/>
                <p14:nvPr/>
              </p14:nvContentPartPr>
              <p14:xfrm>
                <a:off x="2684789" y="3975562"/>
                <a:ext cx="46800" cy="583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A23EE5E3-21D0-8E4C-9DF7-D48F2E34E8C2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669669" y="3960442"/>
                  <a:ext cx="77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D6858DE5-CAAC-6640-9911-0D57C9E56E10}"/>
                    </a:ext>
                  </a:extLst>
                </p14:cNvPr>
                <p14:cNvContentPartPr/>
                <p14:nvPr/>
              </p14:nvContentPartPr>
              <p14:xfrm>
                <a:off x="2725829" y="3946762"/>
                <a:ext cx="46440" cy="11052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D6858DE5-CAAC-6640-9911-0D57C9E56E1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2710349" y="3931282"/>
                  <a:ext cx="77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935D35EE-AAD8-9340-8850-C80BBC5637CA}"/>
                    </a:ext>
                  </a:extLst>
                </p14:cNvPr>
                <p14:cNvContentPartPr/>
                <p14:nvPr/>
              </p14:nvContentPartPr>
              <p14:xfrm>
                <a:off x="2731229" y="4039282"/>
                <a:ext cx="58320" cy="698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935D35EE-AAD8-9340-8850-C80BBC5637CA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2716109" y="4024162"/>
                  <a:ext cx="88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C5C6D2AC-8657-8643-AE82-21CB0E1D97D2}"/>
                    </a:ext>
                  </a:extLst>
                </p14:cNvPr>
                <p14:cNvContentPartPr/>
                <p14:nvPr/>
              </p14:nvContentPartPr>
              <p14:xfrm>
                <a:off x="2783789" y="3969802"/>
                <a:ext cx="46440" cy="810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C5C6D2AC-8657-8643-AE82-21CB0E1D97D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2768309" y="3954682"/>
                  <a:ext cx="77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7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3874CEEC-95E0-D641-8945-8CDD31B95A7A}"/>
                    </a:ext>
                  </a:extLst>
                </p14:cNvPr>
                <p14:cNvContentPartPr/>
                <p14:nvPr/>
              </p14:nvContentPartPr>
              <p14:xfrm>
                <a:off x="2829869" y="3952522"/>
                <a:ext cx="52560" cy="10440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3874CEEC-95E0-D641-8945-8CDD31B95A7A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2814389" y="3937402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9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01900A2-161C-7047-8C0D-2DA7A15B59C0}"/>
                    </a:ext>
                  </a:extLst>
                </p14:cNvPr>
                <p14:cNvContentPartPr/>
                <p14:nvPr/>
              </p14:nvContentPartPr>
              <p14:xfrm>
                <a:off x="2899349" y="3941002"/>
                <a:ext cx="17640" cy="3492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01900A2-161C-7047-8C0D-2DA7A15B59C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2884229" y="3925882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1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AF68AAA-9E10-D343-9D5F-8BBDB2E0B337}"/>
                    </a:ext>
                  </a:extLst>
                </p14:cNvPr>
                <p14:cNvContentPartPr/>
                <p14:nvPr/>
              </p14:nvContentPartPr>
              <p14:xfrm>
                <a:off x="2933909" y="3929122"/>
                <a:ext cx="17640" cy="3492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AF68AAA-9E10-D343-9D5F-8BBDB2E0B337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2918789" y="3914002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3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C764B58-4713-5740-8EBB-55569F71CBC2}"/>
                    </a:ext>
                  </a:extLst>
                </p14:cNvPr>
                <p14:cNvContentPartPr/>
                <p14:nvPr/>
              </p14:nvContentPartPr>
              <p14:xfrm>
                <a:off x="2343869" y="4855402"/>
                <a:ext cx="472320" cy="36504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C764B58-4713-5740-8EBB-55569F71CBC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2328749" y="4840282"/>
                  <a:ext cx="502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5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AD48740-D88F-EE47-B6CC-096E6B946ABA}"/>
                    </a:ext>
                  </a:extLst>
                </p14:cNvPr>
                <p14:cNvContentPartPr/>
                <p14:nvPr/>
              </p14:nvContentPartPr>
              <p14:xfrm>
                <a:off x="2795309" y="4137562"/>
                <a:ext cx="46440" cy="7354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AD48740-D88F-EE47-B6CC-096E6B946AB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2779829" y="4122442"/>
                  <a:ext cx="77040" cy="76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E0985DD-EC76-4341-BD01-BA7FE349A5F1}"/>
                    </a:ext>
                  </a:extLst>
                </p14:cNvPr>
                <p14:cNvContentPartPr/>
                <p14:nvPr/>
              </p14:nvContentPartPr>
              <p14:xfrm>
                <a:off x="2783789" y="4103002"/>
                <a:ext cx="202680" cy="410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E0985DD-EC76-4341-BD01-BA7FE349A5F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2768309" y="4087522"/>
                  <a:ext cx="233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9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D8532E26-DAE8-D044-95BD-841E1D1782CC}"/>
                    </a:ext>
                  </a:extLst>
                </p14:cNvPr>
                <p14:cNvContentPartPr/>
                <p14:nvPr/>
              </p14:nvContentPartPr>
              <p14:xfrm>
                <a:off x="2835629" y="4861162"/>
                <a:ext cx="202680" cy="234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D8532E26-DAE8-D044-95BD-841E1D1782C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2820149" y="4846042"/>
                  <a:ext cx="233280" cy="5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E8008AE-60EB-9349-A2B5-23B8493023B2}"/>
                  </a:ext>
                </a:extLst>
              </p14:cNvPr>
              <p14:cNvContentPartPr/>
              <p14:nvPr/>
            </p14:nvContentPartPr>
            <p14:xfrm>
              <a:off x="3109949" y="4392442"/>
              <a:ext cx="50040" cy="5256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E8008AE-60EB-9349-A2B5-23B8493023B2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3094829" y="4376962"/>
                <a:ext cx="8064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13CB434-34DF-C140-9354-AA632C60BF0C}"/>
                  </a:ext>
                </a:extLst>
              </p14:cNvPr>
              <p14:cNvContentPartPr/>
              <p14:nvPr/>
            </p14:nvContentPartPr>
            <p14:xfrm>
              <a:off x="3663269" y="4346002"/>
              <a:ext cx="11880" cy="12168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13CB434-34DF-C140-9354-AA632C60BF0C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3648149" y="4330882"/>
                <a:ext cx="4248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C2DC23BA-928A-834F-9D8C-B6BE1693D10E}"/>
                  </a:ext>
                </a:extLst>
              </p14:cNvPr>
              <p14:cNvContentPartPr/>
              <p14:nvPr/>
            </p14:nvContentPartPr>
            <p14:xfrm>
              <a:off x="4218749" y="4392442"/>
              <a:ext cx="115920" cy="756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C2DC23BA-928A-834F-9D8C-B6BE1693D10E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4203629" y="4376962"/>
                <a:ext cx="14652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BC4598B8-C49E-1741-B67F-D07CFEC6B45C}"/>
                  </a:ext>
                </a:extLst>
              </p14:cNvPr>
              <p14:cNvContentPartPr/>
              <p14:nvPr/>
            </p14:nvContentPartPr>
            <p14:xfrm>
              <a:off x="4698989" y="4357522"/>
              <a:ext cx="64080" cy="1044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BC4598B8-C49E-1741-B67F-D07CFEC6B45C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4683869" y="4342402"/>
                <a:ext cx="94680" cy="1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B85EBC9-D8FE-2146-BAB2-86CC47DAE079}"/>
              </a:ext>
            </a:extLst>
          </p:cNvPr>
          <p:cNvGrpSpPr/>
          <p:nvPr/>
        </p:nvGrpSpPr>
        <p:grpSpPr>
          <a:xfrm>
            <a:off x="5243309" y="4346002"/>
            <a:ext cx="81360" cy="110520"/>
            <a:chOff x="5243309" y="4346002"/>
            <a:chExt cx="8136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9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74138C6-5B84-7B4B-BE44-80F48361273F}"/>
                    </a:ext>
                  </a:extLst>
                </p14:cNvPr>
                <p14:cNvContentPartPr/>
                <p14:nvPr/>
              </p14:nvContentPartPr>
              <p14:xfrm>
                <a:off x="5243309" y="4352122"/>
                <a:ext cx="81360" cy="525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74138C6-5B84-7B4B-BE44-80F48361273F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227829" y="4336642"/>
                  <a:ext cx="111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B6B3669-D105-9849-B49C-A126748CAC84}"/>
                    </a:ext>
                  </a:extLst>
                </p14:cNvPr>
                <p14:cNvContentPartPr/>
                <p14:nvPr/>
              </p14:nvContentPartPr>
              <p14:xfrm>
                <a:off x="5289389" y="4346002"/>
                <a:ext cx="6120" cy="11052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B6B3669-D105-9849-B49C-A126748CAC84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274269" y="4330882"/>
                  <a:ext cx="36720" cy="14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8A9C52E6-2465-0046-9D37-308C5FBF16F6}"/>
              </a:ext>
            </a:extLst>
          </p:cNvPr>
          <p:cNvGrpSpPr/>
          <p:nvPr/>
        </p:nvGrpSpPr>
        <p:grpSpPr>
          <a:xfrm>
            <a:off x="5810309" y="4363282"/>
            <a:ext cx="122040" cy="93240"/>
            <a:chOff x="5810309" y="4363282"/>
            <a:chExt cx="122040" cy="9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3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ED0D2668-C697-F94B-89AB-8E95C06193A3}"/>
                    </a:ext>
                  </a:extLst>
                </p14:cNvPr>
                <p14:cNvContentPartPr/>
                <p14:nvPr/>
              </p14:nvContentPartPr>
              <p14:xfrm>
                <a:off x="5810309" y="4363282"/>
                <a:ext cx="81360" cy="9324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ED0D2668-C697-F94B-89AB-8E95C06193A3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794829" y="4348162"/>
                  <a:ext cx="1119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5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DADC8E8-E4D2-7445-AB28-FF7A132F4B98}"/>
                    </a:ext>
                  </a:extLst>
                </p14:cNvPr>
                <p14:cNvContentPartPr/>
                <p14:nvPr/>
              </p14:nvContentPartPr>
              <p14:xfrm>
                <a:off x="5821829" y="4369402"/>
                <a:ext cx="110520" cy="61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DADC8E8-E4D2-7445-AB28-FF7A132F4B9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806349" y="4353922"/>
                  <a:ext cx="14112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3EB55F23-8655-5844-A867-CD6B2D874E3A}"/>
                  </a:ext>
                </a:extLst>
              </p14:cNvPr>
              <p14:cNvContentPartPr/>
              <p14:nvPr/>
            </p14:nvContentPartPr>
            <p14:xfrm>
              <a:off x="6325469" y="4369402"/>
              <a:ext cx="40680" cy="6984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3EB55F23-8655-5844-A867-CD6B2D874E3A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309989" y="4353922"/>
                <a:ext cx="71280" cy="100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5" name="Group 254">
            <a:extLst>
              <a:ext uri="{FF2B5EF4-FFF2-40B4-BE49-F238E27FC236}">
                <a16:creationId xmlns:a16="http://schemas.microsoft.com/office/drawing/2014/main" id="{0BB4F1FF-2892-1A46-8D91-19BB811CAAAA}"/>
              </a:ext>
            </a:extLst>
          </p:cNvPr>
          <p:cNvGrpSpPr/>
          <p:nvPr/>
        </p:nvGrpSpPr>
        <p:grpSpPr>
          <a:xfrm>
            <a:off x="6938909" y="4027762"/>
            <a:ext cx="353160" cy="735480"/>
            <a:chOff x="6938909" y="4027762"/>
            <a:chExt cx="353160" cy="73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4B9CBB9B-DCAC-6E4E-BCC5-880FAEC7478D}"/>
                    </a:ext>
                  </a:extLst>
                </p14:cNvPr>
                <p14:cNvContentPartPr/>
                <p14:nvPr/>
              </p14:nvContentPartPr>
              <p14:xfrm>
                <a:off x="6938909" y="4352122"/>
                <a:ext cx="81360" cy="7560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4B9CBB9B-DCAC-6E4E-BCC5-880FAEC7478D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923429" y="4336642"/>
                  <a:ext cx="111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D008F38-EA3E-DB41-808F-EB187B7F2883}"/>
                    </a:ext>
                  </a:extLst>
                </p14:cNvPr>
                <p14:cNvContentPartPr/>
                <p14:nvPr/>
              </p14:nvContentPartPr>
              <p14:xfrm>
                <a:off x="7170389" y="4027762"/>
                <a:ext cx="121680" cy="64836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D008F38-EA3E-DB41-808F-EB187B7F2883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155269" y="4012642"/>
                  <a:ext cx="15228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1D6D8A6-D9F4-5D47-9E66-CD7130E8BF4E}"/>
                    </a:ext>
                  </a:extLst>
                </p14:cNvPr>
                <p14:cNvContentPartPr/>
                <p14:nvPr/>
              </p14:nvContentPartPr>
              <p14:xfrm>
                <a:off x="7152749" y="4664602"/>
                <a:ext cx="122040" cy="98640"/>
              </p14:xfrm>
            </p:contentPart>
          </mc:Choice>
          <mc:Fallback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1D6D8A6-D9F4-5D47-9E66-CD7130E8BF4E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37629" y="4649122"/>
                  <a:ext cx="15264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11E79DD6-DCD2-1E48-8333-BB737299D713}"/>
              </a:ext>
            </a:extLst>
          </p:cNvPr>
          <p:cNvGrpSpPr/>
          <p:nvPr/>
        </p:nvGrpSpPr>
        <p:grpSpPr>
          <a:xfrm>
            <a:off x="5584589" y="5660002"/>
            <a:ext cx="2274840" cy="370440"/>
            <a:chOff x="5584589" y="5660002"/>
            <a:chExt cx="227484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9EAF7F7-48D8-4641-A81B-30A9E07CEF8E}"/>
                    </a:ext>
                  </a:extLst>
                </p14:cNvPr>
                <p14:cNvContentPartPr/>
                <p14:nvPr/>
              </p14:nvContentPartPr>
              <p14:xfrm>
                <a:off x="5601869" y="5833522"/>
                <a:ext cx="133200" cy="1886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9EAF7F7-48D8-4641-A81B-30A9E07CEF8E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5586749" y="5818042"/>
                  <a:ext cx="1638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2DC9584-48DD-D742-8583-182FB26EE20C}"/>
                    </a:ext>
                  </a:extLst>
                </p14:cNvPr>
                <p14:cNvContentPartPr/>
                <p14:nvPr/>
              </p14:nvContentPartPr>
              <p14:xfrm>
                <a:off x="5590349" y="5850802"/>
                <a:ext cx="133200" cy="15084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2DC9584-48DD-D742-8583-182FB26EE20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5575229" y="5835682"/>
                  <a:ext cx="163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77EB4CDC-3E9A-AF4F-815E-95904DBE6DB6}"/>
                    </a:ext>
                  </a:extLst>
                </p14:cNvPr>
                <p14:cNvContentPartPr/>
                <p14:nvPr/>
              </p14:nvContentPartPr>
              <p14:xfrm>
                <a:off x="5665229" y="5868082"/>
                <a:ext cx="12240" cy="1764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77EB4CDC-3E9A-AF4F-815E-95904DBE6DB6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650109" y="5852962"/>
                  <a:ext cx="42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DEE63D5-789C-714B-8310-CB28D87EB01F}"/>
                    </a:ext>
                  </a:extLst>
                </p14:cNvPr>
                <p14:cNvContentPartPr/>
                <p14:nvPr/>
              </p14:nvContentPartPr>
              <p14:xfrm>
                <a:off x="5584589" y="5926042"/>
                <a:ext cx="29160" cy="36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DEE63D5-789C-714B-8310-CB28D87EB01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569469" y="5910562"/>
                  <a:ext cx="59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358E702E-CA93-CF4D-8D62-8D5456C0E645}"/>
                    </a:ext>
                  </a:extLst>
                </p14:cNvPr>
                <p14:cNvContentPartPr/>
                <p14:nvPr/>
              </p14:nvContentPartPr>
              <p14:xfrm>
                <a:off x="5642189" y="6012802"/>
                <a:ext cx="35280" cy="1764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358E702E-CA93-CF4D-8D62-8D5456C0E64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627069" y="5997682"/>
                  <a:ext cx="658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87C92EA0-DC60-8F46-90C3-823C3F51F995}"/>
                    </a:ext>
                  </a:extLst>
                </p14:cNvPr>
                <p14:cNvContentPartPr/>
                <p14:nvPr/>
              </p14:nvContentPartPr>
              <p14:xfrm>
                <a:off x="5723189" y="5943322"/>
                <a:ext cx="11880" cy="17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87C92EA0-DC60-8F46-90C3-823C3F51F99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08069" y="5928202"/>
                  <a:ext cx="42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7F7C1DF9-3BEE-1240-83D5-645D5F18DB7B}"/>
                    </a:ext>
                  </a:extLst>
                </p14:cNvPr>
                <p14:cNvContentPartPr/>
                <p14:nvPr/>
              </p14:nvContentPartPr>
              <p14:xfrm>
                <a:off x="5856749" y="5821642"/>
                <a:ext cx="110160" cy="8136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7F7C1DF9-3BEE-1240-83D5-645D5F18DB7B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841629" y="5806522"/>
                  <a:ext cx="140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A1F04AB-065F-EC46-AB87-7DE38C1C0CA3}"/>
                    </a:ext>
                  </a:extLst>
                </p14:cNvPr>
                <p14:cNvContentPartPr/>
                <p14:nvPr/>
              </p14:nvContentPartPr>
              <p14:xfrm>
                <a:off x="5868269" y="5908762"/>
                <a:ext cx="138960" cy="6408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A1F04AB-065F-EC46-AB87-7DE38C1C0CA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853149" y="5893282"/>
                  <a:ext cx="1695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0503846A-AB9E-3C41-83C9-207F91B87C30}"/>
                    </a:ext>
                  </a:extLst>
                </p14:cNvPr>
                <p14:cNvContentPartPr/>
                <p14:nvPr/>
              </p14:nvContentPartPr>
              <p14:xfrm>
                <a:off x="6006869" y="5839282"/>
                <a:ext cx="75600" cy="5256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0503846A-AB9E-3C41-83C9-207F91B87C30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991749" y="5823802"/>
                  <a:ext cx="1062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0FA27ED9-8146-A24B-9C9A-49A30E80BE82}"/>
                    </a:ext>
                  </a:extLst>
                </p14:cNvPr>
                <p14:cNvContentPartPr/>
                <p14:nvPr/>
              </p14:nvContentPartPr>
              <p14:xfrm>
                <a:off x="6018749" y="5891122"/>
                <a:ext cx="87120" cy="7596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0FA27ED9-8146-A24B-9C9A-49A30E80BE82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003629" y="5876002"/>
                  <a:ext cx="1177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ED66394-0D1F-1F4E-A3A1-F35B2F11943C}"/>
                    </a:ext>
                  </a:extLst>
                </p14:cNvPr>
                <p14:cNvContentPartPr/>
                <p14:nvPr/>
              </p14:nvContentPartPr>
              <p14:xfrm>
                <a:off x="6174629" y="5816242"/>
                <a:ext cx="23760" cy="928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ED66394-0D1F-1F4E-A3A1-F35B2F11943C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6159509" y="5800762"/>
                  <a:ext cx="54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70CEF717-52AA-BD4E-8C0C-10F20068B6AF}"/>
                    </a:ext>
                  </a:extLst>
                </p14:cNvPr>
                <p14:cNvContentPartPr/>
                <p14:nvPr/>
              </p14:nvContentPartPr>
              <p14:xfrm>
                <a:off x="6174629" y="5816242"/>
                <a:ext cx="52560" cy="10440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70CEF717-52AA-BD4E-8C0C-10F20068B6A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6159509" y="5800762"/>
                  <a:ext cx="83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66BFECAE-C61F-8F4B-B90E-1EBC4644940D}"/>
                    </a:ext>
                  </a:extLst>
                </p14:cNvPr>
                <p14:cNvContentPartPr/>
                <p14:nvPr/>
              </p14:nvContentPartPr>
              <p14:xfrm>
                <a:off x="6238709" y="5793202"/>
                <a:ext cx="58320" cy="871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66BFECAE-C61F-8F4B-B90E-1EBC4644940D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6223229" y="5777722"/>
                  <a:ext cx="889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F652F33-E7E1-F341-A54F-FBEFBD3B970E}"/>
                    </a:ext>
                  </a:extLst>
                </p14:cNvPr>
                <p14:cNvContentPartPr/>
                <p14:nvPr/>
              </p14:nvContentPartPr>
              <p14:xfrm>
                <a:off x="6191909" y="5885722"/>
                <a:ext cx="110520" cy="5256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F652F33-E7E1-F341-A54F-FBEFBD3B970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6176789" y="5870242"/>
                  <a:ext cx="141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D4D7525-D406-7047-A130-588F78D463C6}"/>
                    </a:ext>
                  </a:extLst>
                </p14:cNvPr>
                <p14:cNvContentPartPr/>
                <p14:nvPr/>
              </p14:nvContentPartPr>
              <p14:xfrm>
                <a:off x="6221429" y="5908762"/>
                <a:ext cx="64080" cy="5832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D4D7525-D406-7047-A130-588F78D463C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6205949" y="5893282"/>
                  <a:ext cx="94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5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014157E2-957E-D442-AB01-0DFF882A3110}"/>
                    </a:ext>
                  </a:extLst>
                </p14:cNvPr>
                <p14:cNvContentPartPr/>
                <p14:nvPr/>
              </p14:nvContentPartPr>
              <p14:xfrm>
                <a:off x="6290909" y="5833522"/>
                <a:ext cx="121680" cy="1101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014157E2-957E-D442-AB01-0DFF882A3110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275429" y="5818042"/>
                  <a:ext cx="1522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51B4F5C-0E77-1E4B-ABCA-BB408A7AF7CF}"/>
                    </a:ext>
                  </a:extLst>
                </p14:cNvPr>
                <p14:cNvContentPartPr/>
                <p14:nvPr/>
              </p14:nvContentPartPr>
              <p14:xfrm>
                <a:off x="6389189" y="5798602"/>
                <a:ext cx="138960" cy="13932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51B4F5C-0E77-1E4B-ABCA-BB408A7AF7CF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373709" y="5783482"/>
                  <a:ext cx="169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2781B779-CC99-0746-B3AF-91E850F8DAE2}"/>
                    </a:ext>
                  </a:extLst>
                </p14:cNvPr>
                <p14:cNvContentPartPr/>
                <p14:nvPr/>
              </p14:nvContentPartPr>
              <p14:xfrm>
                <a:off x="6539309" y="5827762"/>
                <a:ext cx="52560" cy="8136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2781B779-CC99-0746-B3AF-91E850F8DAE2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524189" y="5812642"/>
                  <a:ext cx="831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8409FD4-8D8F-F54A-B469-773F17C97B5E}"/>
                    </a:ext>
                  </a:extLst>
                </p14:cNvPr>
                <p14:cNvContentPartPr/>
                <p14:nvPr/>
              </p14:nvContentPartPr>
              <p14:xfrm>
                <a:off x="6562709" y="5827762"/>
                <a:ext cx="52200" cy="1764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8409FD4-8D8F-F54A-B469-773F17C97B5E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6547589" y="5812642"/>
                  <a:ext cx="828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DC6029A-EB82-0847-B5B7-B97D3494CA0D}"/>
                    </a:ext>
                  </a:extLst>
                </p14:cNvPr>
                <p14:cNvContentPartPr/>
                <p14:nvPr/>
              </p14:nvContentPartPr>
              <p14:xfrm>
                <a:off x="6579989" y="5804362"/>
                <a:ext cx="58320" cy="6408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DC6029A-EB82-0847-B5B7-B97D3494CA0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6564869" y="5789242"/>
                  <a:ext cx="88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C065E1E4-1B83-BC41-AB9D-E493FE7F44D6}"/>
                    </a:ext>
                  </a:extLst>
                </p14:cNvPr>
                <p14:cNvContentPartPr/>
                <p14:nvPr/>
              </p14:nvContentPartPr>
              <p14:xfrm>
                <a:off x="6632189" y="5775562"/>
                <a:ext cx="17640" cy="15048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C065E1E4-1B83-BC41-AB9D-E493FE7F44D6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617069" y="5760442"/>
                  <a:ext cx="48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1D3D3F3-FD0B-8445-A8F8-45C14ABC785F}"/>
                    </a:ext>
                  </a:extLst>
                </p14:cNvPr>
                <p14:cNvContentPartPr/>
                <p14:nvPr/>
              </p14:nvContentPartPr>
              <p14:xfrm>
                <a:off x="6579989" y="5920282"/>
                <a:ext cx="104400" cy="40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1D3D3F3-FD0B-8445-A8F8-45C14ABC785F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564869" y="5905162"/>
                  <a:ext cx="135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80835CC8-2D77-A64D-94FC-31D84A68FA56}"/>
                    </a:ext>
                  </a:extLst>
                </p14:cNvPr>
                <p14:cNvContentPartPr/>
                <p14:nvPr/>
              </p14:nvContentPartPr>
              <p14:xfrm>
                <a:off x="6823349" y="5810482"/>
                <a:ext cx="110160" cy="12204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80835CC8-2D77-A64D-94FC-31D84A68FA56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807869" y="5795002"/>
                  <a:ext cx="140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2634C1A-A570-2B4C-8ED5-04E66E9D323C}"/>
                    </a:ext>
                  </a:extLst>
                </p14:cNvPr>
                <p14:cNvContentPartPr/>
                <p14:nvPr/>
              </p14:nvContentPartPr>
              <p14:xfrm>
                <a:off x="6927389" y="5798602"/>
                <a:ext cx="110160" cy="12744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2634C1A-A570-2B4C-8ED5-04E66E9D323C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6911909" y="5783482"/>
                  <a:ext cx="1407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C8B454CF-D888-FB4B-BEC0-B655A6CC9DF0}"/>
                    </a:ext>
                  </a:extLst>
                </p14:cNvPr>
                <p14:cNvContentPartPr/>
                <p14:nvPr/>
              </p14:nvContentPartPr>
              <p14:xfrm>
                <a:off x="7060229" y="5769802"/>
                <a:ext cx="52560" cy="64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C8B454CF-D888-FB4B-BEC0-B655A6CC9DF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45109" y="5754322"/>
                  <a:ext cx="83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1B310628-FC5A-3141-B492-D80C61FD8B79}"/>
                    </a:ext>
                  </a:extLst>
                </p14:cNvPr>
                <p14:cNvContentPartPr/>
                <p14:nvPr/>
              </p14:nvContentPartPr>
              <p14:xfrm>
                <a:off x="7054469" y="5827762"/>
                <a:ext cx="122040" cy="9288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1B310628-FC5A-3141-B492-D80C61FD8B79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038989" y="5812642"/>
                  <a:ext cx="1526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29803DA-ABF5-B743-95E4-D2C37D8E2548}"/>
                    </a:ext>
                  </a:extLst>
                </p14:cNvPr>
                <p14:cNvContentPartPr/>
                <p14:nvPr/>
              </p14:nvContentPartPr>
              <p14:xfrm>
                <a:off x="7262909" y="5775562"/>
                <a:ext cx="63720" cy="7560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29803DA-ABF5-B743-95E4-D2C37D8E254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247789" y="5760442"/>
                  <a:ext cx="943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C66ADC74-8146-D444-9027-9AD06D5602C6}"/>
                    </a:ext>
                  </a:extLst>
                </p14:cNvPr>
                <p14:cNvContentPartPr/>
                <p14:nvPr/>
              </p14:nvContentPartPr>
              <p14:xfrm>
                <a:off x="7349669" y="5706082"/>
                <a:ext cx="29160" cy="156600"/>
              </p14:xfrm>
            </p:contentPart>
          </mc:Choice>
          <mc:Fallback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C66ADC74-8146-D444-9027-9AD06D5602C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7334549" y="5690962"/>
                  <a:ext cx="59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02868BD-9BD0-9240-B247-B544BFABD394}"/>
                    </a:ext>
                  </a:extLst>
                </p14:cNvPr>
                <p14:cNvContentPartPr/>
                <p14:nvPr/>
              </p14:nvContentPartPr>
              <p14:xfrm>
                <a:off x="7216469" y="5856562"/>
                <a:ext cx="87120" cy="9576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02868BD-9BD0-9240-B247-B544BFABD394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201349" y="5841082"/>
                  <a:ext cx="117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F2AEBB2-FF55-C843-BBE5-AA9F8319743E}"/>
                    </a:ext>
                  </a:extLst>
                </p14:cNvPr>
                <p14:cNvContentPartPr/>
                <p14:nvPr/>
              </p14:nvContentPartPr>
              <p14:xfrm>
                <a:off x="7251389" y="5885722"/>
                <a:ext cx="87120" cy="2952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F2AEBB2-FF55-C843-BBE5-AA9F8319743E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236269" y="5870242"/>
                  <a:ext cx="117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81F94D7D-84BE-7F43-B5C6-9386F73602E4}"/>
                    </a:ext>
                  </a:extLst>
                </p14:cNvPr>
                <p14:cNvContentPartPr/>
                <p14:nvPr/>
              </p14:nvContentPartPr>
              <p14:xfrm>
                <a:off x="7274429" y="5833522"/>
                <a:ext cx="81360" cy="1220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81F94D7D-84BE-7F43-B5C6-9386F73602E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259309" y="5818042"/>
                  <a:ext cx="111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E5E4186-7562-464C-B8EC-9F04FA84F203}"/>
                    </a:ext>
                  </a:extLst>
                </p14:cNvPr>
                <p14:cNvContentPartPr/>
                <p14:nvPr/>
              </p14:nvContentPartPr>
              <p14:xfrm>
                <a:off x="7297469" y="5873842"/>
                <a:ext cx="98640" cy="3492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E5E4186-7562-464C-B8EC-9F04FA84F203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282349" y="5858722"/>
                  <a:ext cx="1292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81634DC-E716-6A45-9CBB-1D464305689F}"/>
                    </a:ext>
                  </a:extLst>
                </p14:cNvPr>
                <p14:cNvContentPartPr/>
                <p14:nvPr/>
              </p14:nvContentPartPr>
              <p14:xfrm>
                <a:off x="7419149" y="5769802"/>
                <a:ext cx="87120" cy="1681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81634DC-E716-6A45-9CBB-1D464305689F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404029" y="5754322"/>
                  <a:ext cx="117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90F16E35-2E51-6844-B5F6-81CC6116D030}"/>
                    </a:ext>
                  </a:extLst>
                </p14:cNvPr>
                <p14:cNvContentPartPr/>
                <p14:nvPr/>
              </p14:nvContentPartPr>
              <p14:xfrm>
                <a:off x="7488629" y="5781322"/>
                <a:ext cx="75600" cy="9900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90F16E35-2E51-6844-B5F6-81CC6116D030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473149" y="5766202"/>
                  <a:ext cx="106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EF2B13F-042B-A141-A6D2-8AEB19B3E118}"/>
                    </a:ext>
                  </a:extLst>
                </p14:cNvPr>
                <p14:cNvContentPartPr/>
                <p14:nvPr/>
              </p14:nvContentPartPr>
              <p14:xfrm>
                <a:off x="7563869" y="5694562"/>
                <a:ext cx="17640" cy="1886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EF2B13F-042B-A141-A6D2-8AEB19B3E118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7548389" y="5679442"/>
                  <a:ext cx="48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7256005E-EEC5-6142-86B9-F2B8455A2C93}"/>
                    </a:ext>
                  </a:extLst>
                </p14:cNvPr>
                <p14:cNvContentPartPr/>
                <p14:nvPr/>
              </p14:nvContentPartPr>
              <p14:xfrm>
                <a:off x="7558109" y="5787082"/>
                <a:ext cx="69840" cy="5832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7256005E-EEC5-6142-86B9-F2B8455A2C9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7542629" y="5771602"/>
                  <a:ext cx="1004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C3B3692-73FE-A042-B905-C91BF68A1E51}"/>
                    </a:ext>
                  </a:extLst>
                </p14:cNvPr>
                <p14:cNvContentPartPr/>
                <p14:nvPr/>
              </p14:nvContentPartPr>
              <p14:xfrm>
                <a:off x="7575389" y="5810482"/>
                <a:ext cx="64080" cy="637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C3B3692-73FE-A042-B905-C91BF68A1E5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7559909" y="5795002"/>
                  <a:ext cx="946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239A51D8-5C81-F545-8963-D69FC93254E2}"/>
                    </a:ext>
                  </a:extLst>
                </p14:cNvPr>
                <p14:cNvContentPartPr/>
                <p14:nvPr/>
              </p14:nvContentPartPr>
              <p14:xfrm>
                <a:off x="7633349" y="5758282"/>
                <a:ext cx="69840" cy="8712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239A51D8-5C81-F545-8963-D69FC93254E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7618229" y="5743162"/>
                  <a:ext cx="1004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77ABBC96-CA34-DC46-871D-0952C8458311}"/>
                    </a:ext>
                  </a:extLst>
                </p14:cNvPr>
                <p14:cNvContentPartPr/>
                <p14:nvPr/>
              </p14:nvContentPartPr>
              <p14:xfrm>
                <a:off x="7679429" y="5787082"/>
                <a:ext cx="52560" cy="1224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77ABBC96-CA34-DC46-871D-0952C8458311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7664309" y="5771602"/>
                  <a:ext cx="8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E3CDFDD-94C5-B648-A02E-B8C082BD195E}"/>
                    </a:ext>
                  </a:extLst>
                </p14:cNvPr>
                <p14:cNvContentPartPr/>
                <p14:nvPr/>
              </p14:nvContentPartPr>
              <p14:xfrm>
                <a:off x="7748909" y="5660002"/>
                <a:ext cx="29520" cy="21456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E3CDFDD-94C5-B648-A02E-B8C082BD195E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7733789" y="5644522"/>
                  <a:ext cx="601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5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D04B728D-85F0-8D40-AB5C-9A37A3339849}"/>
                    </a:ext>
                  </a:extLst>
                </p14:cNvPr>
                <p14:cNvContentPartPr/>
                <p14:nvPr/>
              </p14:nvContentPartPr>
              <p14:xfrm>
                <a:off x="7847189" y="5816242"/>
                <a:ext cx="12240" cy="61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D04B728D-85F0-8D40-AB5C-9A37A3339849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7832069" y="5800762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A76EE037-16AC-1C44-9A87-6AD95248AF13}"/>
              </a:ext>
            </a:extLst>
          </p:cNvPr>
          <p:cNvGrpSpPr/>
          <p:nvPr/>
        </p:nvGrpSpPr>
        <p:grpSpPr>
          <a:xfrm>
            <a:off x="8090549" y="4085362"/>
            <a:ext cx="717840" cy="220680"/>
            <a:chOff x="8090549" y="4085362"/>
            <a:chExt cx="717840" cy="22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FB7AC94-0136-4540-A765-F15242C29F87}"/>
                    </a:ext>
                  </a:extLst>
                </p14:cNvPr>
                <p14:cNvContentPartPr/>
                <p14:nvPr/>
              </p14:nvContentPartPr>
              <p14:xfrm>
                <a:off x="8090549" y="4091482"/>
                <a:ext cx="122040" cy="1738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FB7AC94-0136-4540-A765-F15242C29F87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8075069" y="4076362"/>
                  <a:ext cx="1526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E2BA4CB-7485-AD4E-B09B-D2051E612DD1}"/>
                    </a:ext>
                  </a:extLst>
                </p14:cNvPr>
                <p14:cNvContentPartPr/>
                <p14:nvPr/>
              </p14:nvContentPartPr>
              <p14:xfrm>
                <a:off x="8246789" y="4091482"/>
                <a:ext cx="29160" cy="13320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E2BA4CB-7485-AD4E-B09B-D2051E612DD1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8231669" y="4076362"/>
                  <a:ext cx="597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1C53F637-6797-FD49-92DE-31AAD423989A}"/>
                    </a:ext>
                  </a:extLst>
                </p14:cNvPr>
                <p14:cNvContentPartPr/>
                <p14:nvPr/>
              </p14:nvContentPartPr>
              <p14:xfrm>
                <a:off x="8241029" y="4120282"/>
                <a:ext cx="64080" cy="1105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1C53F637-6797-FD49-92DE-31AAD423989A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8225909" y="4104802"/>
                  <a:ext cx="946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3ED15676-E3F5-BB42-8898-0E618FD32109}"/>
                    </a:ext>
                  </a:extLst>
                </p14:cNvPr>
                <p14:cNvContentPartPr/>
                <p14:nvPr/>
              </p14:nvContentPartPr>
              <p14:xfrm>
                <a:off x="8304749" y="4085362"/>
                <a:ext cx="63720" cy="110520"/>
              </p14:xfrm>
            </p:contentPart>
          </mc:Choice>
          <mc:Fallback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3ED15676-E3F5-BB42-8898-0E618FD32109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8289629" y="4070242"/>
                  <a:ext cx="943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A9EF424-015F-A54B-8829-486D99A74B42}"/>
                    </a:ext>
                  </a:extLst>
                </p14:cNvPr>
                <p14:cNvContentPartPr/>
                <p14:nvPr/>
              </p14:nvContentPartPr>
              <p14:xfrm>
                <a:off x="8258309" y="4178242"/>
                <a:ext cx="110160" cy="7560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A9EF424-015F-A54B-8829-486D99A74B42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8243189" y="4163122"/>
                  <a:ext cx="140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A043E50-78D0-E344-90E4-3F2126C6152F}"/>
                    </a:ext>
                  </a:extLst>
                </p14:cNvPr>
                <p14:cNvContentPartPr/>
                <p14:nvPr/>
              </p14:nvContentPartPr>
              <p14:xfrm>
                <a:off x="8298989" y="4207042"/>
                <a:ext cx="57960" cy="9864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A043E50-78D0-E344-90E4-3F2126C6152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8283869" y="4191922"/>
                  <a:ext cx="8856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F143FA2-DBCC-3E4A-9C6A-C06E721D754D}"/>
                    </a:ext>
                  </a:extLst>
                </p14:cNvPr>
                <p14:cNvContentPartPr/>
                <p14:nvPr/>
              </p14:nvContentPartPr>
              <p14:xfrm>
                <a:off x="8420309" y="4108762"/>
                <a:ext cx="40680" cy="6372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F143FA2-DBCC-3E4A-9C6A-C06E721D754D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8405189" y="4093642"/>
                  <a:ext cx="71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64A6142B-19B3-B748-A0E2-6863787EF259}"/>
                    </a:ext>
                  </a:extLst>
                </p14:cNvPr>
                <p14:cNvContentPartPr/>
                <p14:nvPr/>
              </p14:nvContentPartPr>
              <p14:xfrm>
                <a:off x="8368109" y="4178242"/>
                <a:ext cx="92880" cy="4644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64A6142B-19B3-B748-A0E2-6863787EF259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352989" y="4163122"/>
                  <a:ext cx="12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1DDD5B01-0565-3840-9376-0AAB3A441813}"/>
                    </a:ext>
                  </a:extLst>
                </p14:cNvPr>
                <p14:cNvContentPartPr/>
                <p14:nvPr/>
              </p14:nvContentPartPr>
              <p14:xfrm>
                <a:off x="8414549" y="4195522"/>
                <a:ext cx="81360" cy="6984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1DDD5B01-0565-3840-9376-0AAB3A441813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399429" y="4180402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558E797-274C-5D4B-837E-035C064409FB}"/>
                    </a:ext>
                  </a:extLst>
                </p14:cNvPr>
                <p14:cNvContentPartPr/>
                <p14:nvPr/>
              </p14:nvContentPartPr>
              <p14:xfrm>
                <a:off x="8524349" y="4126402"/>
                <a:ext cx="81360" cy="69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558E797-274C-5D4B-837E-035C064409FB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509229" y="4110922"/>
                  <a:ext cx="1119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C00AC9F-A8DD-8C47-AC1A-61437B42E0A4}"/>
                    </a:ext>
                  </a:extLst>
                </p14:cNvPr>
                <p14:cNvContentPartPr/>
                <p14:nvPr/>
              </p14:nvContentPartPr>
              <p14:xfrm>
                <a:off x="8576549" y="4108762"/>
                <a:ext cx="84600" cy="9864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C00AC9F-A8DD-8C47-AC1A-61437B42E0A4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561429" y="4093642"/>
                  <a:ext cx="1152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A29C597-AB4D-4B49-96C1-A1A3475572FF}"/>
                    </a:ext>
                  </a:extLst>
                </p14:cNvPr>
                <p14:cNvContentPartPr/>
                <p14:nvPr/>
              </p14:nvContentPartPr>
              <p14:xfrm>
                <a:off x="8559269" y="4172482"/>
                <a:ext cx="110160" cy="52560"/>
              </p14:xfrm>
            </p:contentPart>
          </mc:Choice>
          <mc:Fallback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A29C597-AB4D-4B49-96C1-A1A3475572FF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544149" y="4157002"/>
                  <a:ext cx="1407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AA85715-74D8-4E43-B34A-3AB1B9D43195}"/>
                    </a:ext>
                  </a:extLst>
                </p14:cNvPr>
                <p14:cNvContentPartPr/>
                <p14:nvPr/>
              </p14:nvContentPartPr>
              <p14:xfrm>
                <a:off x="8565029" y="4230442"/>
                <a:ext cx="98640" cy="75600"/>
              </p14:xfrm>
            </p:contentPart>
          </mc:Choice>
          <mc:Fallback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AA85715-74D8-4E43-B34A-3AB1B9D43195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8549909" y="4215322"/>
                  <a:ext cx="1292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CA2EE48-2D4C-F34B-91E2-FD17D76A99B0}"/>
                    </a:ext>
                  </a:extLst>
                </p14:cNvPr>
                <p14:cNvContentPartPr/>
                <p14:nvPr/>
              </p14:nvContentPartPr>
              <p14:xfrm>
                <a:off x="8709749" y="4085362"/>
                <a:ext cx="98640" cy="203040"/>
              </p14:xfrm>
            </p:contentPart>
          </mc:Choice>
          <mc:Fallback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CA2EE48-2D4C-F34B-91E2-FD17D76A99B0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8694269" y="4070242"/>
                  <a:ext cx="129240" cy="23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25462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25246" y="1269222"/>
            <a:ext cx="775983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Oversampling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altLang="ko-KR" b="1" dirty="0"/>
              <a:t>It may miss the start bit between two high values if it samples the wire once every bit time.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r>
              <a:rPr lang="en-US" altLang="ko-KR" b="1" dirty="0"/>
              <a:t>It needs a faster clock that will sample the wire faster than once every bit cycle (in this case, 4 times during each bit time)</a:t>
            </a:r>
          </a:p>
          <a:p>
            <a:pPr marL="285750" indent="-285750">
              <a:buFont typeface="Calibri" panose="020F0502020204030204" pitchFamily="34" charset="0"/>
              <a:buChar char="-"/>
            </a:pPr>
            <a:endParaRPr lang="en-US" altLang="ko-KR" sz="1000" b="1" dirty="0"/>
          </a:p>
          <a:p>
            <a:r>
              <a:rPr lang="en-US" altLang="ko-KR" b="1" dirty="0"/>
              <a:t>Block diagram of serial line transmitter/receiver</a:t>
            </a:r>
          </a:p>
          <a:p>
            <a:endParaRPr lang="en-US" altLang="ko-KR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43" y="3226506"/>
            <a:ext cx="5850442" cy="30089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8640" y="785244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Implementation</a:t>
            </a:r>
            <a:endParaRPr lang="ko-KR" altLang="en-US" sz="2000" b="1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C9A939E-34F0-BE47-AA79-EBEBF782A6B0}"/>
              </a:ext>
            </a:extLst>
          </p:cNvPr>
          <p:cNvGrpSpPr/>
          <p:nvPr/>
        </p:nvGrpSpPr>
        <p:grpSpPr>
          <a:xfrm>
            <a:off x="3634109" y="3061176"/>
            <a:ext cx="2008440" cy="521280"/>
            <a:chOff x="3634109" y="3061176"/>
            <a:chExt cx="2008440" cy="52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E187236-C71E-5247-B4FB-B8D7F3528B09}"/>
                    </a:ext>
                  </a:extLst>
                </p14:cNvPr>
                <p14:cNvContentPartPr/>
                <p14:nvPr/>
              </p14:nvContentPartPr>
              <p14:xfrm>
                <a:off x="3657509" y="3420096"/>
                <a:ext cx="121680" cy="11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E187236-C71E-5247-B4FB-B8D7F3528B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642389" y="3404976"/>
                  <a:ext cx="1522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1545BBF-92CD-F846-B81C-7AC344720086}"/>
                    </a:ext>
                  </a:extLst>
                </p14:cNvPr>
                <p14:cNvContentPartPr/>
                <p14:nvPr/>
              </p14:nvContentPartPr>
              <p14:xfrm>
                <a:off x="3634109" y="3489576"/>
                <a:ext cx="110520" cy="92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1545BBF-92CD-F846-B81C-7AC3447200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8989" y="3474456"/>
                  <a:ext cx="1411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A3D612E-C088-C645-A536-F1BF7C4C0450}"/>
                    </a:ext>
                  </a:extLst>
                </p14:cNvPr>
                <p14:cNvContentPartPr/>
                <p14:nvPr/>
              </p14:nvContentPartPr>
              <p14:xfrm>
                <a:off x="5503589" y="3408576"/>
                <a:ext cx="63720" cy="1566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A3D612E-C088-C645-A536-F1BF7C4C045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88469" y="3393096"/>
                  <a:ext cx="943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0E41A4F-2F0D-0244-94E3-F438C0379C7E}"/>
                    </a:ext>
                  </a:extLst>
                </p14:cNvPr>
                <p14:cNvContentPartPr/>
                <p14:nvPr/>
              </p14:nvContentPartPr>
              <p14:xfrm>
                <a:off x="5509349" y="3501096"/>
                <a:ext cx="133200" cy="756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0E41A4F-2F0D-0244-94E3-F438C0379C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94229" y="3485616"/>
                  <a:ext cx="163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A9A700-6871-B646-BDBB-CEDDF86947EA}"/>
                    </a:ext>
                  </a:extLst>
                </p14:cNvPr>
                <p14:cNvContentPartPr/>
                <p14:nvPr/>
              </p14:nvContentPartPr>
              <p14:xfrm>
                <a:off x="3888989" y="3298776"/>
                <a:ext cx="58320" cy="928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A9A700-6871-B646-BDBB-CEDDF86947E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873509" y="3283296"/>
                  <a:ext cx="88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79CD5EF-D938-0A45-B571-2149C740A889}"/>
                    </a:ext>
                  </a:extLst>
                </p14:cNvPr>
                <p14:cNvContentPartPr/>
                <p14:nvPr/>
              </p14:nvContentPartPr>
              <p14:xfrm>
                <a:off x="3975749" y="3252336"/>
                <a:ext cx="46800" cy="124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79CD5EF-D938-0A45-B571-2149C740A8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60269" y="3236856"/>
                  <a:ext cx="774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A9C29D-EFB8-4C47-8AB8-7F5BE7A0B6C9}"/>
                    </a:ext>
                  </a:extLst>
                </p14:cNvPr>
                <p14:cNvContentPartPr/>
                <p14:nvPr/>
              </p14:nvContentPartPr>
              <p14:xfrm>
                <a:off x="3935429" y="3379416"/>
                <a:ext cx="69480" cy="698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A9C29D-EFB8-4C47-8AB8-7F5BE7A0B6C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19949" y="3364296"/>
                  <a:ext cx="1000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B12FA3B-243D-EA48-8279-EE1804A022FD}"/>
                    </a:ext>
                  </a:extLst>
                </p14:cNvPr>
                <p14:cNvContentPartPr/>
                <p14:nvPr/>
              </p14:nvContentPartPr>
              <p14:xfrm>
                <a:off x="4016429" y="3330096"/>
                <a:ext cx="57960" cy="558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B12FA3B-243D-EA48-8279-EE1804A022F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00949" y="3314976"/>
                  <a:ext cx="88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20279F4-0D2A-E84F-971E-6BA1BE878A47}"/>
                    </a:ext>
                  </a:extLst>
                </p14:cNvPr>
                <p14:cNvContentPartPr/>
                <p14:nvPr/>
              </p14:nvContentPartPr>
              <p14:xfrm>
                <a:off x="4039469" y="3356376"/>
                <a:ext cx="58320" cy="12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20279F4-0D2A-E84F-971E-6BA1BE878A4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023989" y="3341256"/>
                  <a:ext cx="88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4F0B070-EFDE-BB4A-A96E-9FAED065E5B0}"/>
                    </a:ext>
                  </a:extLst>
                </p14:cNvPr>
                <p14:cNvContentPartPr/>
                <p14:nvPr/>
              </p14:nvContentPartPr>
              <p14:xfrm>
                <a:off x="4097429" y="3286896"/>
                <a:ext cx="63720" cy="871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4F0B070-EFDE-BB4A-A96E-9FAED065E5B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1949" y="3271776"/>
                  <a:ext cx="943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67BD88-795F-F74D-B224-58D89B72F3FD}"/>
                    </a:ext>
                  </a:extLst>
                </p14:cNvPr>
                <p14:cNvContentPartPr/>
                <p14:nvPr/>
              </p14:nvContentPartPr>
              <p14:xfrm>
                <a:off x="4160789" y="3286896"/>
                <a:ext cx="29520" cy="583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67BD88-795F-F74D-B224-58D89B72F3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45669" y="3271776"/>
                  <a:ext cx="601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B8FD249-977A-0148-A52F-42A8F74B561C}"/>
                    </a:ext>
                  </a:extLst>
                </p14:cNvPr>
                <p14:cNvContentPartPr/>
                <p14:nvPr/>
              </p14:nvContentPartPr>
              <p14:xfrm>
                <a:off x="4131989" y="3304176"/>
                <a:ext cx="104400" cy="730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B8FD249-977A-0148-A52F-42A8F74B561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116509" y="3289056"/>
                  <a:ext cx="135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CEB2137-D7C9-0C47-891E-5D46512E9523}"/>
                    </a:ext>
                  </a:extLst>
                </p14:cNvPr>
                <p14:cNvContentPartPr/>
                <p14:nvPr/>
              </p14:nvContentPartPr>
              <p14:xfrm>
                <a:off x="4230269" y="3211656"/>
                <a:ext cx="46800" cy="191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CEB2137-D7C9-0C47-891E-5D46512E95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15149" y="3196536"/>
                  <a:ext cx="77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16CBFC3-E825-5D49-81E7-775117B631D4}"/>
                    </a:ext>
                  </a:extLst>
                </p14:cNvPr>
                <p14:cNvContentPartPr/>
                <p14:nvPr/>
              </p14:nvContentPartPr>
              <p14:xfrm>
                <a:off x="4386509" y="3269616"/>
                <a:ext cx="64080" cy="81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16CBFC3-E825-5D49-81E7-775117B631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71389" y="3254496"/>
                  <a:ext cx="946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6BC5068-DEBC-A642-8FED-FA9D0998A3A3}"/>
                    </a:ext>
                  </a:extLst>
                </p14:cNvPr>
                <p14:cNvContentPartPr/>
                <p14:nvPr/>
              </p14:nvContentPartPr>
              <p14:xfrm>
                <a:off x="4467869" y="3165576"/>
                <a:ext cx="34920" cy="1857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6BC5068-DEBC-A642-8FED-FA9D0998A3A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452389" y="3150096"/>
                  <a:ext cx="65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3EF3C3-5987-F745-9AB6-A892301105CC}"/>
                    </a:ext>
                  </a:extLst>
                </p14:cNvPr>
                <p14:cNvContentPartPr/>
                <p14:nvPr/>
              </p14:nvContentPartPr>
              <p14:xfrm>
                <a:off x="4531589" y="3153696"/>
                <a:ext cx="6120" cy="1800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3EF3C3-5987-F745-9AB6-A892301105C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16109" y="3138576"/>
                  <a:ext cx="367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E4A817B-9CC2-0843-BC43-31B23EAAD2E9}"/>
                    </a:ext>
                  </a:extLst>
                </p14:cNvPr>
                <p14:cNvContentPartPr/>
                <p14:nvPr/>
              </p14:nvContentPartPr>
              <p14:xfrm>
                <a:off x="4537349" y="3211656"/>
                <a:ext cx="57960" cy="92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E4A817B-9CC2-0843-BC43-31B23EAAD2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521869" y="3196536"/>
                  <a:ext cx="88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21C7E0A-3A2A-EA47-AA69-3E4805D6FC7D}"/>
                    </a:ext>
                  </a:extLst>
                </p14:cNvPr>
                <p14:cNvContentPartPr/>
                <p14:nvPr/>
              </p14:nvContentPartPr>
              <p14:xfrm>
                <a:off x="4606469" y="3194376"/>
                <a:ext cx="69840" cy="35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21C7E0A-3A2A-EA47-AA69-3E4805D6FC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590989" y="3179256"/>
                  <a:ext cx="1004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5A5F33-D1BD-E140-BBEF-067665044AE9}"/>
                    </a:ext>
                  </a:extLst>
                </p14:cNvPr>
                <p14:cNvContentPartPr/>
                <p14:nvPr/>
              </p14:nvContentPartPr>
              <p14:xfrm>
                <a:off x="4583429" y="3252336"/>
                <a:ext cx="92880" cy="46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5A5F33-D1BD-E140-BBEF-067665044AE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567949" y="3236856"/>
                  <a:ext cx="123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C74C730-7924-9D4E-8431-1F9C90E352CB}"/>
                    </a:ext>
                  </a:extLst>
                </p14:cNvPr>
                <p14:cNvContentPartPr/>
                <p14:nvPr/>
              </p14:nvContentPartPr>
              <p14:xfrm>
                <a:off x="4629869" y="3269616"/>
                <a:ext cx="110160" cy="396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C74C730-7924-9D4E-8431-1F9C90E352C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614389" y="3254496"/>
                  <a:ext cx="1407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781808C-EACA-E442-9476-9E4D45C71EAC}"/>
                    </a:ext>
                  </a:extLst>
                </p14:cNvPr>
                <p14:cNvContentPartPr/>
                <p14:nvPr/>
              </p14:nvContentPartPr>
              <p14:xfrm>
                <a:off x="4809149" y="3188616"/>
                <a:ext cx="52200" cy="104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781808C-EACA-E442-9476-9E4D45C71EA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94029" y="3173136"/>
                  <a:ext cx="828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FCA6C0-A217-7843-A9B0-DDBD6B0B31C7}"/>
                    </a:ext>
                  </a:extLst>
                </p14:cNvPr>
                <p14:cNvContentPartPr/>
                <p14:nvPr/>
              </p14:nvContentPartPr>
              <p14:xfrm>
                <a:off x="4866749" y="3130656"/>
                <a:ext cx="35280" cy="145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FCA6C0-A217-7843-A9B0-DDBD6B0B31C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851629" y="3115536"/>
                  <a:ext cx="65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A1A152-DDB3-5740-A814-8E140FAD84F7}"/>
                    </a:ext>
                  </a:extLst>
                </p14:cNvPr>
                <p14:cNvContentPartPr/>
                <p14:nvPr/>
              </p14:nvContentPartPr>
              <p14:xfrm>
                <a:off x="4930469" y="3153696"/>
                <a:ext cx="52560" cy="43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A1A152-DDB3-5740-A814-8E140FAD84F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915349" y="3138576"/>
                  <a:ext cx="831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8E1FEAF-A1D6-DD48-849B-CED88FB294D5}"/>
                    </a:ext>
                  </a:extLst>
                </p14:cNvPr>
                <p14:cNvContentPartPr/>
                <p14:nvPr/>
              </p14:nvContentPartPr>
              <p14:xfrm>
                <a:off x="4918949" y="3200136"/>
                <a:ext cx="98640" cy="46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8E1FEAF-A1D6-DD48-849B-CED88FB294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903829" y="3185016"/>
                  <a:ext cx="1292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4F543B1-497D-A248-8089-1987B3BA888D}"/>
                    </a:ext>
                  </a:extLst>
                </p14:cNvPr>
                <p14:cNvContentPartPr/>
                <p14:nvPr/>
              </p14:nvContentPartPr>
              <p14:xfrm>
                <a:off x="4947749" y="3200136"/>
                <a:ext cx="133560" cy="6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4F543B1-497D-A248-8089-1987B3BA888D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2629" y="3185016"/>
                  <a:ext cx="164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EA8EB0-82F4-7240-990A-BF8A387E0413}"/>
                    </a:ext>
                  </a:extLst>
                </p14:cNvPr>
                <p14:cNvContentPartPr/>
                <p14:nvPr/>
              </p14:nvContentPartPr>
              <p14:xfrm>
                <a:off x="5092829" y="3107616"/>
                <a:ext cx="34920" cy="928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EA8EB0-82F4-7240-990A-BF8A387E041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077349" y="3092496"/>
                  <a:ext cx="65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6A528B-26BA-4049-9FE8-85E6DB40B660}"/>
                    </a:ext>
                  </a:extLst>
                </p14:cNvPr>
                <p14:cNvContentPartPr/>
                <p14:nvPr/>
              </p14:nvContentPartPr>
              <p14:xfrm>
                <a:off x="5087069" y="3177096"/>
                <a:ext cx="115920" cy="986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6A528B-26BA-4049-9FE8-85E6DB40B660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071589" y="3161976"/>
                  <a:ext cx="1465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09472E-6F84-7340-A4B5-91A6795E777F}"/>
                    </a:ext>
                  </a:extLst>
                </p14:cNvPr>
                <p14:cNvContentPartPr/>
                <p14:nvPr/>
              </p14:nvContentPartPr>
              <p14:xfrm>
                <a:off x="5283629" y="3113376"/>
                <a:ext cx="64080" cy="52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09472E-6F84-7340-A4B5-91A6795E77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268149" y="3097896"/>
                  <a:ext cx="94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FE1FE50-91E1-6942-A6AC-A64B31AA9B87}"/>
                    </a:ext>
                  </a:extLst>
                </p14:cNvPr>
                <p14:cNvContentPartPr/>
                <p14:nvPr/>
              </p14:nvContentPartPr>
              <p14:xfrm>
                <a:off x="5341589" y="3061176"/>
                <a:ext cx="17640" cy="1101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FE1FE50-91E1-6942-A6AC-A64B31AA9B8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326469" y="3046056"/>
                  <a:ext cx="482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0951B8A-DE53-6040-8CCF-83645DB73FFB}"/>
                    </a:ext>
                  </a:extLst>
                </p14:cNvPr>
                <p14:cNvContentPartPr/>
                <p14:nvPr/>
              </p14:nvContentPartPr>
              <p14:xfrm>
                <a:off x="5272109" y="3182856"/>
                <a:ext cx="52560" cy="756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0951B8A-DE53-6040-8CCF-83645DB73FFB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256989" y="3167376"/>
                  <a:ext cx="831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7BB49F0B-C36C-1146-8C0B-2807388863A1}"/>
                    </a:ext>
                  </a:extLst>
                </p14:cNvPr>
                <p14:cNvContentPartPr/>
                <p14:nvPr/>
              </p14:nvContentPartPr>
              <p14:xfrm>
                <a:off x="5272109" y="3188616"/>
                <a:ext cx="75600" cy="583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7BB49F0B-C36C-1146-8C0B-2807388863A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256989" y="3173136"/>
                  <a:ext cx="10620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AC17A36-FA74-FF4C-B30F-9C67F1548943}"/>
                    </a:ext>
                  </a:extLst>
                </p14:cNvPr>
                <p14:cNvContentPartPr/>
                <p14:nvPr/>
              </p14:nvContentPartPr>
              <p14:xfrm>
                <a:off x="5318549" y="3159816"/>
                <a:ext cx="75240" cy="87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AC17A36-FA74-FF4C-B30F-9C67F154894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303429" y="3144336"/>
                  <a:ext cx="1058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C793882-C404-CE4F-991B-35EF61EC5843}"/>
                    </a:ext>
                  </a:extLst>
                </p14:cNvPr>
                <p14:cNvContentPartPr/>
                <p14:nvPr/>
              </p14:nvContentPartPr>
              <p14:xfrm>
                <a:off x="5393429" y="3130656"/>
                <a:ext cx="92880" cy="871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C793882-C404-CE4F-991B-35EF61EC584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378309" y="3115536"/>
                  <a:ext cx="12348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AAD3EB9-7640-C243-851D-8D24BB16CE20}"/>
              </a:ext>
            </a:extLst>
          </p:cNvPr>
          <p:cNvGrpSpPr/>
          <p:nvPr/>
        </p:nvGrpSpPr>
        <p:grpSpPr>
          <a:xfrm>
            <a:off x="2540429" y="5191296"/>
            <a:ext cx="289800" cy="191160"/>
            <a:chOff x="2540429" y="5191296"/>
            <a:chExt cx="289800" cy="19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EA2DCAF-BB0A-3446-88B3-D963C1FC2A13}"/>
                    </a:ext>
                  </a:extLst>
                </p14:cNvPr>
                <p14:cNvContentPartPr/>
                <p14:nvPr/>
              </p14:nvContentPartPr>
              <p14:xfrm>
                <a:off x="2540429" y="5289216"/>
                <a:ext cx="17640" cy="698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EA2DCAF-BB0A-3446-88B3-D963C1FC2A1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25309" y="5274096"/>
                  <a:ext cx="4824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CA0A1B4-222B-C34B-BE28-3DF5E2608BE1}"/>
                    </a:ext>
                  </a:extLst>
                </p14:cNvPr>
                <p14:cNvContentPartPr/>
                <p14:nvPr/>
              </p14:nvContentPartPr>
              <p14:xfrm>
                <a:off x="2586509" y="5271936"/>
                <a:ext cx="41040" cy="4104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CA0A1B4-222B-C34B-BE28-3DF5E2608BE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571389" y="5256816"/>
                  <a:ext cx="71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C2531A3-EA61-D045-922D-1D2A04B052D2}"/>
                    </a:ext>
                  </a:extLst>
                </p14:cNvPr>
                <p14:cNvContentPartPr/>
                <p14:nvPr/>
              </p14:nvContentPartPr>
              <p14:xfrm>
                <a:off x="2644469" y="5191296"/>
                <a:ext cx="23400" cy="13320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C2531A3-EA61-D045-922D-1D2A04B052D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629349" y="5175816"/>
                  <a:ext cx="540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A701D81-4F95-7D4E-AD8B-B8FF41F74A7D}"/>
                    </a:ext>
                  </a:extLst>
                </p14:cNvPr>
                <p14:cNvContentPartPr/>
                <p14:nvPr/>
              </p14:nvContentPartPr>
              <p14:xfrm>
                <a:off x="2667509" y="5225856"/>
                <a:ext cx="69840" cy="9288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A701D81-4F95-7D4E-AD8B-B8FF41F74A7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652389" y="5210736"/>
                  <a:ext cx="100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AF89781-EA3F-5F41-89C9-01E160C1E3EC}"/>
                    </a:ext>
                  </a:extLst>
                </p14:cNvPr>
                <p14:cNvContentPartPr/>
                <p14:nvPr/>
              </p14:nvContentPartPr>
              <p14:xfrm>
                <a:off x="2736989" y="5254656"/>
                <a:ext cx="11880" cy="468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AF89781-EA3F-5F41-89C9-01E160C1E3E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721869" y="5239176"/>
                  <a:ext cx="4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BC991F-2499-194A-82F4-2D69282DC9E9}"/>
                    </a:ext>
                  </a:extLst>
                </p14:cNvPr>
                <p14:cNvContentPartPr/>
                <p14:nvPr/>
              </p14:nvContentPartPr>
              <p14:xfrm>
                <a:off x="2766149" y="5205336"/>
                <a:ext cx="18000" cy="1252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BC991F-2499-194A-82F4-2D69282DC9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750669" y="5189856"/>
                  <a:ext cx="486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88B3BE0-5C50-3043-87BD-4A4209D73B8B}"/>
                    </a:ext>
                  </a:extLst>
                </p14:cNvPr>
                <p14:cNvContentPartPr/>
                <p14:nvPr/>
              </p14:nvContentPartPr>
              <p14:xfrm>
                <a:off x="2754629" y="5347536"/>
                <a:ext cx="75600" cy="349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88B3BE0-5C50-3043-87BD-4A4209D73B8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739149" y="5332056"/>
                  <a:ext cx="106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D91C447-1C32-644B-8819-C313CC723268}"/>
              </a:ext>
            </a:extLst>
          </p:cNvPr>
          <p:cNvGrpSpPr/>
          <p:nvPr/>
        </p:nvGrpSpPr>
        <p:grpSpPr>
          <a:xfrm>
            <a:off x="2395709" y="5434296"/>
            <a:ext cx="156600" cy="370440"/>
            <a:chOff x="2395709" y="5434296"/>
            <a:chExt cx="156600" cy="37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0B4E144-A49F-BF4A-97FC-18F0DAD02469}"/>
                    </a:ext>
                  </a:extLst>
                </p14:cNvPr>
                <p14:cNvContentPartPr/>
                <p14:nvPr/>
              </p14:nvContentPartPr>
              <p14:xfrm>
                <a:off x="2482469" y="5434296"/>
                <a:ext cx="34920" cy="19692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0B4E144-A49F-BF4A-97FC-18F0DAD024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467349" y="5418816"/>
                  <a:ext cx="65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8B37D6C-295E-B24A-892A-F68B158DAB01}"/>
                    </a:ext>
                  </a:extLst>
                </p14:cNvPr>
                <p14:cNvContentPartPr/>
                <p14:nvPr/>
              </p14:nvContentPartPr>
              <p14:xfrm>
                <a:off x="2447909" y="5561376"/>
                <a:ext cx="104400" cy="756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8B37D6C-295E-B24A-892A-F68B158DAB0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432789" y="5546256"/>
                  <a:ext cx="135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4019D27F-A966-2942-9359-2B8E9AAF8CE6}"/>
                    </a:ext>
                  </a:extLst>
                </p14:cNvPr>
                <p14:cNvContentPartPr/>
                <p14:nvPr/>
              </p14:nvContentPartPr>
              <p14:xfrm>
                <a:off x="2395709" y="5723376"/>
                <a:ext cx="69840" cy="8136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4019D27F-A966-2942-9359-2B8E9AAF8CE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380589" y="5708256"/>
                  <a:ext cx="10044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31132C7-1775-AD43-A0C6-8FC6B276AC86}"/>
              </a:ext>
            </a:extLst>
          </p:cNvPr>
          <p:cNvGrpSpPr/>
          <p:nvPr/>
        </p:nvGrpSpPr>
        <p:grpSpPr>
          <a:xfrm>
            <a:off x="4016429" y="4733736"/>
            <a:ext cx="1314000" cy="1522800"/>
            <a:chOff x="4016429" y="4733736"/>
            <a:chExt cx="1314000" cy="15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FE1050D-F3A8-454D-B516-416912B3A920}"/>
                    </a:ext>
                  </a:extLst>
                </p14:cNvPr>
                <p14:cNvContentPartPr/>
                <p14:nvPr/>
              </p14:nvContentPartPr>
              <p14:xfrm>
                <a:off x="4629869" y="5630856"/>
                <a:ext cx="335880" cy="1159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FE1050D-F3A8-454D-B516-416912B3A92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14389" y="5615736"/>
                  <a:ext cx="3661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7CA27B3-6948-F047-9155-5DE2D80CAF03}"/>
                    </a:ext>
                  </a:extLst>
                </p14:cNvPr>
                <p14:cNvContentPartPr/>
                <p14:nvPr/>
              </p14:nvContentPartPr>
              <p14:xfrm>
                <a:off x="4618349" y="5572896"/>
                <a:ext cx="75240" cy="110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7CA27B3-6948-F047-9155-5DE2D80CAF0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602869" y="5557776"/>
                  <a:ext cx="105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522D127-F9EC-6A41-9041-954B38686028}"/>
                    </a:ext>
                  </a:extLst>
                </p14:cNvPr>
                <p14:cNvContentPartPr/>
                <p14:nvPr/>
              </p14:nvContentPartPr>
              <p14:xfrm>
                <a:off x="4843709" y="5694216"/>
                <a:ext cx="121680" cy="5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522D127-F9EC-6A41-9041-954B3868602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828589" y="5679096"/>
                  <a:ext cx="1522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8F45E04-D4CC-954F-A4EB-3A478FAC9318}"/>
                    </a:ext>
                  </a:extLst>
                </p14:cNvPr>
                <p14:cNvContentPartPr/>
                <p14:nvPr/>
              </p14:nvContentPartPr>
              <p14:xfrm>
                <a:off x="4606469" y="5335656"/>
                <a:ext cx="87120" cy="92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8F45E04-D4CC-954F-A4EB-3A478FAC931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90989" y="5320536"/>
                  <a:ext cx="117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5A101D3-6237-6E4D-8A11-1EE24D9F0A1D}"/>
                    </a:ext>
                  </a:extLst>
                </p14:cNvPr>
                <p14:cNvContentPartPr/>
                <p14:nvPr/>
              </p14:nvContentPartPr>
              <p14:xfrm>
                <a:off x="4618349" y="5393616"/>
                <a:ext cx="98640" cy="64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5A101D3-6237-6E4D-8A11-1EE24D9F0A1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602869" y="5378136"/>
                  <a:ext cx="12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50240AD-6AEC-EC40-B046-A41ED96A05D7}"/>
                    </a:ext>
                  </a:extLst>
                </p14:cNvPr>
                <p14:cNvContentPartPr/>
                <p14:nvPr/>
              </p14:nvContentPartPr>
              <p14:xfrm>
                <a:off x="4710869" y="5332416"/>
                <a:ext cx="81000" cy="1249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50240AD-6AEC-EC40-B046-A41ED96A05D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695389" y="5317296"/>
                  <a:ext cx="111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FFD435-036C-2044-A0EA-1238CDB72605}"/>
                    </a:ext>
                  </a:extLst>
                </p14:cNvPr>
                <p14:cNvContentPartPr/>
                <p14:nvPr/>
              </p14:nvContentPartPr>
              <p14:xfrm>
                <a:off x="4820669" y="5271936"/>
                <a:ext cx="29160" cy="8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FFD435-036C-2044-A0EA-1238CDB7260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805549" y="5256816"/>
                  <a:ext cx="59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97F9DFB-606D-F241-9F27-09694FF23D4B}"/>
                    </a:ext>
                  </a:extLst>
                </p14:cNvPr>
                <p14:cNvContentPartPr/>
                <p14:nvPr/>
              </p14:nvContentPartPr>
              <p14:xfrm>
                <a:off x="4843709" y="5260776"/>
                <a:ext cx="34920" cy="87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97F9DFB-606D-F241-9F27-09694FF23D4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828589" y="5245296"/>
                  <a:ext cx="65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D47450B-7129-DB47-BB61-EEAFC923B3DF}"/>
                    </a:ext>
                  </a:extLst>
                </p14:cNvPr>
                <p14:cNvContentPartPr/>
                <p14:nvPr/>
              </p14:nvContentPartPr>
              <p14:xfrm>
                <a:off x="4884389" y="5196696"/>
                <a:ext cx="46440" cy="1101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D47450B-7129-DB47-BB61-EEAFC923B3D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869269" y="5181576"/>
                  <a:ext cx="77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F32B94C-50FC-CF4F-AA4F-78092D1D8A6B}"/>
                    </a:ext>
                  </a:extLst>
                </p14:cNvPr>
                <p14:cNvContentPartPr/>
                <p14:nvPr/>
              </p14:nvContentPartPr>
              <p14:xfrm>
                <a:off x="4849469" y="5295336"/>
                <a:ext cx="98640" cy="928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F32B94C-50FC-CF4F-AA4F-78092D1D8A6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34349" y="5280216"/>
                  <a:ext cx="1292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AB5A1DE-EE61-FA47-9A5E-819DD99DA89B}"/>
                    </a:ext>
                  </a:extLst>
                </p14:cNvPr>
                <p14:cNvContentPartPr/>
                <p14:nvPr/>
              </p14:nvContentPartPr>
              <p14:xfrm>
                <a:off x="4965029" y="5214336"/>
                <a:ext cx="29520" cy="468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AB5A1DE-EE61-FA47-9A5E-819DD99DA89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49909" y="5198856"/>
                  <a:ext cx="60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942972C-B28B-8142-8113-4C03AC8BCF3B}"/>
                    </a:ext>
                  </a:extLst>
                </p14:cNvPr>
                <p14:cNvContentPartPr/>
                <p14:nvPr/>
              </p14:nvContentPartPr>
              <p14:xfrm>
                <a:off x="4965029" y="5254656"/>
                <a:ext cx="58320" cy="81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942972C-B28B-8142-8113-4C03AC8BCF3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949909" y="5239176"/>
                  <a:ext cx="88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E981638-0740-B240-B0A5-C1F2503B90D2}"/>
                    </a:ext>
                  </a:extLst>
                </p14:cNvPr>
                <p14:cNvContentPartPr/>
                <p14:nvPr/>
              </p14:nvContentPartPr>
              <p14:xfrm>
                <a:off x="5092829" y="5121816"/>
                <a:ext cx="64080" cy="1101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E981638-0740-B240-B0A5-C1F2503B90D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077349" y="5106336"/>
                  <a:ext cx="946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1B9211A-5C7A-AE4F-B3DF-CA71040BAD99}"/>
                    </a:ext>
                  </a:extLst>
                </p14:cNvPr>
                <p14:cNvContentPartPr/>
                <p14:nvPr/>
              </p14:nvContentPartPr>
              <p14:xfrm>
                <a:off x="5115869" y="5254656"/>
                <a:ext cx="41040" cy="468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1B9211A-5C7A-AE4F-B3DF-CA71040BAD9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100389" y="5239176"/>
                  <a:ext cx="716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7BF7C28-AC8B-DD49-8FE9-771F96F4C958}"/>
                    </a:ext>
                  </a:extLst>
                </p14:cNvPr>
                <p14:cNvContentPartPr/>
                <p14:nvPr/>
              </p14:nvContentPartPr>
              <p14:xfrm>
                <a:off x="5156549" y="5115696"/>
                <a:ext cx="104400" cy="1393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7BF7C28-AC8B-DD49-8FE9-771F96F4C958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141069" y="5100576"/>
                  <a:ext cx="135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CEE6594-E013-3B44-A75D-4A2A324E0B35}"/>
                    </a:ext>
                  </a:extLst>
                </p14:cNvPr>
                <p14:cNvContentPartPr/>
                <p14:nvPr/>
              </p14:nvContentPartPr>
              <p14:xfrm>
                <a:off x="5260589" y="5092656"/>
                <a:ext cx="46440" cy="7560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CEE6594-E013-3B44-A75D-4A2A324E0B3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5245469" y="5077536"/>
                  <a:ext cx="770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F4138E1-19AA-B047-851C-F69467C89D90}"/>
                    </a:ext>
                  </a:extLst>
                </p14:cNvPr>
                <p14:cNvContentPartPr/>
                <p14:nvPr/>
              </p14:nvContentPartPr>
              <p14:xfrm>
                <a:off x="5254829" y="5167896"/>
                <a:ext cx="75600" cy="81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F4138E1-19AA-B047-851C-F69467C89D9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239349" y="5152416"/>
                  <a:ext cx="1062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6BE71DC-2C4A-2849-8E57-D3654E5F3E63}"/>
                    </a:ext>
                  </a:extLst>
                </p14:cNvPr>
                <p14:cNvContentPartPr/>
                <p14:nvPr/>
              </p14:nvContentPartPr>
              <p14:xfrm>
                <a:off x="4832189" y="5434296"/>
                <a:ext cx="58320" cy="5256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6BE71DC-2C4A-2849-8E57-D3654E5F3E6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817069" y="5418816"/>
                  <a:ext cx="889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106B381-88EA-0348-BA8E-C4996B4605E7}"/>
                    </a:ext>
                  </a:extLst>
                </p14:cNvPr>
                <p14:cNvContentPartPr/>
                <p14:nvPr/>
              </p14:nvContentPartPr>
              <p14:xfrm>
                <a:off x="4837949" y="5445456"/>
                <a:ext cx="75600" cy="698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106B381-88EA-0348-BA8E-C4996B4605E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22829" y="5430336"/>
                  <a:ext cx="1062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5B0E11-1363-3C4E-8AF5-0CA5DFC6D1B3}"/>
                    </a:ext>
                  </a:extLst>
                </p14:cNvPr>
                <p14:cNvContentPartPr/>
                <p14:nvPr/>
              </p14:nvContentPartPr>
              <p14:xfrm>
                <a:off x="4855229" y="5503776"/>
                <a:ext cx="69840" cy="2340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45B0E11-1363-3C4E-8AF5-0CA5DFC6D1B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840109" y="5488296"/>
                  <a:ext cx="1004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8C11C8C-8F49-9D4A-B69E-459AAF2699BA}"/>
                    </a:ext>
                  </a:extLst>
                </p14:cNvPr>
                <p14:cNvContentPartPr/>
                <p14:nvPr/>
              </p14:nvContentPartPr>
              <p14:xfrm>
                <a:off x="4878269" y="5514936"/>
                <a:ext cx="93240" cy="6408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8C11C8C-8F49-9D4A-B69E-459AAF2699B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863149" y="5499816"/>
                  <a:ext cx="12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B3DE0-EFA7-C44D-BEA2-243EC934C588}"/>
                    </a:ext>
                  </a:extLst>
                </p14:cNvPr>
                <p14:cNvContentPartPr/>
                <p14:nvPr/>
              </p14:nvContentPartPr>
              <p14:xfrm>
                <a:off x="4947749" y="5459856"/>
                <a:ext cx="64080" cy="442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B3DE0-EFA7-C44D-BEA2-243EC934C58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932629" y="5444376"/>
                  <a:ext cx="946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2FB146C-6F17-9F4B-BAFF-70CCA305E287}"/>
                    </a:ext>
                  </a:extLst>
                </p14:cNvPr>
                <p14:cNvContentPartPr/>
                <p14:nvPr/>
              </p14:nvContentPartPr>
              <p14:xfrm>
                <a:off x="5005709" y="5382096"/>
                <a:ext cx="34920" cy="1274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2FB146C-6F17-9F4B-BAFF-70CCA305E28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990589" y="5366976"/>
                  <a:ext cx="65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228D22A-6A2E-F34A-918F-56F31B489A2D}"/>
                    </a:ext>
                  </a:extLst>
                </p14:cNvPr>
                <p14:cNvContentPartPr/>
                <p14:nvPr/>
              </p14:nvContentPartPr>
              <p14:xfrm>
                <a:off x="4994189" y="5497656"/>
                <a:ext cx="87120" cy="4680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228D22A-6A2E-F34A-918F-56F31B489A2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979069" y="5482536"/>
                  <a:ext cx="1177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B003DAE-8FDF-574A-A39F-B2B0D93128D3}"/>
                    </a:ext>
                  </a:extLst>
                </p14:cNvPr>
                <p14:cNvContentPartPr/>
                <p14:nvPr/>
              </p14:nvContentPartPr>
              <p14:xfrm>
                <a:off x="5087069" y="5497656"/>
                <a:ext cx="11880" cy="1224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B003DAE-8FDF-574A-A39F-B2B0D93128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071589" y="5482536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7E838C-145F-4541-97A3-09CAEE48F91A}"/>
                    </a:ext>
                  </a:extLst>
                </p14:cNvPr>
                <p14:cNvContentPartPr/>
                <p14:nvPr/>
              </p14:nvContentPartPr>
              <p14:xfrm>
                <a:off x="4016429" y="5260776"/>
                <a:ext cx="34920" cy="9288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7E838C-145F-4541-97A3-09CAEE48F91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000949" y="5245296"/>
                  <a:ext cx="65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7E2763-3BE7-DE49-AFA9-A7E2DEBB1E7A}"/>
                    </a:ext>
                  </a:extLst>
                </p14:cNvPr>
                <p14:cNvContentPartPr/>
                <p14:nvPr/>
              </p14:nvContentPartPr>
              <p14:xfrm>
                <a:off x="4068269" y="5208576"/>
                <a:ext cx="122040" cy="1159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7E2763-3BE7-DE49-AFA9-A7E2DEBB1E7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052789" y="5193096"/>
                  <a:ext cx="152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B7CC6C5-826C-5D42-AA74-FA75AEFDF000}"/>
                    </a:ext>
                  </a:extLst>
                </p14:cNvPr>
                <p14:cNvContentPartPr/>
                <p14:nvPr/>
              </p14:nvContentPartPr>
              <p14:xfrm>
                <a:off x="4172309" y="5075376"/>
                <a:ext cx="64080" cy="1162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B7CC6C5-826C-5D42-AA74-FA75AEFDF00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157189" y="5059896"/>
                  <a:ext cx="94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95E0149-ED90-9F4E-97E2-7EF3059EC4E5}"/>
                    </a:ext>
                  </a:extLst>
                </p14:cNvPr>
                <p14:cNvContentPartPr/>
                <p14:nvPr/>
              </p14:nvContentPartPr>
              <p14:xfrm>
                <a:off x="4247549" y="5063496"/>
                <a:ext cx="6120" cy="3492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95E0149-ED90-9F4E-97E2-7EF3059EC4E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232429" y="5048376"/>
                  <a:ext cx="36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500D6A5-FBBE-214D-A732-F66092D613FD}"/>
                    </a:ext>
                  </a:extLst>
                </p14:cNvPr>
                <p14:cNvContentPartPr/>
                <p14:nvPr/>
              </p14:nvContentPartPr>
              <p14:xfrm>
                <a:off x="4270949" y="5023176"/>
                <a:ext cx="11880" cy="46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500D6A5-FBBE-214D-A732-F66092D613F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255829" y="5008056"/>
                  <a:ext cx="42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F91E7C-7A6B-1640-89E0-E388AF03C02C}"/>
                    </a:ext>
                  </a:extLst>
                </p14:cNvPr>
                <p14:cNvContentPartPr/>
                <p14:nvPr/>
              </p14:nvContentPartPr>
              <p14:xfrm>
                <a:off x="4311269" y="5046216"/>
                <a:ext cx="23400" cy="410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F91E7C-7A6B-1640-89E0-E388AF03C02C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96149" y="5031096"/>
                  <a:ext cx="54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117B089-E525-CF41-B949-13A6551F8CB9}"/>
                    </a:ext>
                  </a:extLst>
                </p14:cNvPr>
                <p14:cNvContentPartPr/>
                <p14:nvPr/>
              </p14:nvContentPartPr>
              <p14:xfrm>
                <a:off x="4326029" y="4982856"/>
                <a:ext cx="20160" cy="9288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117B089-E525-CF41-B949-13A6551F8CB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10909" y="4967736"/>
                  <a:ext cx="50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30AC6D2-8BC8-3E4D-92BF-CFA13A568AB9}"/>
                    </a:ext>
                  </a:extLst>
                </p14:cNvPr>
                <p14:cNvContentPartPr/>
                <p14:nvPr/>
              </p14:nvContentPartPr>
              <p14:xfrm>
                <a:off x="4357709" y="4953696"/>
                <a:ext cx="52200" cy="6408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30AC6D2-8BC8-3E4D-92BF-CFA13A568AB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42589" y="4938576"/>
                  <a:ext cx="828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AF634F1-A76F-EE4F-A903-182CBB8D419E}"/>
                    </a:ext>
                  </a:extLst>
                </p14:cNvPr>
                <p14:cNvContentPartPr/>
                <p14:nvPr/>
              </p14:nvContentPartPr>
              <p14:xfrm>
                <a:off x="4357709" y="5000136"/>
                <a:ext cx="75240" cy="7848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AF634F1-A76F-EE4F-A903-182CBB8D419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342589" y="4985016"/>
                  <a:ext cx="105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7BBC7DF-4C63-BD4C-80BD-3AC70BFAB198}"/>
                    </a:ext>
                  </a:extLst>
                </p14:cNvPr>
                <p14:cNvContentPartPr/>
                <p14:nvPr/>
              </p14:nvContentPartPr>
              <p14:xfrm>
                <a:off x="4426829" y="4959456"/>
                <a:ext cx="46800" cy="468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7BBC7DF-4C63-BD4C-80BD-3AC70BFAB19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411709" y="4944336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1FFD23A-D7C8-4046-AFE2-302FD0086695}"/>
                    </a:ext>
                  </a:extLst>
                </p14:cNvPr>
                <p14:cNvContentPartPr/>
                <p14:nvPr/>
              </p14:nvContentPartPr>
              <p14:xfrm>
                <a:off x="4479389" y="4878816"/>
                <a:ext cx="40680" cy="69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1FFD23A-D7C8-4046-AFE2-302FD008669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463909" y="4863336"/>
                  <a:ext cx="71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CD02127-E74A-9E4F-9590-CF3F4E400AEB}"/>
                    </a:ext>
                  </a:extLst>
                </p14:cNvPr>
                <p14:cNvContentPartPr/>
                <p14:nvPr/>
              </p14:nvContentPartPr>
              <p14:xfrm>
                <a:off x="4455989" y="4982856"/>
                <a:ext cx="57960" cy="9288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CD02127-E74A-9E4F-9590-CF3F4E400AE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440869" y="4967736"/>
                  <a:ext cx="885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FEB1FFB-D0F3-E348-B7A4-A66F945B984D}"/>
                    </a:ext>
                  </a:extLst>
                </p14:cNvPr>
                <p14:cNvContentPartPr/>
                <p14:nvPr/>
              </p14:nvContentPartPr>
              <p14:xfrm>
                <a:off x="4496669" y="4947936"/>
                <a:ext cx="52560" cy="1101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FEB1FFB-D0F3-E348-B7A4-A66F945B984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481189" y="4932816"/>
                  <a:ext cx="83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6E41877-CEBE-5249-8FA6-887F17D5C8C3}"/>
                    </a:ext>
                  </a:extLst>
                </p14:cNvPr>
                <p14:cNvContentPartPr/>
                <p14:nvPr/>
              </p14:nvContentPartPr>
              <p14:xfrm>
                <a:off x="4566149" y="4861176"/>
                <a:ext cx="46440" cy="11592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6E41877-CEBE-5249-8FA6-887F17D5C8C3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50669" y="4846056"/>
                  <a:ext cx="7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6EE9F3B-43DA-AB48-B79F-1A1B36BB5986}"/>
                    </a:ext>
                  </a:extLst>
                </p14:cNvPr>
                <p14:cNvContentPartPr/>
                <p14:nvPr/>
              </p14:nvContentPartPr>
              <p14:xfrm>
                <a:off x="4641389" y="4832376"/>
                <a:ext cx="11880" cy="349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6EE9F3B-43DA-AB48-B79F-1A1B36BB598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625909" y="4816896"/>
                  <a:ext cx="424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F760CCE-F01E-474D-BDA7-B114E7727435}"/>
                    </a:ext>
                  </a:extLst>
                </p14:cNvPr>
                <p14:cNvContentPartPr/>
                <p14:nvPr/>
              </p14:nvContentPartPr>
              <p14:xfrm>
                <a:off x="4652909" y="4791696"/>
                <a:ext cx="34920" cy="464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F760CCE-F01E-474D-BDA7-B114E772743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37429" y="4776576"/>
                  <a:ext cx="65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259C8E7-704B-6249-BECA-E3D1B78CF1AE}"/>
                    </a:ext>
                  </a:extLst>
                </p14:cNvPr>
                <p14:cNvContentPartPr/>
                <p14:nvPr/>
              </p14:nvContentPartPr>
              <p14:xfrm>
                <a:off x="4693229" y="4733736"/>
                <a:ext cx="58320" cy="2322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259C8E7-704B-6249-BECA-E3D1B78CF1A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677749" y="4718616"/>
                  <a:ext cx="889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0817A381-9D73-8044-9A9D-8E1A0B73DF61}"/>
                    </a:ext>
                  </a:extLst>
                </p14:cNvPr>
                <p14:cNvContentPartPr/>
                <p14:nvPr/>
              </p14:nvContentPartPr>
              <p14:xfrm>
                <a:off x="4137749" y="5329896"/>
                <a:ext cx="92880" cy="2721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0817A381-9D73-8044-9A9D-8E1A0B73DF61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122269" y="5314776"/>
                  <a:ext cx="123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F3EB663-B76D-FF4C-B806-ECE203990BB0}"/>
                    </a:ext>
                  </a:extLst>
                </p14:cNvPr>
                <p14:cNvContentPartPr/>
                <p14:nvPr/>
              </p14:nvContentPartPr>
              <p14:xfrm>
                <a:off x="4189949" y="5567136"/>
                <a:ext cx="87120" cy="64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F3EB663-B76D-FF4C-B806-ECE203990BB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174829" y="5552016"/>
                  <a:ext cx="1177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FD85331-37E1-564D-A615-0D481B41A5AF}"/>
                    </a:ext>
                  </a:extLst>
                </p14:cNvPr>
                <p14:cNvContentPartPr/>
                <p14:nvPr/>
              </p14:nvContentPartPr>
              <p14:xfrm>
                <a:off x="4288229" y="5607456"/>
                <a:ext cx="57960" cy="7596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FD85331-37E1-564D-A615-0D481B41A5A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273109" y="5592336"/>
                  <a:ext cx="885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0844742-3F5F-E740-8897-DA5042D182FD}"/>
                    </a:ext>
                  </a:extLst>
                </p14:cNvPr>
                <p14:cNvContentPartPr/>
                <p14:nvPr/>
              </p14:nvContentPartPr>
              <p14:xfrm>
                <a:off x="4224509" y="5671176"/>
                <a:ext cx="185400" cy="10440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0844742-3F5F-E740-8897-DA5042D182FD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209389" y="5656056"/>
                  <a:ext cx="216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5CA7F29-3B48-B042-BCE8-C5481FF0A9AC}"/>
                    </a:ext>
                  </a:extLst>
                </p14:cNvPr>
                <p14:cNvContentPartPr/>
                <p14:nvPr/>
              </p14:nvContentPartPr>
              <p14:xfrm>
                <a:off x="4201469" y="5798616"/>
                <a:ext cx="40680" cy="4579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5CA7F29-3B48-B042-BCE8-C5481FF0A9A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86349" y="5783136"/>
                  <a:ext cx="712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E0B1BEA-6E8C-8D4C-9DE3-B1CC77AB5CC3}"/>
                    </a:ext>
                  </a:extLst>
                </p14:cNvPr>
                <p14:cNvContentPartPr/>
                <p14:nvPr/>
              </p14:nvContentPartPr>
              <p14:xfrm>
                <a:off x="4166549" y="6134496"/>
                <a:ext cx="104760" cy="6984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E0B1BEA-6E8C-8D4C-9DE3-B1CC77AB5CC3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151429" y="6119376"/>
                  <a:ext cx="13536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48A4946-CE91-4C47-AF9A-63E4C0EB82D1}"/>
              </a:ext>
            </a:extLst>
          </p:cNvPr>
          <p:cNvGrpSpPr/>
          <p:nvPr/>
        </p:nvGrpSpPr>
        <p:grpSpPr>
          <a:xfrm>
            <a:off x="4016429" y="6331056"/>
            <a:ext cx="214200" cy="127800"/>
            <a:chOff x="4016429" y="6331056"/>
            <a:chExt cx="214200" cy="12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8BAD7D4-23E7-8849-8764-B00DDBEE6225}"/>
                    </a:ext>
                  </a:extLst>
                </p14:cNvPr>
                <p14:cNvContentPartPr/>
                <p14:nvPr/>
              </p14:nvContentPartPr>
              <p14:xfrm>
                <a:off x="4016429" y="6331056"/>
                <a:ext cx="98640" cy="813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8BAD7D4-23E7-8849-8764-B00DDBEE622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4000949" y="6315936"/>
                  <a:ext cx="1292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93A579-B740-0C48-8DD7-9FE415F53E56}"/>
                    </a:ext>
                  </a:extLst>
                </p14:cNvPr>
                <p14:cNvContentPartPr/>
                <p14:nvPr/>
              </p14:nvContentPartPr>
              <p14:xfrm>
                <a:off x="4045229" y="6389016"/>
                <a:ext cx="121680" cy="6984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93A579-B740-0C48-8DD7-9FE415F53E5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29749" y="6373536"/>
                  <a:ext cx="152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DEAFE89-C4F6-FB41-811A-1D96DACD8D64}"/>
                    </a:ext>
                  </a:extLst>
                </p14:cNvPr>
                <p14:cNvContentPartPr/>
                <p14:nvPr/>
              </p14:nvContentPartPr>
              <p14:xfrm>
                <a:off x="4212989" y="6371376"/>
                <a:ext cx="17640" cy="34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DEAFE89-C4F6-FB41-811A-1D96DACD8D64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197869" y="6356256"/>
                  <a:ext cx="48240" cy="65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D7EA71C-F38F-F44C-B260-8B7013174A03}"/>
                  </a:ext>
                </a:extLst>
              </p14:cNvPr>
              <p14:cNvContentPartPr/>
              <p14:nvPr/>
            </p14:nvContentPartPr>
            <p14:xfrm>
              <a:off x="931229" y="3390936"/>
              <a:ext cx="6120" cy="295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D7EA71C-F38F-F44C-B260-8B7013174A0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916109" y="3375816"/>
                <a:ext cx="367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4AFB6787-7040-EC41-92A6-E4000C7FD04C}"/>
              </a:ext>
            </a:extLst>
          </p:cNvPr>
          <p:cNvGrpSpPr/>
          <p:nvPr/>
        </p:nvGrpSpPr>
        <p:grpSpPr>
          <a:xfrm>
            <a:off x="317789" y="3529896"/>
            <a:ext cx="1702080" cy="1942560"/>
            <a:chOff x="317789" y="3529896"/>
            <a:chExt cx="1702080" cy="19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E930E4A-2D5F-484F-B476-F73A2ACAB586}"/>
                    </a:ext>
                  </a:extLst>
                </p14:cNvPr>
                <p14:cNvContentPartPr/>
                <p14:nvPr/>
              </p14:nvContentPartPr>
              <p14:xfrm>
                <a:off x="317789" y="3642576"/>
                <a:ext cx="69840" cy="1540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E930E4A-2D5F-484F-B476-F73A2ACAB586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02669" y="3627456"/>
                  <a:ext cx="1004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7B5ABC3-2BC1-9D47-97CD-A26C388C3FE9}"/>
                    </a:ext>
                  </a:extLst>
                </p14:cNvPr>
                <p14:cNvContentPartPr/>
                <p14:nvPr/>
              </p14:nvContentPartPr>
              <p14:xfrm>
                <a:off x="422549" y="3657336"/>
                <a:ext cx="127440" cy="640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7B5ABC3-2BC1-9D47-97CD-A26C388C3FE9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07069" y="3641856"/>
                  <a:ext cx="1580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B53927F-9392-E545-B28B-B3EE6EBD6222}"/>
                    </a:ext>
                  </a:extLst>
                </p14:cNvPr>
                <p14:cNvContentPartPr/>
                <p14:nvPr/>
              </p14:nvContentPartPr>
              <p14:xfrm>
                <a:off x="532349" y="3640056"/>
                <a:ext cx="23400" cy="698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B53927F-9392-E545-B28B-B3EE6EBD622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6869" y="3624576"/>
                  <a:ext cx="54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0F28D48-7887-EE47-9A2D-8D8B258AFA7F}"/>
                    </a:ext>
                  </a:extLst>
                </p14:cNvPr>
                <p14:cNvContentPartPr/>
                <p14:nvPr/>
              </p14:nvContentPartPr>
              <p14:xfrm>
                <a:off x="665189" y="3535656"/>
                <a:ext cx="52560" cy="1450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0F28D48-7887-EE47-9A2D-8D8B258AFA7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50069" y="3520536"/>
                  <a:ext cx="831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3F8D485-1B71-9540-8F77-A28889600DBE}"/>
                    </a:ext>
                  </a:extLst>
                </p14:cNvPr>
                <p14:cNvContentPartPr/>
                <p14:nvPr/>
              </p14:nvContentPartPr>
              <p14:xfrm>
                <a:off x="398789" y="3964056"/>
                <a:ext cx="64080" cy="5256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3F8D485-1B71-9540-8F77-A28889600DBE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83669" y="3948936"/>
                  <a:ext cx="946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645A6E6D-D64B-6B49-8D84-D74C4B93F191}"/>
                    </a:ext>
                  </a:extLst>
                </p14:cNvPr>
                <p14:cNvContentPartPr/>
                <p14:nvPr/>
              </p14:nvContentPartPr>
              <p14:xfrm>
                <a:off x="462869" y="3894576"/>
                <a:ext cx="115920" cy="2318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645A6E6D-D64B-6B49-8D84-D74C4B93F19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7389" y="3879456"/>
                  <a:ext cx="1465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1B9B065-F07B-1345-B005-89D5ABC9BF4E}"/>
                    </a:ext>
                  </a:extLst>
                </p14:cNvPr>
                <p14:cNvContentPartPr/>
                <p14:nvPr/>
              </p14:nvContentPartPr>
              <p14:xfrm>
                <a:off x="555389" y="3865416"/>
                <a:ext cx="87120" cy="13932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1B9B065-F07B-1345-B005-89D5ABC9BF4E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39909" y="3850296"/>
                  <a:ext cx="117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008031C-30C1-304E-8640-959B2257A8CD}"/>
                    </a:ext>
                  </a:extLst>
                </p14:cNvPr>
                <p14:cNvContentPartPr/>
                <p14:nvPr/>
              </p14:nvContentPartPr>
              <p14:xfrm>
                <a:off x="607589" y="3871536"/>
                <a:ext cx="208440" cy="2008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008031C-30C1-304E-8640-959B2257A8CD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592469" y="3856416"/>
                  <a:ext cx="239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CEA2759-2F05-DC49-815D-5A85A3B800D9}"/>
                    </a:ext>
                  </a:extLst>
                </p14:cNvPr>
                <p14:cNvContentPartPr/>
                <p14:nvPr/>
              </p14:nvContentPartPr>
              <p14:xfrm>
                <a:off x="972269" y="3529896"/>
                <a:ext cx="6120" cy="2952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CEA2759-2F05-DC49-815D-5A85A3B800D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56789" y="3514776"/>
                  <a:ext cx="36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AFEB352-4886-5444-804B-F4EA5500BEA2}"/>
                    </a:ext>
                  </a:extLst>
                </p14:cNvPr>
                <p14:cNvContentPartPr/>
                <p14:nvPr/>
              </p14:nvContentPartPr>
              <p14:xfrm>
                <a:off x="1001069" y="3645816"/>
                <a:ext cx="6120" cy="2916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AFEB352-4886-5444-804B-F4EA5500BEA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985589" y="3630696"/>
                  <a:ext cx="36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6535ED6-49E7-9B49-AE4B-FC093ABD7B94}"/>
                    </a:ext>
                  </a:extLst>
                </p14:cNvPr>
                <p14:cNvContentPartPr/>
                <p14:nvPr/>
              </p14:nvContentPartPr>
              <p14:xfrm>
                <a:off x="1041749" y="3784776"/>
                <a:ext cx="23400" cy="10440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6535ED6-49E7-9B49-AE4B-FC093ABD7B94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26269" y="3769656"/>
                  <a:ext cx="54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A2D0B3B-AF39-5D4B-976D-CEC4A3DB6A21}"/>
                    </a:ext>
                  </a:extLst>
                </p14:cNvPr>
                <p14:cNvContentPartPr/>
                <p14:nvPr/>
              </p14:nvContentPartPr>
              <p14:xfrm>
                <a:off x="1082069" y="3929496"/>
                <a:ext cx="17640" cy="990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A2D0B3B-AF39-5D4B-976D-CEC4A3DB6A21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66589" y="3914016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B8E250EE-2F4F-444F-9E84-8C20B3101569}"/>
                    </a:ext>
                  </a:extLst>
                </p14:cNvPr>
                <p14:cNvContentPartPr/>
                <p14:nvPr/>
              </p14:nvContentPartPr>
              <p14:xfrm>
                <a:off x="1134269" y="4039296"/>
                <a:ext cx="23400" cy="2952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B8E250EE-2F4F-444F-9E84-8C20B310156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18789" y="4023816"/>
                  <a:ext cx="540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E3C661E-4175-CC44-A192-2AC90C9695C6}"/>
                    </a:ext>
                  </a:extLst>
                </p14:cNvPr>
                <p14:cNvContentPartPr/>
                <p14:nvPr/>
              </p14:nvContentPartPr>
              <p14:xfrm>
                <a:off x="1177109" y="3732576"/>
                <a:ext cx="67320" cy="12204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E3C661E-4175-CC44-A192-2AC90C9695C6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61989" y="3717456"/>
                  <a:ext cx="97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A0F17A0-C5DE-9845-81E4-378F5E266B01}"/>
                    </a:ext>
                  </a:extLst>
                </p14:cNvPr>
                <p14:cNvContentPartPr/>
                <p14:nvPr/>
              </p14:nvContentPartPr>
              <p14:xfrm>
                <a:off x="1238309" y="3703776"/>
                <a:ext cx="150840" cy="9900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A0F17A0-C5DE-9845-81E4-378F5E266B0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223189" y="3688296"/>
                  <a:ext cx="181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85D1EDC-7CCC-A143-9D28-B3E887AE05E5}"/>
                    </a:ext>
                  </a:extLst>
                </p14:cNvPr>
                <p14:cNvContentPartPr/>
                <p14:nvPr/>
              </p14:nvContentPartPr>
              <p14:xfrm>
                <a:off x="1516229" y="3576336"/>
                <a:ext cx="46800" cy="179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85D1EDC-7CCC-A143-9D28-B3E887AE05E5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500749" y="3561216"/>
                  <a:ext cx="77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40E86CF-E5C3-5C49-90E1-C54DF876A738}"/>
                    </a:ext>
                  </a:extLst>
                </p14:cNvPr>
                <p14:cNvContentPartPr/>
                <p14:nvPr/>
              </p14:nvContentPartPr>
              <p14:xfrm>
                <a:off x="1319309" y="3964056"/>
                <a:ext cx="185400" cy="145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40E86CF-E5C3-5C49-90E1-C54DF876A73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304189" y="3948936"/>
                  <a:ext cx="2160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71BA5D7-2570-934C-8D80-8BF6F4D1E4E5}"/>
                    </a:ext>
                  </a:extLst>
                </p14:cNvPr>
                <p14:cNvContentPartPr/>
                <p14:nvPr/>
              </p14:nvContentPartPr>
              <p14:xfrm>
                <a:off x="1417589" y="4033536"/>
                <a:ext cx="87120" cy="2952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71BA5D7-2570-934C-8D80-8BF6F4D1E4E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402469" y="4018416"/>
                  <a:ext cx="1177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7351C71-BDB1-CB4F-8531-6F3C03E5EA8B}"/>
                    </a:ext>
                  </a:extLst>
                </p14:cNvPr>
                <p14:cNvContentPartPr/>
                <p14:nvPr/>
              </p14:nvContentPartPr>
              <p14:xfrm>
                <a:off x="1168829" y="4149456"/>
                <a:ext cx="23400" cy="871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7351C71-BDB1-CB4F-8531-6F3C03E5EA8B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53349" y="4133976"/>
                  <a:ext cx="540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7CEFF29-C19C-A44B-877E-3D7E50D0C4D0}"/>
                    </a:ext>
                  </a:extLst>
                </p14:cNvPr>
                <p14:cNvContentPartPr/>
                <p14:nvPr/>
              </p14:nvContentPartPr>
              <p14:xfrm>
                <a:off x="1209509" y="4294176"/>
                <a:ext cx="29160" cy="9288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7CEFF29-C19C-A44B-877E-3D7E50D0C4D0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94389" y="4278696"/>
                  <a:ext cx="59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7C5F9E4-4997-2C43-8C3B-B63D55F48F9F}"/>
                    </a:ext>
                  </a:extLst>
                </p14:cNvPr>
                <p14:cNvContentPartPr/>
                <p14:nvPr/>
              </p14:nvContentPartPr>
              <p14:xfrm>
                <a:off x="1261349" y="4473456"/>
                <a:ext cx="64080" cy="19728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7C5F9E4-4997-2C43-8C3B-B63D55F48F9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246229" y="4457976"/>
                  <a:ext cx="946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B4486AD-69F6-BF4F-8836-AFD887D14684}"/>
                    </a:ext>
                  </a:extLst>
                </p14:cNvPr>
                <p14:cNvContentPartPr/>
                <p14:nvPr/>
              </p14:nvContentPartPr>
              <p14:xfrm>
                <a:off x="555389" y="4386336"/>
                <a:ext cx="29160" cy="1220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B4486AD-69F6-BF4F-8836-AFD887D1468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39909" y="4371216"/>
                  <a:ext cx="597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AD73BE0-0AE4-DF41-BCAD-9DFAC72B5523}"/>
                    </a:ext>
                  </a:extLst>
                </p14:cNvPr>
                <p14:cNvContentPartPr/>
                <p14:nvPr/>
              </p14:nvContentPartPr>
              <p14:xfrm>
                <a:off x="601829" y="4363656"/>
                <a:ext cx="98640" cy="640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AD73BE0-0AE4-DF41-BCAD-9DFAC72B552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6709" y="4348176"/>
                  <a:ext cx="1292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55C5544-58B2-144B-82F2-3D292C91C36B}"/>
                    </a:ext>
                  </a:extLst>
                </p14:cNvPr>
                <p14:cNvContentPartPr/>
                <p14:nvPr/>
              </p14:nvContentPartPr>
              <p14:xfrm>
                <a:off x="682829" y="4346016"/>
                <a:ext cx="34920" cy="9288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55C5544-58B2-144B-82F2-3D292C91C36B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67709" y="4330896"/>
                  <a:ext cx="655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6639179-F087-D044-AC8C-C0B7FCCD6B2C}"/>
                    </a:ext>
                  </a:extLst>
                </p14:cNvPr>
                <p14:cNvContentPartPr/>
                <p14:nvPr/>
              </p14:nvContentPartPr>
              <p14:xfrm>
                <a:off x="804149" y="4288416"/>
                <a:ext cx="75600" cy="1159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6639179-F087-D044-AC8C-C0B7FCCD6B2C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9029" y="4272936"/>
                  <a:ext cx="106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0715358-7DDB-D944-8723-BD993BD6BC8D}"/>
                    </a:ext>
                  </a:extLst>
                </p14:cNvPr>
                <p14:cNvContentPartPr/>
                <p14:nvPr/>
              </p14:nvContentPartPr>
              <p14:xfrm>
                <a:off x="503189" y="4676136"/>
                <a:ext cx="46800" cy="468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0715358-7DDB-D944-8723-BD993BD6BC8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87709" y="4660656"/>
                  <a:ext cx="77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17D059A-E918-8A4C-ADA2-AFCF531E9E4C}"/>
                    </a:ext>
                  </a:extLst>
                </p14:cNvPr>
                <p14:cNvContentPartPr/>
                <p14:nvPr/>
              </p14:nvContentPartPr>
              <p14:xfrm>
                <a:off x="555389" y="4612056"/>
                <a:ext cx="69840" cy="150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17D059A-E918-8A4C-ADA2-AFCF531E9E4C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39909" y="4596936"/>
                  <a:ext cx="1004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95CC094-A109-9D48-AF8B-3394429D875A}"/>
                    </a:ext>
                  </a:extLst>
                </p14:cNvPr>
                <p14:cNvContentPartPr/>
                <p14:nvPr/>
              </p14:nvContentPartPr>
              <p14:xfrm>
                <a:off x="329309" y="4716456"/>
                <a:ext cx="64080" cy="7596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95CC094-A109-9D48-AF8B-3394429D875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14189" y="4700976"/>
                  <a:ext cx="946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15E1E358-A35B-8346-846C-6F3F0916D20F}"/>
                    </a:ext>
                  </a:extLst>
                </p14:cNvPr>
                <p14:cNvContentPartPr/>
                <p14:nvPr/>
              </p14:nvContentPartPr>
              <p14:xfrm>
                <a:off x="387269" y="4670376"/>
                <a:ext cx="115920" cy="145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15E1E358-A35B-8346-846C-6F3F0916D20F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72149" y="4654896"/>
                  <a:ext cx="14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43DDC4-645B-DB48-85B1-2D9F0D4E596D}"/>
                    </a:ext>
                  </a:extLst>
                </p14:cNvPr>
                <p14:cNvContentPartPr/>
                <p14:nvPr/>
              </p14:nvContentPartPr>
              <p14:xfrm>
                <a:off x="636389" y="4583616"/>
                <a:ext cx="92880" cy="9864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43DDC4-645B-DB48-85B1-2D9F0D4E596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21269" y="4568136"/>
                  <a:ext cx="1234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65273D8-527D-FC49-B43A-124B85630C3C}"/>
                    </a:ext>
                  </a:extLst>
                </p14:cNvPr>
                <p14:cNvContentPartPr/>
                <p14:nvPr/>
              </p14:nvContentPartPr>
              <p14:xfrm>
                <a:off x="665189" y="4600896"/>
                <a:ext cx="122040" cy="133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65273D8-527D-FC49-B43A-124B85630C3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50069" y="4585416"/>
                  <a:ext cx="15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89BD7A4-6010-DC4E-AFDD-48823F489A55}"/>
                    </a:ext>
                  </a:extLst>
                </p14:cNvPr>
                <p14:cNvContentPartPr/>
                <p14:nvPr/>
              </p14:nvContentPartPr>
              <p14:xfrm>
                <a:off x="786869" y="4560216"/>
                <a:ext cx="104400" cy="7560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89BD7A4-6010-DC4E-AFDD-48823F489A55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1749" y="4544736"/>
                  <a:ext cx="135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8AF6942-44C3-8340-9D2C-D2673F3C2A7A}"/>
                    </a:ext>
                  </a:extLst>
                </p14:cNvPr>
                <p14:cNvContentPartPr/>
                <p14:nvPr/>
              </p14:nvContentPartPr>
              <p14:xfrm>
                <a:off x="1365389" y="4334496"/>
                <a:ext cx="35280" cy="13932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8AF6942-44C3-8340-9D2C-D2673F3C2A7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50269" y="4319016"/>
                  <a:ext cx="658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E9A863-2702-2543-A1F1-8B01CB35CF09}"/>
                    </a:ext>
                  </a:extLst>
                </p14:cNvPr>
                <p14:cNvContentPartPr/>
                <p14:nvPr/>
              </p14:nvContentPartPr>
              <p14:xfrm>
                <a:off x="1394549" y="4328736"/>
                <a:ext cx="138960" cy="81360"/>
              </p14:xfrm>
            </p:contentPart>
          </mc:Choice>
          <mc:Fallback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E9A863-2702-2543-A1F1-8B01CB35CF0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79429" y="4313616"/>
                  <a:ext cx="169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64800C-5FC6-2D4C-AA0D-A89C86F9BF1E}"/>
                    </a:ext>
                  </a:extLst>
                </p14:cNvPr>
                <p14:cNvContentPartPr/>
                <p14:nvPr/>
              </p14:nvContentPartPr>
              <p14:xfrm>
                <a:off x="1504709" y="4317216"/>
                <a:ext cx="17640" cy="9900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64800C-5FC6-2D4C-AA0D-A89C86F9BF1E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89229" y="4301736"/>
                  <a:ext cx="482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63AFC18-EDEB-4B40-ADCA-F7F3E3AD71D9}"/>
                    </a:ext>
                  </a:extLst>
                </p14:cNvPr>
                <p14:cNvContentPartPr/>
                <p14:nvPr/>
              </p14:nvContentPartPr>
              <p14:xfrm>
                <a:off x="1591469" y="4294176"/>
                <a:ext cx="64080" cy="698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63AFC18-EDEB-4B40-ADCA-F7F3E3AD71D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575989" y="4278696"/>
                  <a:ext cx="946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0A62512B-C141-5446-94E9-2D4C7ABA67CE}"/>
                    </a:ext>
                  </a:extLst>
                </p14:cNvPr>
                <p14:cNvContentPartPr/>
                <p14:nvPr/>
              </p14:nvContentPartPr>
              <p14:xfrm>
                <a:off x="1388789" y="4554456"/>
                <a:ext cx="46440" cy="11628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0A62512B-C141-5446-94E9-2D4C7ABA67C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373669" y="4539336"/>
                  <a:ext cx="770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29C3288-A600-0C44-86BE-24EFA985B600}"/>
                    </a:ext>
                  </a:extLst>
                </p14:cNvPr>
                <p14:cNvContentPartPr/>
                <p14:nvPr/>
              </p14:nvContentPartPr>
              <p14:xfrm>
                <a:off x="1429109" y="4537176"/>
                <a:ext cx="115920" cy="9612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29C3288-A600-0C44-86BE-24EFA985B60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413989" y="4521696"/>
                  <a:ext cx="146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4CB1174-7E09-A746-83D4-FB171EA396AE}"/>
                    </a:ext>
                  </a:extLst>
                </p14:cNvPr>
                <p14:cNvContentPartPr/>
                <p14:nvPr/>
              </p14:nvContentPartPr>
              <p14:xfrm>
                <a:off x="1562669" y="4531416"/>
                <a:ext cx="29160" cy="5256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4CB1174-7E09-A746-83D4-FB171EA396A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1547189" y="4515936"/>
                  <a:ext cx="597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521BCB-91A6-0543-89DF-4AB1108B6728}"/>
                    </a:ext>
                  </a:extLst>
                </p14:cNvPr>
                <p14:cNvContentPartPr/>
                <p14:nvPr/>
              </p14:nvContentPartPr>
              <p14:xfrm>
                <a:off x="1579949" y="4496496"/>
                <a:ext cx="64080" cy="871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521BCB-91A6-0543-89DF-4AB1108B6728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564469" y="4481376"/>
                  <a:ext cx="946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FD290E5-EA2C-B244-A631-CD2A5B7A97A8}"/>
                    </a:ext>
                  </a:extLst>
                </p14:cNvPr>
                <p14:cNvContentPartPr/>
                <p14:nvPr/>
              </p14:nvContentPartPr>
              <p14:xfrm>
                <a:off x="1614509" y="4514136"/>
                <a:ext cx="81360" cy="14508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FD290E5-EA2C-B244-A631-CD2A5B7A97A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599029" y="4498656"/>
                  <a:ext cx="1119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B97B9BC-607D-2745-A827-0A77E4235AB2}"/>
                    </a:ext>
                  </a:extLst>
                </p14:cNvPr>
                <p14:cNvContentPartPr/>
                <p14:nvPr/>
              </p14:nvContentPartPr>
              <p14:xfrm>
                <a:off x="1701269" y="4473456"/>
                <a:ext cx="46800" cy="8712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B97B9BC-607D-2745-A827-0A77E4235AB2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685789" y="4458336"/>
                  <a:ext cx="774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58CE5610-326E-6B4A-8B7B-52EDB2743D49}"/>
                    </a:ext>
                  </a:extLst>
                </p14:cNvPr>
                <p14:cNvContentPartPr/>
                <p14:nvPr/>
              </p14:nvContentPartPr>
              <p14:xfrm>
                <a:off x="1718549" y="4432776"/>
                <a:ext cx="52560" cy="6408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58CE5610-326E-6B4A-8B7B-52EDB2743D4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703069" y="4417656"/>
                  <a:ext cx="83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EA369AF4-D70A-1B4E-AFBA-AAE9432CEE4B}"/>
                    </a:ext>
                  </a:extLst>
                </p14:cNvPr>
                <p14:cNvContentPartPr/>
                <p14:nvPr/>
              </p14:nvContentPartPr>
              <p14:xfrm>
                <a:off x="1724309" y="4525296"/>
                <a:ext cx="75600" cy="1598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EA369AF4-D70A-1B4E-AFBA-AAE9432CEE4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709189" y="4510176"/>
                  <a:ext cx="1062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4537176-55C1-7F4F-9670-A22975AD2C33}"/>
                    </a:ext>
                  </a:extLst>
                </p14:cNvPr>
                <p14:cNvContentPartPr/>
                <p14:nvPr/>
              </p14:nvContentPartPr>
              <p14:xfrm>
                <a:off x="1782269" y="4525296"/>
                <a:ext cx="46800" cy="1105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4537176-55C1-7F4F-9670-A22975AD2C3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767149" y="4510176"/>
                  <a:ext cx="774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6B60B72-ED54-2245-90DA-FE7FA2D17CE7}"/>
                    </a:ext>
                  </a:extLst>
                </p14:cNvPr>
                <p14:cNvContentPartPr/>
                <p14:nvPr/>
              </p14:nvContentPartPr>
              <p14:xfrm>
                <a:off x="1816829" y="4432776"/>
                <a:ext cx="168120" cy="9360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6B60B72-ED54-2245-90DA-FE7FA2D17CE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801709" y="4417656"/>
                  <a:ext cx="198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2AD4EE3-C670-844D-AAD3-7D18909FD73A}"/>
                    </a:ext>
                  </a:extLst>
                </p14:cNvPr>
                <p14:cNvContentPartPr/>
                <p14:nvPr/>
              </p14:nvContentPartPr>
              <p14:xfrm>
                <a:off x="1348109" y="4676136"/>
                <a:ext cx="360" cy="5796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2AD4EE3-C670-844D-AAD3-7D18909FD7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32989" y="4660656"/>
                  <a:ext cx="30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0B76E50-1130-1E4A-A182-048FDFC0CF44}"/>
                    </a:ext>
                  </a:extLst>
                </p14:cNvPr>
                <p14:cNvContentPartPr/>
                <p14:nvPr/>
              </p14:nvContentPartPr>
              <p14:xfrm>
                <a:off x="1376909" y="4820496"/>
                <a:ext cx="29520" cy="8136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0B76E50-1130-1E4A-A182-048FDFC0CF44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61789" y="4805376"/>
                  <a:ext cx="601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4315015-482A-0C47-A3E6-E5451F87CAC7}"/>
                    </a:ext>
                  </a:extLst>
                </p14:cNvPr>
                <p14:cNvContentPartPr/>
                <p14:nvPr/>
              </p14:nvContentPartPr>
              <p14:xfrm>
                <a:off x="1434869" y="4982856"/>
                <a:ext cx="35280" cy="9288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4315015-482A-0C47-A3E6-E5451F87CAC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419749" y="4967736"/>
                  <a:ext cx="65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97066B8-C15C-7A46-8376-0E2FF0D6922B}"/>
                    </a:ext>
                  </a:extLst>
                </p14:cNvPr>
                <p14:cNvContentPartPr/>
                <p14:nvPr/>
              </p14:nvContentPartPr>
              <p14:xfrm>
                <a:off x="497429" y="5144856"/>
                <a:ext cx="52560" cy="5832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97066B8-C15C-7A46-8376-0E2FF0D6922B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1949" y="5129376"/>
                  <a:ext cx="831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9C05136-4887-914F-A280-0E95DDEBB2B2}"/>
                    </a:ext>
                  </a:extLst>
                </p14:cNvPr>
                <p14:cNvContentPartPr/>
                <p14:nvPr/>
              </p14:nvContentPartPr>
              <p14:xfrm>
                <a:off x="728909" y="5052336"/>
                <a:ext cx="168120" cy="5832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9C05136-4887-914F-A280-0E95DDEBB2B2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713789" y="5036856"/>
                  <a:ext cx="1987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3F4EE7B-D416-724F-933F-89FAFE54C8C4}"/>
                    </a:ext>
                  </a:extLst>
                </p14:cNvPr>
                <p14:cNvContentPartPr/>
                <p14:nvPr/>
              </p14:nvContentPartPr>
              <p14:xfrm>
                <a:off x="1029869" y="4994376"/>
                <a:ext cx="110520" cy="1764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3F4EE7B-D416-724F-933F-89FAFE54C8C4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14389" y="4978896"/>
                  <a:ext cx="141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EA25558-4674-2A45-B462-D70D795DBA0C}"/>
                    </a:ext>
                  </a:extLst>
                </p14:cNvPr>
                <p14:cNvContentPartPr/>
                <p14:nvPr/>
              </p14:nvContentPartPr>
              <p14:xfrm>
                <a:off x="1191869" y="4970976"/>
                <a:ext cx="92880" cy="612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EA25558-4674-2A45-B462-D70D795DBA0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176749" y="4955856"/>
                  <a:ext cx="123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758EE36-24D7-484D-BD31-1F0A40CEB7C0}"/>
                    </a:ext>
                  </a:extLst>
                </p14:cNvPr>
                <p14:cNvContentPartPr/>
                <p14:nvPr/>
              </p14:nvContentPartPr>
              <p14:xfrm>
                <a:off x="1388789" y="4803216"/>
                <a:ext cx="266400" cy="81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758EE36-24D7-484D-BD31-1F0A40CEB7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373669" y="4788096"/>
                  <a:ext cx="297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A75076D-8FE9-3D4E-A9CB-12C82244E767}"/>
                    </a:ext>
                  </a:extLst>
                </p14:cNvPr>
                <p14:cNvContentPartPr/>
                <p14:nvPr/>
              </p14:nvContentPartPr>
              <p14:xfrm>
                <a:off x="1782269" y="4658496"/>
                <a:ext cx="237600" cy="11628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A75076D-8FE9-3D4E-A9CB-12C82244E76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767149" y="4643376"/>
                  <a:ext cx="26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3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5A5B56AA-2B82-234A-B14A-CD67FDCAD649}"/>
                    </a:ext>
                  </a:extLst>
                </p14:cNvPr>
                <p14:cNvContentPartPr/>
                <p14:nvPr/>
              </p14:nvContentPartPr>
              <p14:xfrm>
                <a:off x="1154789" y="5098416"/>
                <a:ext cx="78120" cy="4104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5A5B56AA-2B82-234A-B14A-CD67FDCAD64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139309" y="5083296"/>
                  <a:ext cx="108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5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8CE5C40-B304-854F-9CEB-652C4DB5285B}"/>
                    </a:ext>
                  </a:extLst>
                </p14:cNvPr>
                <p14:cNvContentPartPr/>
                <p14:nvPr/>
              </p14:nvContentPartPr>
              <p14:xfrm>
                <a:off x="1429109" y="4994376"/>
                <a:ext cx="11880" cy="1188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8CE5C40-B304-854F-9CEB-652C4DB5285B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1413989" y="4978896"/>
                  <a:ext cx="42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7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DCEE3FB6-33BD-1E4C-B589-22AA728D3710}"/>
                    </a:ext>
                  </a:extLst>
                </p14:cNvPr>
                <p14:cNvContentPartPr/>
                <p14:nvPr/>
              </p14:nvContentPartPr>
              <p14:xfrm>
                <a:off x="1452149" y="5046216"/>
                <a:ext cx="29520" cy="2160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DCEE3FB6-33BD-1E4C-B589-22AA728D371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437029" y="5031096"/>
                  <a:ext cx="6012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62425F2-D120-0745-A0B2-827270C58803}"/>
                    </a:ext>
                  </a:extLst>
                </p14:cNvPr>
                <p14:cNvContentPartPr/>
                <p14:nvPr/>
              </p14:nvContentPartPr>
              <p14:xfrm>
                <a:off x="1608749" y="4930656"/>
                <a:ext cx="35280" cy="122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62425F2-D120-0745-A0B2-827270C58803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593269" y="4915536"/>
                  <a:ext cx="658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814FAE3-4C41-614F-8271-B62FC9A030AD}"/>
                    </a:ext>
                  </a:extLst>
                </p14:cNvPr>
                <p14:cNvContentPartPr/>
                <p14:nvPr/>
              </p14:nvContentPartPr>
              <p14:xfrm>
                <a:off x="1626029" y="4913376"/>
                <a:ext cx="81360" cy="12204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814FAE3-4C41-614F-8271-B62FC9A030AD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610549" y="4898256"/>
                  <a:ext cx="1119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70F508F-3A67-5443-9AF3-7DDF29DFB5CA}"/>
                    </a:ext>
                  </a:extLst>
                </p14:cNvPr>
                <p14:cNvContentPartPr/>
                <p14:nvPr/>
              </p14:nvContentPartPr>
              <p14:xfrm>
                <a:off x="1191869" y="5040456"/>
                <a:ext cx="590760" cy="1969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70F508F-3A67-5443-9AF3-7DDF29DFB5CA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76749" y="5025336"/>
                  <a:ext cx="621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936E916E-DF9E-7645-AB51-E45AE87478BE}"/>
                    </a:ext>
                  </a:extLst>
                </p14:cNvPr>
                <p14:cNvContentPartPr/>
                <p14:nvPr/>
              </p14:nvContentPartPr>
              <p14:xfrm>
                <a:off x="1383029" y="5312616"/>
                <a:ext cx="69480" cy="4644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936E916E-DF9E-7645-AB51-E45AE87478BE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367909" y="5297496"/>
                  <a:ext cx="100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410A2E-0DA4-EC4E-9B72-35D8B8FA7573}"/>
                    </a:ext>
                  </a:extLst>
                </p14:cNvPr>
                <p14:cNvContentPartPr/>
                <p14:nvPr/>
              </p14:nvContentPartPr>
              <p14:xfrm>
                <a:off x="1411829" y="5277696"/>
                <a:ext cx="98640" cy="12204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410A2E-0DA4-EC4E-9B72-35D8B8FA757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396709" y="5262576"/>
                  <a:ext cx="1292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5CF3286-0231-4544-9BAB-74893D350DB5}"/>
                    </a:ext>
                  </a:extLst>
                </p14:cNvPr>
                <p14:cNvContentPartPr/>
                <p14:nvPr/>
              </p14:nvContentPartPr>
              <p14:xfrm>
                <a:off x="1417589" y="5364816"/>
                <a:ext cx="110160" cy="8712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5CF3286-0231-4544-9BAB-74893D350DB5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402469" y="5349696"/>
                  <a:ext cx="1407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6BE5B387-392F-DD4D-B106-5D311AC98954}"/>
                    </a:ext>
                  </a:extLst>
                </p14:cNvPr>
                <p14:cNvContentPartPr/>
                <p14:nvPr/>
              </p14:nvContentPartPr>
              <p14:xfrm>
                <a:off x="1481309" y="5358696"/>
                <a:ext cx="92880" cy="1137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6BE5B387-392F-DD4D-B106-5D311AC9895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466189" y="5343576"/>
                  <a:ext cx="123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7B3523-5A9E-2A49-8BC2-AEFAE5A86493}"/>
                    </a:ext>
                  </a:extLst>
                </p14:cNvPr>
                <p14:cNvContentPartPr/>
                <p14:nvPr/>
              </p14:nvContentPartPr>
              <p14:xfrm>
                <a:off x="1597229" y="5341416"/>
                <a:ext cx="29160" cy="237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7B3523-5A9E-2A49-8BC2-AEFAE5A86493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581749" y="5326296"/>
                  <a:ext cx="5976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8B74AFB-FC04-D341-AB99-639BEAD06676}"/>
              </a:ext>
            </a:extLst>
          </p:cNvPr>
          <p:cNvGrpSpPr/>
          <p:nvPr/>
        </p:nvGrpSpPr>
        <p:grpSpPr>
          <a:xfrm>
            <a:off x="225269" y="3286896"/>
            <a:ext cx="133920" cy="185760"/>
            <a:chOff x="225269" y="3286896"/>
            <a:chExt cx="133920" cy="18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DD8A057-908E-8F4A-9918-16E969C5BDD2}"/>
                    </a:ext>
                  </a:extLst>
                </p14:cNvPr>
                <p14:cNvContentPartPr/>
                <p14:nvPr/>
              </p14:nvContentPartPr>
              <p14:xfrm>
                <a:off x="260189" y="3286896"/>
                <a:ext cx="63720" cy="1857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DD8A057-908E-8F4A-9918-16E969C5BDD2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45069" y="3271776"/>
                  <a:ext cx="943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7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B6D115D8-80C2-194D-AE20-5734F55525D9}"/>
                    </a:ext>
                  </a:extLst>
                </p14:cNvPr>
                <p14:cNvContentPartPr/>
                <p14:nvPr/>
              </p14:nvContentPartPr>
              <p14:xfrm>
                <a:off x="225269" y="3327576"/>
                <a:ext cx="127800" cy="468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B6D115D8-80C2-194D-AE20-5734F55525D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10149" y="3312096"/>
                  <a:ext cx="158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9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536C9FE0-61B4-F64C-AB94-83986B169659}"/>
                    </a:ext>
                  </a:extLst>
                </p14:cNvPr>
                <p14:cNvContentPartPr/>
                <p14:nvPr/>
              </p14:nvContentPartPr>
              <p14:xfrm>
                <a:off x="271709" y="3292656"/>
                <a:ext cx="6120" cy="648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536C9FE0-61B4-F64C-AB94-83986B16965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56589" y="3277536"/>
                  <a:ext cx="367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1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A4A144B-A93F-0446-AA9F-2213D6BE7156}"/>
                    </a:ext>
                  </a:extLst>
                </p14:cNvPr>
                <p14:cNvContentPartPr/>
                <p14:nvPr/>
              </p14:nvContentPartPr>
              <p14:xfrm>
                <a:off x="231029" y="3368256"/>
                <a:ext cx="11880" cy="1188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A4A144B-A93F-0446-AA9F-2213D6BE7156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215909" y="3352776"/>
                  <a:ext cx="424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2CC361BD-043D-384B-9E45-9E94F2A8CDFA}"/>
                    </a:ext>
                  </a:extLst>
                </p14:cNvPr>
                <p14:cNvContentPartPr/>
                <p14:nvPr/>
              </p14:nvContentPartPr>
              <p14:xfrm>
                <a:off x="312029" y="3414336"/>
                <a:ext cx="360" cy="29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2CC361BD-043D-384B-9E45-9E94F2A8CDFA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296909" y="3398856"/>
                  <a:ext cx="30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FFA925-A89E-D749-BB7A-4CA637F04A1D}"/>
                    </a:ext>
                  </a:extLst>
                </p14:cNvPr>
                <p14:cNvContentPartPr/>
                <p14:nvPr/>
              </p14:nvContentPartPr>
              <p14:xfrm>
                <a:off x="353069" y="3327576"/>
                <a:ext cx="6120" cy="118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FFA925-A89E-D749-BB7A-4CA637F04A1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37589" y="3312096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B7FCD143-0AA3-AB46-930A-0638BF6506B8}"/>
                  </a:ext>
                </a:extLst>
              </p14:cNvPr>
              <p14:cNvContentPartPr/>
              <p14:nvPr/>
            </p14:nvContentPartPr>
            <p14:xfrm>
              <a:off x="3958469" y="-214464"/>
              <a:ext cx="52560" cy="291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B7FCD143-0AA3-AB46-930A-0638BF6506B8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3927509" y="-245064"/>
                <a:ext cx="11412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51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06500" y="889002"/>
            <a:ext cx="7450758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Exit conditions from S1: recognizes strings of form …0 (no 1 seen)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loop back to S1 if input is 0</a:t>
            </a:r>
          </a:p>
          <a:p>
            <a:pPr>
              <a:lnSpc>
                <a:spcPct val="85000"/>
              </a:lnSpc>
            </a:pPr>
            <a:endParaRPr lang="en-US" altLang="ko-K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Exit conditions from S4: recognizes strings of form …1 (no 0 seen)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loop back to S4 if input is 1</a:t>
            </a:r>
          </a:p>
        </p:txBody>
      </p:sp>
      <p:pic>
        <p:nvPicPr>
          <p:cNvPr id="7" name="Content Placeholder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7" y="2205038"/>
            <a:ext cx="4208463" cy="45259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</p:spTree>
    <p:extLst>
      <p:ext uri="{BB962C8B-B14F-4D97-AF65-F5344CB8AC3E}">
        <p14:creationId xmlns:p14="http://schemas.microsoft.com/office/powerpoint/2010/main" val="4091265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11658" y="870388"/>
            <a:ext cx="77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Block diagram of serial line transmitter/receiver(Cont’d)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30" y="1609540"/>
            <a:ext cx="4857647" cy="24983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6817" y="1570460"/>
            <a:ext cx="2193634" cy="2568181"/>
          </a:xfrm>
          <a:prstGeom prst="rect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56826" y="1564540"/>
            <a:ext cx="2442651" cy="2543323"/>
          </a:xfrm>
          <a:prstGeom prst="rect">
            <a:avLst/>
          </a:prstGeom>
          <a:noFill/>
          <a:ln w="28575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56952" y="1256763"/>
            <a:ext cx="116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1719C"/>
                </a:solidFill>
              </a:rPr>
              <a:t>Sender part</a:t>
            </a:r>
            <a:endParaRPr lang="ko-KR" altLang="en-US" sz="1400" dirty="0">
              <a:solidFill>
                <a:srgbClr val="41719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8100" y="1248241"/>
            <a:ext cx="118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0066"/>
                </a:solidFill>
              </a:rPr>
              <a:t>Receiver part</a:t>
            </a:r>
            <a:endParaRPr lang="ko-KR" altLang="en-US" sz="1400" dirty="0">
              <a:solidFill>
                <a:srgbClr val="CC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088" y="4333932"/>
            <a:ext cx="280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/>
              <a:t>KeyboardDecode</a:t>
            </a:r>
            <a:r>
              <a:rPr lang="en-US" altLang="ko-KR" sz="1400" dirty="0"/>
              <a:t>: Decoding the signals from the keypad and turn them in to the appropriate character code for the button that was pressed</a:t>
            </a:r>
          </a:p>
          <a:p>
            <a:pPr algn="r"/>
            <a:endParaRPr lang="en-US" altLang="ko-KR" sz="1400" dirty="0"/>
          </a:p>
          <a:p>
            <a:pPr algn="r"/>
            <a:r>
              <a:rPr lang="en-US" altLang="ko-KR" sz="1400" b="1" dirty="0"/>
              <a:t>Sender</a:t>
            </a:r>
            <a:r>
              <a:rPr lang="en-US" altLang="ko-KR" sz="1400" dirty="0"/>
              <a:t>: Taking the byte and serially transmits it over the single wire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91573" y="4325172"/>
            <a:ext cx="280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Receiver</a:t>
            </a:r>
            <a:r>
              <a:rPr lang="en-US" altLang="ko-KR" sz="1400" dirty="0"/>
              <a:t>: Observing the signal wire coming from the sender and determines when a byte has been received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err="1"/>
              <a:t>DisplayControl</a:t>
            </a:r>
            <a:r>
              <a:rPr lang="en-US" altLang="ko-KR" sz="1400" dirty="0"/>
              <a:t>: Taking the data and controls the LCD appropriately to get the corresponding character to show up on the screen</a:t>
            </a:r>
            <a:endParaRPr lang="ko-KR" altLang="en-US" sz="14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538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786967" y="1646289"/>
            <a:ext cx="3400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Schematic diagram of a keyboard block with </a:t>
            </a:r>
            <a:r>
              <a:rPr lang="en-US" altLang="ko-KR" b="1" dirty="0" err="1"/>
              <a:t>debouncing</a:t>
            </a:r>
            <a:r>
              <a:rPr lang="en-US" altLang="ko-KR" b="1" dirty="0"/>
              <a:t> circuitry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640" y="785244"/>
            <a:ext cx="1198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Keyboard</a:t>
            </a:r>
            <a:endParaRPr lang="ko-KR" alt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32880" y="4909613"/>
            <a:ext cx="3254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/>
              <a:t>Schematic diagram of a single keyboard key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05" y="985299"/>
            <a:ext cx="4077476" cy="30155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82" y="4410870"/>
            <a:ext cx="3948722" cy="2290149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154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20162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KeyboardDecode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66628" y="1074976"/>
            <a:ext cx="480135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module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KeyboardDecode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R1, R2, R3, R4, C1,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C2, C3,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Send,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R1, R2, R3, R4, C1, C2, C3,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Send;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Send;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wire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KeyPress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KeyPress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(R1 || R2 || R3 || R4) &amp;&amp; (C1 || C2 || C3);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always @(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posedge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 Send &lt;=0;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KeyPress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&amp;&amp; !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if      (R1 &amp;&amp; C1)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8'b00110001;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1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(R1 &amp;&amp; C2)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8'b00110010;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2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(R1 &amp;&amp; C3)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8'b00110011;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3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(R2 &amp;&amp; C1)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8'b00110100;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4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(R2 &amp;&amp; C2)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8'b00110101;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5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(R2 &amp;&amp; C3)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8'b00110110;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5736" y="1154551"/>
            <a:ext cx="461091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//code for 6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(R3 &amp;&amp; C1)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8'b00110111;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7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(R3 &amp;&amp; C2)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8'b00111000;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8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(R3 &amp;&amp; C3)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8'b00111001;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9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(R4 &amp;&amp; C1)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8'b00101010;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*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(R4 &amp;&amp; C2)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8'b00110000;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0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else if (R4 &amp;&amp; C3)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8'b00100011;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//code for #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Send &lt;=1;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Send &lt;=0;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endmodule</a:t>
            </a:r>
            <a:endParaRPr lang="ko-KR" altLang="en-US" sz="900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9" y="4193396"/>
            <a:ext cx="2079587" cy="2416943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C00F4D4-7A19-DC4C-B01F-BA3FBA808CD6}"/>
              </a:ext>
            </a:extLst>
          </p:cNvPr>
          <p:cNvCxnSpPr/>
          <p:nvPr/>
        </p:nvCxnSpPr>
        <p:spPr>
          <a:xfrm>
            <a:off x="3814175" y="6262022"/>
            <a:ext cx="24112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1C0118E6-F4F3-BA49-8A49-66E66C4BA270}"/>
              </a:ext>
            </a:extLst>
          </p:cNvPr>
          <p:cNvCxnSpPr/>
          <p:nvPr/>
        </p:nvCxnSpPr>
        <p:spPr>
          <a:xfrm>
            <a:off x="4023791" y="5550321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89A2BED0-EC71-4041-8D1D-4523C6AF03AD}"/>
              </a:ext>
            </a:extLst>
          </p:cNvPr>
          <p:cNvCxnSpPr/>
          <p:nvPr/>
        </p:nvCxnSpPr>
        <p:spPr>
          <a:xfrm>
            <a:off x="4474728" y="5563378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22E312BF-8B0F-754A-B0A5-7FC45C81B262}"/>
              </a:ext>
            </a:extLst>
          </p:cNvPr>
          <p:cNvCxnSpPr/>
          <p:nvPr/>
        </p:nvCxnSpPr>
        <p:spPr>
          <a:xfrm>
            <a:off x="4934726" y="5563378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A4EB455-EF4A-804E-8E58-86708CC98770}"/>
              </a:ext>
            </a:extLst>
          </p:cNvPr>
          <p:cNvCxnSpPr/>
          <p:nvPr/>
        </p:nvCxnSpPr>
        <p:spPr>
          <a:xfrm>
            <a:off x="4483789" y="5556584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F476E30-B387-6640-8B44-8877B88BB8AE}"/>
              </a:ext>
            </a:extLst>
          </p:cNvPr>
          <p:cNvCxnSpPr/>
          <p:nvPr/>
        </p:nvCxnSpPr>
        <p:spPr>
          <a:xfrm>
            <a:off x="4925665" y="5563378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C5FA27C6-9276-2441-AFF4-5055CCB75B1F}"/>
              </a:ext>
            </a:extLst>
          </p:cNvPr>
          <p:cNvCxnSpPr/>
          <p:nvPr/>
        </p:nvCxnSpPr>
        <p:spPr>
          <a:xfrm>
            <a:off x="5385663" y="5563378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B8EF6265-65FD-F24D-9D61-E894886BB6D4}"/>
              </a:ext>
            </a:extLst>
          </p:cNvPr>
          <p:cNvCxnSpPr/>
          <p:nvPr/>
        </p:nvCxnSpPr>
        <p:spPr>
          <a:xfrm>
            <a:off x="5376602" y="5563378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FD0AC5C-8056-F14F-90E1-77B167DE3EEF}"/>
              </a:ext>
            </a:extLst>
          </p:cNvPr>
          <p:cNvGrpSpPr/>
          <p:nvPr/>
        </p:nvGrpSpPr>
        <p:grpSpPr>
          <a:xfrm>
            <a:off x="3530349" y="6262022"/>
            <a:ext cx="754566" cy="595978"/>
            <a:chOff x="3530349" y="6262022"/>
            <a:chExt cx="754566" cy="595978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42A83BAF-726F-5A48-BB9F-9DD68BA399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203" y="6262022"/>
              <a:ext cx="0" cy="27139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CAB7614-890B-7B4A-BE97-29EB7C3E55D4}"/>
                </a:ext>
              </a:extLst>
            </p:cNvPr>
            <p:cNvSpPr txBox="1"/>
            <p:nvPr/>
          </p:nvSpPr>
          <p:spPr>
            <a:xfrm>
              <a:off x="3530349" y="6334780"/>
              <a:ext cx="754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Key </a:t>
              </a:r>
            </a:p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pressed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BFFB262-7AC7-B84A-9627-9611AA6E8BBF}"/>
              </a:ext>
            </a:extLst>
          </p:cNvPr>
          <p:cNvGrpSpPr/>
          <p:nvPr/>
        </p:nvGrpSpPr>
        <p:grpSpPr>
          <a:xfrm>
            <a:off x="4693198" y="6281583"/>
            <a:ext cx="708848" cy="562034"/>
            <a:chOff x="4693198" y="6281583"/>
            <a:chExt cx="708848" cy="562034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989D1B7-956A-9E46-B9F4-5A3045139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609" y="6281583"/>
              <a:ext cx="0" cy="27139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CF263A-F765-5941-8F0E-F3F3A9FBC0D7}"/>
                </a:ext>
              </a:extLst>
            </p:cNvPr>
            <p:cNvSpPr txBox="1"/>
            <p:nvPr/>
          </p:nvSpPr>
          <p:spPr>
            <a:xfrm>
              <a:off x="4693198" y="6535840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>
                  <a:solidFill>
                    <a:srgbClr val="0070C0"/>
                  </a:solidFill>
                </a:rPr>
                <a:t>AckS</a:t>
              </a:r>
              <a:r>
                <a:rPr kumimoji="1" lang="en-US" altLang="ko-KR" sz="1400" dirty="0">
                  <a:solidFill>
                    <a:srgbClr val="0070C0"/>
                  </a:solidFill>
                </a:rPr>
                <a:t>=1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80B1540B-6F8F-2A4D-A1DD-A56150FB2E28}"/>
              </a:ext>
            </a:extLst>
          </p:cNvPr>
          <p:cNvGrpSpPr/>
          <p:nvPr/>
        </p:nvGrpSpPr>
        <p:grpSpPr>
          <a:xfrm>
            <a:off x="4159020" y="5254591"/>
            <a:ext cx="726481" cy="1298389"/>
            <a:chOff x="4159020" y="5254591"/>
            <a:chExt cx="726481" cy="1298389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9178178-3E45-B246-A800-D2A570ACC8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965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C1D5B7-DDD2-AD44-807E-F5A01F3DAF0A}"/>
                </a:ext>
              </a:extLst>
            </p:cNvPr>
            <p:cNvSpPr txBox="1"/>
            <p:nvPr/>
          </p:nvSpPr>
          <p:spPr>
            <a:xfrm>
              <a:off x="4159020" y="5254591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Send=1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5A9A384-D63F-CB4E-B96F-76F19E09212A}"/>
              </a:ext>
            </a:extLst>
          </p:cNvPr>
          <p:cNvGrpSpPr/>
          <p:nvPr/>
        </p:nvGrpSpPr>
        <p:grpSpPr>
          <a:xfrm>
            <a:off x="5096078" y="5264916"/>
            <a:ext cx="726481" cy="1288064"/>
            <a:chOff x="5096078" y="5264916"/>
            <a:chExt cx="726481" cy="1288064"/>
          </a:xfrm>
        </p:grpSpPr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A665FCA3-ACA4-F548-B84E-BC0DA3D049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663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C469FF-9124-5347-8664-66A32A9288EA}"/>
                </a:ext>
              </a:extLst>
            </p:cNvPr>
            <p:cNvSpPr txBox="1"/>
            <p:nvPr/>
          </p:nvSpPr>
          <p:spPr>
            <a:xfrm>
              <a:off x="5096078" y="5264916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Send=0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4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Sender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6623" y="1417197"/>
            <a:ext cx="48013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module Sender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Send,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Send;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 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register alias for RS232 line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holds character to be sent over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the serial line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[3:0]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keeps count of which bit is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being sent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go;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always @(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posedge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go &lt;= 0; 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(Send)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load character sent from keypad and hold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it just in case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reset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to zero for start of new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transmission and set the go bit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 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go &lt;=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1885" y="1417197"/>
            <a:ext cx="461091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if go is set, it's time to send the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next bit of the 10 to be sent -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start bit, 8 bits of character to send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(most significant bit first),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and a stop bit at the end - reset go when done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if (go)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0)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else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0 &amp;&amp;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[8 -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else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8) begin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go &lt;= 0;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 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go;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endmodule</a:t>
            </a:r>
            <a:endParaRPr lang="ko-KR" altLang="en-US" sz="900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98" y="2470094"/>
            <a:ext cx="2382494" cy="2349272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449" y="711081"/>
            <a:ext cx="1955761" cy="15566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198" y="1724823"/>
            <a:ext cx="601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ClkS</a:t>
            </a:r>
            <a:endParaRPr lang="en-US" altLang="ko-KR" sz="1200" dirty="0"/>
          </a:p>
          <a:p>
            <a:r>
              <a:rPr lang="en-US" altLang="ko-KR" sz="1200" dirty="0" err="1"/>
              <a:t>ResetS</a:t>
            </a:r>
            <a:endParaRPr lang="ko-KR" altLang="en-US" sz="1200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F5829F7-E5C7-4044-A623-E349A2A8376F}"/>
              </a:ext>
            </a:extLst>
          </p:cNvPr>
          <p:cNvCxnSpPr/>
          <p:nvPr/>
        </p:nvCxnSpPr>
        <p:spPr>
          <a:xfrm>
            <a:off x="6144330" y="6080826"/>
            <a:ext cx="24112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[E] 32">
            <a:extLst>
              <a:ext uri="{FF2B5EF4-FFF2-40B4-BE49-F238E27FC236}">
                <a16:creationId xmlns:a16="http://schemas.microsoft.com/office/drawing/2014/main" id="{F9989AE8-A41C-7B4B-9D61-EED9218BE727}"/>
              </a:ext>
            </a:extLst>
          </p:cNvPr>
          <p:cNvCxnSpPr/>
          <p:nvPr/>
        </p:nvCxnSpPr>
        <p:spPr>
          <a:xfrm>
            <a:off x="6353946" y="5369125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156E0CA-F849-B84A-B13C-3C579826FC05}"/>
              </a:ext>
            </a:extLst>
          </p:cNvPr>
          <p:cNvCxnSpPr/>
          <p:nvPr/>
        </p:nvCxnSpPr>
        <p:spPr>
          <a:xfrm>
            <a:off x="6804883" y="5382182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842C5396-E2FB-F54E-837E-612B4DDA739F}"/>
              </a:ext>
            </a:extLst>
          </p:cNvPr>
          <p:cNvCxnSpPr/>
          <p:nvPr/>
        </p:nvCxnSpPr>
        <p:spPr>
          <a:xfrm>
            <a:off x="7264881" y="5382182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E6EE21C2-F55A-864D-9BA6-51FC3834BA0F}"/>
              </a:ext>
            </a:extLst>
          </p:cNvPr>
          <p:cNvCxnSpPr/>
          <p:nvPr/>
        </p:nvCxnSpPr>
        <p:spPr>
          <a:xfrm>
            <a:off x="6813944" y="5375388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B4655F11-5952-9440-AE2C-5002AA89BABA}"/>
              </a:ext>
            </a:extLst>
          </p:cNvPr>
          <p:cNvCxnSpPr/>
          <p:nvPr/>
        </p:nvCxnSpPr>
        <p:spPr>
          <a:xfrm>
            <a:off x="7255820" y="5382182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[E] 37">
            <a:extLst>
              <a:ext uri="{FF2B5EF4-FFF2-40B4-BE49-F238E27FC236}">
                <a16:creationId xmlns:a16="http://schemas.microsoft.com/office/drawing/2014/main" id="{0C478576-4F99-3C46-953D-32A972BE8E2A}"/>
              </a:ext>
            </a:extLst>
          </p:cNvPr>
          <p:cNvCxnSpPr/>
          <p:nvPr/>
        </p:nvCxnSpPr>
        <p:spPr>
          <a:xfrm>
            <a:off x="7715818" y="5382182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811639CC-EA45-EC44-9723-BDC7759E4B52}"/>
              </a:ext>
            </a:extLst>
          </p:cNvPr>
          <p:cNvCxnSpPr/>
          <p:nvPr/>
        </p:nvCxnSpPr>
        <p:spPr>
          <a:xfrm>
            <a:off x="7706757" y="5382182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E037FB4-C227-BB4F-A670-36AF0FF70EE1}"/>
              </a:ext>
            </a:extLst>
          </p:cNvPr>
          <p:cNvGrpSpPr/>
          <p:nvPr/>
        </p:nvGrpSpPr>
        <p:grpSpPr>
          <a:xfrm>
            <a:off x="5860504" y="6080826"/>
            <a:ext cx="754566" cy="595978"/>
            <a:chOff x="3530349" y="6262022"/>
            <a:chExt cx="754566" cy="595978"/>
          </a:xfrm>
        </p:grpSpPr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808E79FB-6920-2948-9564-4847C47D5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203" y="6262022"/>
              <a:ext cx="0" cy="27139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CCD3201-97CF-B44F-8804-3EE88AD6EEE6}"/>
                </a:ext>
              </a:extLst>
            </p:cNvPr>
            <p:cNvSpPr txBox="1"/>
            <p:nvPr/>
          </p:nvSpPr>
          <p:spPr>
            <a:xfrm>
              <a:off x="3530349" y="6334780"/>
              <a:ext cx="754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Key </a:t>
              </a:r>
            </a:p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pressed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C3F353F-9B58-6B42-A62D-9A95C7F955F6}"/>
              </a:ext>
            </a:extLst>
          </p:cNvPr>
          <p:cNvGrpSpPr/>
          <p:nvPr/>
        </p:nvGrpSpPr>
        <p:grpSpPr>
          <a:xfrm>
            <a:off x="7023353" y="6100387"/>
            <a:ext cx="708848" cy="562034"/>
            <a:chOff x="4693198" y="6281583"/>
            <a:chExt cx="708848" cy="562034"/>
          </a:xfrm>
        </p:grpSpPr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717533EF-B81E-C449-8B43-F63BB22FD7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609" y="6281583"/>
              <a:ext cx="0" cy="27139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A700EFA-9442-B54F-8335-7D915FFB19E5}"/>
                </a:ext>
              </a:extLst>
            </p:cNvPr>
            <p:cNvSpPr txBox="1"/>
            <p:nvPr/>
          </p:nvSpPr>
          <p:spPr>
            <a:xfrm>
              <a:off x="4693198" y="6535840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>
                  <a:solidFill>
                    <a:srgbClr val="FF0000"/>
                  </a:solidFill>
                </a:rPr>
                <a:t>AckS</a:t>
              </a:r>
              <a:r>
                <a:rPr kumimoji="1" lang="en-US" altLang="ko-KR" sz="1400" dirty="0">
                  <a:solidFill>
                    <a:srgbClr val="FF0000"/>
                  </a:solidFill>
                </a:rPr>
                <a:t>=1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56271AA-F6A6-6547-BBD6-466EE9517752}"/>
              </a:ext>
            </a:extLst>
          </p:cNvPr>
          <p:cNvGrpSpPr/>
          <p:nvPr/>
        </p:nvGrpSpPr>
        <p:grpSpPr>
          <a:xfrm>
            <a:off x="6489175" y="5073395"/>
            <a:ext cx="726481" cy="1298389"/>
            <a:chOff x="4159020" y="5254591"/>
            <a:chExt cx="726481" cy="1298389"/>
          </a:xfrm>
        </p:grpSpPr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F4FEAA01-D107-B949-9E95-470F0BC986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965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0316710-E2E0-8E41-B0FC-47015D612F42}"/>
                </a:ext>
              </a:extLst>
            </p:cNvPr>
            <p:cNvSpPr txBox="1"/>
            <p:nvPr/>
          </p:nvSpPr>
          <p:spPr>
            <a:xfrm>
              <a:off x="4159020" y="5254591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Send=1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D086E5-2AE0-FC46-BDD7-3D8E25864F33}"/>
              </a:ext>
            </a:extLst>
          </p:cNvPr>
          <p:cNvGrpSpPr/>
          <p:nvPr/>
        </p:nvGrpSpPr>
        <p:grpSpPr>
          <a:xfrm>
            <a:off x="7426233" y="5083720"/>
            <a:ext cx="726481" cy="1288064"/>
            <a:chOff x="5096078" y="5264916"/>
            <a:chExt cx="726481" cy="1288064"/>
          </a:xfrm>
        </p:grpSpPr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BDB7B5F6-3C63-FB4D-BEED-14EC6DF1E1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663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5E34879-D9F0-274F-99E7-CA868CAD9F58}"/>
                </a:ext>
              </a:extLst>
            </p:cNvPr>
            <p:cNvSpPr txBox="1"/>
            <p:nvPr/>
          </p:nvSpPr>
          <p:spPr>
            <a:xfrm>
              <a:off x="5096078" y="5264916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Send=0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206082-6D57-6C4E-A048-475139C47F25}"/>
              </a:ext>
            </a:extLst>
          </p:cNvPr>
          <p:cNvGrpSpPr/>
          <p:nvPr/>
        </p:nvGrpSpPr>
        <p:grpSpPr>
          <a:xfrm>
            <a:off x="8174808" y="5391497"/>
            <a:ext cx="459998" cy="980287"/>
            <a:chOff x="6233609" y="5542188"/>
            <a:chExt cx="459998" cy="980287"/>
          </a:xfrm>
        </p:grpSpPr>
        <p:cxnSp>
          <p:nvCxnSpPr>
            <p:cNvPr id="52" name="꺾인 연결선[E] 51">
              <a:extLst>
                <a:ext uri="{FF2B5EF4-FFF2-40B4-BE49-F238E27FC236}">
                  <a16:creationId xmlns:a16="http://schemas.microsoft.com/office/drawing/2014/main" id="{256A40E1-4C84-EE4D-8393-555846C3D6E4}"/>
                </a:ext>
              </a:extLst>
            </p:cNvPr>
            <p:cNvCxnSpPr/>
            <p:nvPr/>
          </p:nvCxnSpPr>
          <p:spPr>
            <a:xfrm>
              <a:off x="6242670" y="5542188"/>
              <a:ext cx="450937" cy="35699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[R] 52">
              <a:extLst>
                <a:ext uri="{FF2B5EF4-FFF2-40B4-BE49-F238E27FC236}">
                  <a16:creationId xmlns:a16="http://schemas.microsoft.com/office/drawing/2014/main" id="{8789AA99-05CB-B145-BEE2-2424F78D0E51}"/>
                </a:ext>
              </a:extLst>
            </p:cNvPr>
            <p:cNvCxnSpPr/>
            <p:nvPr/>
          </p:nvCxnSpPr>
          <p:spPr>
            <a:xfrm>
              <a:off x="6233609" y="5542188"/>
              <a:ext cx="0" cy="356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DBB0266C-54FB-FE44-BD83-D06697369C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670" y="6251078"/>
              <a:ext cx="0" cy="2713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EBCD5E21-46F0-F548-AFC1-A8D38235F226}"/>
              </a:ext>
            </a:extLst>
          </p:cNvPr>
          <p:cNvCxnSpPr>
            <a:cxnSpLocks/>
          </p:cNvCxnSpPr>
          <p:nvPr/>
        </p:nvCxnSpPr>
        <p:spPr>
          <a:xfrm flipV="1">
            <a:off x="7255820" y="6100387"/>
            <a:ext cx="0" cy="271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2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Sender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26623" y="1417197"/>
            <a:ext cx="480135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module Sender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Send,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Send;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 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register alias for RS232 line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holds character to be sent over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the serial line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[3:0]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// keeps count of which bit is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being sent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go;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always @(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posedge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go &lt;= 0;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(Send)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load character sent from keypad and hold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it just in case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reset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to zero for start of new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transmission and set the go bit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 go &lt;=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1885" y="1417197"/>
            <a:ext cx="4610910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if go is set, it's time to send the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next bit of the 10 to be sent -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start bit, 8 bits of character to send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(most significant bit first),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and a stop bit at the end - reset go when done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if (go)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0)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else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0 &amp;&amp;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charToSend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[8 -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else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&gt; 8) begin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go &lt;= 0;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 go;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endmodule</a:t>
            </a:r>
            <a:endParaRPr lang="ko-KR" altLang="en-US" sz="900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956" y="3406697"/>
            <a:ext cx="2902608" cy="4952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07927" y="3122341"/>
            <a:ext cx="2113156" cy="103148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94E1BC-55C2-D641-8EE4-1A9182147698}"/>
              </a:ext>
            </a:extLst>
          </p:cNvPr>
          <p:cNvCxnSpPr>
            <a:cxnSpLocks/>
          </p:cNvCxnSpPr>
          <p:nvPr/>
        </p:nvCxnSpPr>
        <p:spPr>
          <a:xfrm>
            <a:off x="4640536" y="5890170"/>
            <a:ext cx="414646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id="{8D43A348-72C4-5B4E-8207-55C05E3E08A9}"/>
              </a:ext>
            </a:extLst>
          </p:cNvPr>
          <p:cNvCxnSpPr/>
          <p:nvPr/>
        </p:nvCxnSpPr>
        <p:spPr>
          <a:xfrm>
            <a:off x="4850152" y="5178469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A2009516-ABD9-F34E-84B9-A5BBD5E0C239}"/>
              </a:ext>
            </a:extLst>
          </p:cNvPr>
          <p:cNvCxnSpPr/>
          <p:nvPr/>
        </p:nvCxnSpPr>
        <p:spPr>
          <a:xfrm>
            <a:off x="5301089" y="5191526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330F63B5-0852-8048-913F-E4EAB4BA21DA}"/>
              </a:ext>
            </a:extLst>
          </p:cNvPr>
          <p:cNvCxnSpPr/>
          <p:nvPr/>
        </p:nvCxnSpPr>
        <p:spPr>
          <a:xfrm>
            <a:off x="5761087" y="5191526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65EDCEC-8FBD-7946-8497-7EFA444C5F5E}"/>
              </a:ext>
            </a:extLst>
          </p:cNvPr>
          <p:cNvCxnSpPr/>
          <p:nvPr/>
        </p:nvCxnSpPr>
        <p:spPr>
          <a:xfrm>
            <a:off x="5310150" y="5184732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81FECFED-F543-304E-B881-3E5EB08DC270}"/>
              </a:ext>
            </a:extLst>
          </p:cNvPr>
          <p:cNvCxnSpPr/>
          <p:nvPr/>
        </p:nvCxnSpPr>
        <p:spPr>
          <a:xfrm>
            <a:off x="5752026" y="5191526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997F790-6373-C844-95AF-4156D1714E9A}"/>
              </a:ext>
            </a:extLst>
          </p:cNvPr>
          <p:cNvCxnSpPr/>
          <p:nvPr/>
        </p:nvCxnSpPr>
        <p:spPr>
          <a:xfrm>
            <a:off x="6212024" y="5191526"/>
            <a:ext cx="450937" cy="35699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5003FF8C-130B-C54A-B6D0-58CE381D5EB8}"/>
              </a:ext>
            </a:extLst>
          </p:cNvPr>
          <p:cNvCxnSpPr/>
          <p:nvPr/>
        </p:nvCxnSpPr>
        <p:spPr>
          <a:xfrm>
            <a:off x="6202963" y="5191526"/>
            <a:ext cx="0" cy="356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A5182D0-2C28-BC4B-BDE3-E427A67EBA41}"/>
              </a:ext>
            </a:extLst>
          </p:cNvPr>
          <p:cNvGrpSpPr/>
          <p:nvPr/>
        </p:nvGrpSpPr>
        <p:grpSpPr>
          <a:xfrm>
            <a:off x="4356710" y="5890170"/>
            <a:ext cx="754566" cy="595978"/>
            <a:chOff x="3530349" y="6262022"/>
            <a:chExt cx="754566" cy="595978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7A1D21C-5D45-7E4B-ABD0-E1B599EB1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8203" y="6262022"/>
              <a:ext cx="0" cy="271397"/>
            </a:xfrm>
            <a:prstGeom prst="straightConnector1">
              <a:avLst/>
            </a:prstGeom>
            <a:ln w="28575">
              <a:solidFill>
                <a:srgbClr val="0070C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3153FF6-1B16-964E-86D3-7AD73372CF36}"/>
                </a:ext>
              </a:extLst>
            </p:cNvPr>
            <p:cNvSpPr txBox="1"/>
            <p:nvPr/>
          </p:nvSpPr>
          <p:spPr>
            <a:xfrm>
              <a:off x="3530349" y="6334780"/>
              <a:ext cx="7545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Key </a:t>
              </a:r>
            </a:p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pressed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AF720F-674E-BC41-BD99-5265F33E86ED}"/>
              </a:ext>
            </a:extLst>
          </p:cNvPr>
          <p:cNvGrpSpPr/>
          <p:nvPr/>
        </p:nvGrpSpPr>
        <p:grpSpPr>
          <a:xfrm>
            <a:off x="5519559" y="5909731"/>
            <a:ext cx="708848" cy="562034"/>
            <a:chOff x="4693198" y="6281583"/>
            <a:chExt cx="708848" cy="562034"/>
          </a:xfrm>
        </p:grpSpPr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36EE316-7F0A-184C-80CB-CC6A0F9961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42609" y="6281583"/>
              <a:ext cx="0" cy="271397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A775B0-991B-0241-9274-BAFD6D39D1CD}"/>
                </a:ext>
              </a:extLst>
            </p:cNvPr>
            <p:cNvSpPr txBox="1"/>
            <p:nvPr/>
          </p:nvSpPr>
          <p:spPr>
            <a:xfrm>
              <a:off x="4693198" y="6535840"/>
              <a:ext cx="708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>
                  <a:solidFill>
                    <a:srgbClr val="FF0000"/>
                  </a:solidFill>
                </a:rPr>
                <a:t>AckS</a:t>
              </a:r>
              <a:r>
                <a:rPr kumimoji="1" lang="en-US" altLang="ko-KR" sz="1400" dirty="0">
                  <a:solidFill>
                    <a:srgbClr val="FF0000"/>
                  </a:solidFill>
                </a:rPr>
                <a:t>=1</a:t>
              </a:r>
              <a:endParaRPr kumimoji="1" lang="ko-KR" altLang="en-US" sz="14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15AD215-DB8D-8F4F-83EB-14D1E94730FA}"/>
              </a:ext>
            </a:extLst>
          </p:cNvPr>
          <p:cNvGrpSpPr/>
          <p:nvPr/>
        </p:nvGrpSpPr>
        <p:grpSpPr>
          <a:xfrm>
            <a:off x="4985381" y="4882739"/>
            <a:ext cx="726481" cy="1298389"/>
            <a:chOff x="4159020" y="5254591"/>
            <a:chExt cx="726481" cy="1298389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B9D46E0-974E-1E44-99B9-5E540D15A0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965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75D442-47E6-4A45-8FAC-EF04C2AC0EA6}"/>
                </a:ext>
              </a:extLst>
            </p:cNvPr>
            <p:cNvSpPr txBox="1"/>
            <p:nvPr/>
          </p:nvSpPr>
          <p:spPr>
            <a:xfrm>
              <a:off x="4159020" y="5254591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Send=1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34579EC-125D-C345-8993-8DC9CD52B237}"/>
              </a:ext>
            </a:extLst>
          </p:cNvPr>
          <p:cNvGrpSpPr/>
          <p:nvPr/>
        </p:nvGrpSpPr>
        <p:grpSpPr>
          <a:xfrm>
            <a:off x="5922439" y="4893064"/>
            <a:ext cx="726481" cy="1288064"/>
            <a:chOff x="5096078" y="5264916"/>
            <a:chExt cx="726481" cy="128806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FE2E430-34BF-A34E-A3C6-EC05C81874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5663" y="6281583"/>
              <a:ext cx="0" cy="2713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26B5331-F8DF-D345-957A-9F54C48630D3}"/>
                </a:ext>
              </a:extLst>
            </p:cNvPr>
            <p:cNvSpPr txBox="1"/>
            <p:nvPr/>
          </p:nvSpPr>
          <p:spPr>
            <a:xfrm>
              <a:off x="5096078" y="5264916"/>
              <a:ext cx="7264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rgbClr val="0070C0"/>
                  </a:solidFill>
                </a:rPr>
                <a:t>Send=0</a:t>
              </a:r>
              <a:endParaRPr kumimoji="1" lang="ko-KR" altLang="en-US" sz="14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4C2A78-8326-384A-AF83-51CF3211E51D}"/>
              </a:ext>
            </a:extLst>
          </p:cNvPr>
          <p:cNvGrpSpPr/>
          <p:nvPr/>
        </p:nvGrpSpPr>
        <p:grpSpPr>
          <a:xfrm>
            <a:off x="6671014" y="5200841"/>
            <a:ext cx="459998" cy="980287"/>
            <a:chOff x="6233609" y="5542188"/>
            <a:chExt cx="459998" cy="980287"/>
          </a:xfrm>
        </p:grpSpPr>
        <p:cxnSp>
          <p:nvCxnSpPr>
            <p:cNvPr id="34" name="꺾인 연결선[E] 33">
              <a:extLst>
                <a:ext uri="{FF2B5EF4-FFF2-40B4-BE49-F238E27FC236}">
                  <a16:creationId xmlns:a16="http://schemas.microsoft.com/office/drawing/2014/main" id="{1E086991-C162-514E-B41A-0918551258DB}"/>
                </a:ext>
              </a:extLst>
            </p:cNvPr>
            <p:cNvCxnSpPr/>
            <p:nvPr/>
          </p:nvCxnSpPr>
          <p:spPr>
            <a:xfrm>
              <a:off x="6242670" y="5542188"/>
              <a:ext cx="450937" cy="35699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[R] 34">
              <a:extLst>
                <a:ext uri="{FF2B5EF4-FFF2-40B4-BE49-F238E27FC236}">
                  <a16:creationId xmlns:a16="http://schemas.microsoft.com/office/drawing/2014/main" id="{DE19A31E-4992-EA47-8902-442B7BC831A6}"/>
                </a:ext>
              </a:extLst>
            </p:cNvPr>
            <p:cNvCxnSpPr/>
            <p:nvPr/>
          </p:nvCxnSpPr>
          <p:spPr>
            <a:xfrm>
              <a:off x="6233609" y="5542188"/>
              <a:ext cx="0" cy="356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500F23E9-FB0B-2F4C-9812-CE522CA41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670" y="6251078"/>
              <a:ext cx="0" cy="271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8C9AA1EC-8A10-B845-A3DB-D7DED8815968}"/>
              </a:ext>
            </a:extLst>
          </p:cNvPr>
          <p:cNvCxnSpPr>
            <a:cxnSpLocks/>
          </p:cNvCxnSpPr>
          <p:nvPr/>
        </p:nvCxnSpPr>
        <p:spPr>
          <a:xfrm flipV="1">
            <a:off x="5752026" y="5909731"/>
            <a:ext cx="0" cy="27139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8AFE9C-77B4-DF49-B3F0-C35B81A6D62A}"/>
              </a:ext>
            </a:extLst>
          </p:cNvPr>
          <p:cNvGrpSpPr/>
          <p:nvPr/>
        </p:nvGrpSpPr>
        <p:grpSpPr>
          <a:xfrm>
            <a:off x="7130845" y="5203465"/>
            <a:ext cx="459998" cy="980287"/>
            <a:chOff x="6233609" y="5542188"/>
            <a:chExt cx="459998" cy="980287"/>
          </a:xfrm>
        </p:grpSpPr>
        <p:cxnSp>
          <p:nvCxnSpPr>
            <p:cNvPr id="39" name="꺾인 연결선[E] 38">
              <a:extLst>
                <a:ext uri="{FF2B5EF4-FFF2-40B4-BE49-F238E27FC236}">
                  <a16:creationId xmlns:a16="http://schemas.microsoft.com/office/drawing/2014/main" id="{287F736F-B81C-704A-A0FA-736B3C471444}"/>
                </a:ext>
              </a:extLst>
            </p:cNvPr>
            <p:cNvCxnSpPr/>
            <p:nvPr/>
          </p:nvCxnSpPr>
          <p:spPr>
            <a:xfrm>
              <a:off x="6242670" y="5542188"/>
              <a:ext cx="450937" cy="35699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>
              <a:extLst>
                <a:ext uri="{FF2B5EF4-FFF2-40B4-BE49-F238E27FC236}">
                  <a16:creationId xmlns:a16="http://schemas.microsoft.com/office/drawing/2014/main" id="{3C2EE455-F22D-8948-AE98-9028E743E5E0}"/>
                </a:ext>
              </a:extLst>
            </p:cNvPr>
            <p:cNvCxnSpPr/>
            <p:nvPr/>
          </p:nvCxnSpPr>
          <p:spPr>
            <a:xfrm>
              <a:off x="6233609" y="5542188"/>
              <a:ext cx="0" cy="356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871F3B9-1F1A-B544-A6E2-5534BE080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670" y="6251078"/>
              <a:ext cx="0" cy="271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562E2A9-54A3-EC46-BF6A-45E86CE0A166}"/>
              </a:ext>
            </a:extLst>
          </p:cNvPr>
          <p:cNvSpPr txBox="1"/>
          <p:nvPr/>
        </p:nvSpPr>
        <p:spPr>
          <a:xfrm>
            <a:off x="6966539" y="6248379"/>
            <a:ext cx="386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D7</a:t>
            </a:r>
            <a:endParaRPr kumimoji="1"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5FA26D-0F86-244C-9E85-1D204A7CB960}"/>
              </a:ext>
            </a:extLst>
          </p:cNvPr>
          <p:cNvSpPr txBox="1"/>
          <p:nvPr/>
        </p:nvSpPr>
        <p:spPr>
          <a:xfrm>
            <a:off x="7376772" y="6248379"/>
            <a:ext cx="755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D6     ….</a:t>
            </a:r>
            <a:endParaRPr kumimoji="1"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A88BEF-B04B-D54E-A71F-97D832C3C77A}"/>
              </a:ext>
            </a:extLst>
          </p:cNvPr>
          <p:cNvSpPr txBox="1"/>
          <p:nvPr/>
        </p:nvSpPr>
        <p:spPr>
          <a:xfrm>
            <a:off x="6331300" y="6257582"/>
            <a:ext cx="635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TxD</a:t>
            </a:r>
            <a:r>
              <a:rPr kumimoji="1" lang="en-US" altLang="ko-KR" sz="1400" dirty="0"/>
              <a:t>=0</a:t>
            </a:r>
            <a:endParaRPr kumimoji="1" lang="ko-KR" altLang="en-US" sz="1400" dirty="0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EFC2BF6-9235-C84E-9D97-071CE23AEDAE}"/>
              </a:ext>
            </a:extLst>
          </p:cNvPr>
          <p:cNvGrpSpPr/>
          <p:nvPr/>
        </p:nvGrpSpPr>
        <p:grpSpPr>
          <a:xfrm>
            <a:off x="7590002" y="5206885"/>
            <a:ext cx="459998" cy="980287"/>
            <a:chOff x="6233609" y="5542188"/>
            <a:chExt cx="459998" cy="980287"/>
          </a:xfrm>
        </p:grpSpPr>
        <p:cxnSp>
          <p:nvCxnSpPr>
            <p:cNvPr id="45" name="꺾인 연결선[E] 44">
              <a:extLst>
                <a:ext uri="{FF2B5EF4-FFF2-40B4-BE49-F238E27FC236}">
                  <a16:creationId xmlns:a16="http://schemas.microsoft.com/office/drawing/2014/main" id="{99B8657E-8D12-8146-BC7D-8E842B0E0EBA}"/>
                </a:ext>
              </a:extLst>
            </p:cNvPr>
            <p:cNvCxnSpPr/>
            <p:nvPr/>
          </p:nvCxnSpPr>
          <p:spPr>
            <a:xfrm>
              <a:off x="6242670" y="5542188"/>
              <a:ext cx="450937" cy="356992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[R] 45">
              <a:extLst>
                <a:ext uri="{FF2B5EF4-FFF2-40B4-BE49-F238E27FC236}">
                  <a16:creationId xmlns:a16="http://schemas.microsoft.com/office/drawing/2014/main" id="{703046B0-A50A-1445-80CE-2DBF8BDF6BB8}"/>
                </a:ext>
              </a:extLst>
            </p:cNvPr>
            <p:cNvCxnSpPr/>
            <p:nvPr/>
          </p:nvCxnSpPr>
          <p:spPr>
            <a:xfrm>
              <a:off x="6233609" y="5542188"/>
              <a:ext cx="0" cy="3569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68BC2C3B-3AF2-3043-BA0E-906A03B63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670" y="6251078"/>
              <a:ext cx="0" cy="27139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5103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11658" y="870388"/>
            <a:ext cx="77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Block diagram of serial line transmitter/receiver(Cont’d)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30" y="1609540"/>
            <a:ext cx="4857647" cy="24983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6817" y="1570460"/>
            <a:ext cx="2193634" cy="2568181"/>
          </a:xfrm>
          <a:prstGeom prst="rect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56826" y="1564540"/>
            <a:ext cx="2442651" cy="2543323"/>
          </a:xfrm>
          <a:prstGeom prst="rect">
            <a:avLst/>
          </a:prstGeom>
          <a:noFill/>
          <a:ln w="28575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56952" y="1256763"/>
            <a:ext cx="116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1719C"/>
                </a:solidFill>
              </a:rPr>
              <a:t>Sender part</a:t>
            </a:r>
            <a:endParaRPr lang="ko-KR" altLang="en-US" sz="1400" dirty="0">
              <a:solidFill>
                <a:srgbClr val="41719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8100" y="1248241"/>
            <a:ext cx="118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0066"/>
                </a:solidFill>
              </a:rPr>
              <a:t>Receiver part</a:t>
            </a:r>
            <a:endParaRPr lang="ko-KR" altLang="en-US" sz="1400" dirty="0">
              <a:solidFill>
                <a:srgbClr val="CC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088" y="4333932"/>
            <a:ext cx="280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/>
              <a:t>KeyboardDecode</a:t>
            </a:r>
            <a:r>
              <a:rPr lang="en-US" altLang="ko-KR" sz="1400" dirty="0"/>
              <a:t>: Decoding the signals from the keypad and turn them in to the appropriate character code for the button that was pressed</a:t>
            </a:r>
          </a:p>
          <a:p>
            <a:pPr algn="r"/>
            <a:endParaRPr lang="en-US" altLang="ko-KR" sz="1400" dirty="0"/>
          </a:p>
          <a:p>
            <a:pPr algn="r"/>
            <a:r>
              <a:rPr lang="en-US" altLang="ko-KR" sz="1400" b="1" dirty="0"/>
              <a:t>Sender</a:t>
            </a:r>
            <a:r>
              <a:rPr lang="en-US" altLang="ko-KR" sz="1400" dirty="0"/>
              <a:t>: Taking the byte and serially transmits it over the single wire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91573" y="4325172"/>
            <a:ext cx="280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Receiver</a:t>
            </a:r>
            <a:r>
              <a:rPr lang="en-US" altLang="ko-KR" sz="1400" dirty="0"/>
              <a:t>: Observing the signal wire coming from the sender and determines when a byte has been received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err="1"/>
              <a:t>DisplayControl</a:t>
            </a:r>
            <a:r>
              <a:rPr lang="en-US" altLang="ko-KR" sz="1400" dirty="0"/>
              <a:t>: Taking the data and controls the LCD appropriately to get the corresponding character to show up on the screen</a:t>
            </a:r>
            <a:endParaRPr lang="ko-KR" altLang="en-US" sz="14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866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1075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Receiver</a:t>
            </a:r>
            <a:endParaRPr lang="ko-KR" alt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66628" y="1118283"/>
            <a:ext cx="4801353" cy="5680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module Receiver 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Rcvd);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 Rcvd;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[4:0]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// keep count of number of bits received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[1:0] 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cycleCounter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  // used to divide input clock by 4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[8:0]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characterReceived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   // start bit plus 8 data bits</a:t>
            </a: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go;       // flag indicating a character is arriving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finite state machine to receive characters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always @(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posedge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 go &lt;= 0; Rcvd &lt;= 0;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(!go &amp;&amp; !Rcvd &amp;&amp; !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&amp;&amp;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//serial line is still quiet, nothing to do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(!go &amp;&amp; !Rcvd &amp;&amp; !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&amp;&amp; 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!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//found a start bit, reset the counters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go &lt;=1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cycleCounter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(go) begin 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every four cycles . . 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if (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cycleCounter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== 0)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copy sample into character bit array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characterReceived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[8 -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]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RxD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if the counter has not reached 8,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increment it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if (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 8)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bitCounter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+ 1;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08859" y="1128043"/>
            <a:ext cx="45259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else begin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// otherwise, signal that </a:t>
            </a:r>
            <a:r>
              <a:rPr lang="en-US" altLang="ko-KR" sz="9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the entire character has been received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by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// starting handshake and resetting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// counter and flag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go &lt;= 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Rcvd &lt;=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cycleCounter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</a:t>
            </a:r>
            <a:r>
              <a:rPr lang="en-US" altLang="ko-KR" sz="900" dirty="0" err="1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cycleCounter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+ 1;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// increment counter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Rcvd &lt;= 0;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complete four cycle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handshake with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DisplayControl</a:t>
            </a: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end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connect the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lines to the character received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// ignoring the start bit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assign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[7:0] =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characterReceived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[7:0];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endmodule</a:t>
            </a: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ko-KR" altLang="en-US" sz="900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85" y="2477649"/>
            <a:ext cx="2273970" cy="230985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99CC43-6E1D-EF4B-B15F-6A84B7DDD6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248" y="5695113"/>
            <a:ext cx="5181007" cy="88398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FCF984D-AED5-C84F-A0EF-AD81292CDE95}"/>
              </a:ext>
            </a:extLst>
          </p:cNvPr>
          <p:cNvSpPr txBox="1"/>
          <p:nvPr/>
        </p:nvSpPr>
        <p:spPr>
          <a:xfrm>
            <a:off x="6555005" y="406741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rgbClr val="0070C0"/>
                </a:solidFill>
              </a:rPr>
              <a:t>1</a:t>
            </a:r>
            <a:endParaRPr kumimoji="1"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2357DC-D151-D44F-94FF-6DB9D12829CF}"/>
              </a:ext>
            </a:extLst>
          </p:cNvPr>
          <p:cNvSpPr txBox="1"/>
          <p:nvPr/>
        </p:nvSpPr>
        <p:spPr>
          <a:xfrm>
            <a:off x="3480151" y="584336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err="1"/>
              <a:t>RxD</a:t>
            </a:r>
            <a:endParaRPr kumimoji="1" lang="ko-KR" altLang="en-US" sz="1400" dirty="0"/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39E104AD-5604-0941-9001-669F297751BE}"/>
              </a:ext>
            </a:extLst>
          </p:cNvPr>
          <p:cNvCxnSpPr>
            <a:cxnSpLocks/>
          </p:cNvCxnSpPr>
          <p:nvPr/>
        </p:nvCxnSpPr>
        <p:spPr>
          <a:xfrm flipV="1">
            <a:off x="4688978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4FFE8D6-BB0E-814E-A4AB-4C7904948027}"/>
              </a:ext>
            </a:extLst>
          </p:cNvPr>
          <p:cNvCxnSpPr>
            <a:cxnSpLocks/>
          </p:cNvCxnSpPr>
          <p:nvPr/>
        </p:nvCxnSpPr>
        <p:spPr>
          <a:xfrm flipV="1">
            <a:off x="4792971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D88E2F6E-5E75-C045-B7F0-D32152800284}"/>
              </a:ext>
            </a:extLst>
          </p:cNvPr>
          <p:cNvCxnSpPr>
            <a:cxnSpLocks/>
          </p:cNvCxnSpPr>
          <p:nvPr/>
        </p:nvCxnSpPr>
        <p:spPr>
          <a:xfrm flipV="1">
            <a:off x="4896964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053629FE-FEAF-0B40-BA7F-5B848BF1A855}"/>
              </a:ext>
            </a:extLst>
          </p:cNvPr>
          <p:cNvCxnSpPr>
            <a:cxnSpLocks/>
          </p:cNvCxnSpPr>
          <p:nvPr/>
        </p:nvCxnSpPr>
        <p:spPr>
          <a:xfrm flipV="1">
            <a:off x="5000957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27FBFEEA-5E25-924E-9BF1-7AC8950EDDA6}"/>
              </a:ext>
            </a:extLst>
          </p:cNvPr>
          <p:cNvCxnSpPr>
            <a:cxnSpLocks/>
          </p:cNvCxnSpPr>
          <p:nvPr/>
        </p:nvCxnSpPr>
        <p:spPr>
          <a:xfrm flipV="1">
            <a:off x="5104950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5A6377EA-B49E-ED47-8F48-8671CBF9E00F}"/>
              </a:ext>
            </a:extLst>
          </p:cNvPr>
          <p:cNvCxnSpPr>
            <a:cxnSpLocks/>
          </p:cNvCxnSpPr>
          <p:nvPr/>
        </p:nvCxnSpPr>
        <p:spPr>
          <a:xfrm flipV="1">
            <a:off x="5208942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D7391E5-46BF-5E4F-A798-1F2CE7D70CD2}"/>
              </a:ext>
            </a:extLst>
          </p:cNvPr>
          <p:cNvCxnSpPr>
            <a:cxnSpLocks/>
          </p:cNvCxnSpPr>
          <p:nvPr/>
        </p:nvCxnSpPr>
        <p:spPr>
          <a:xfrm flipV="1">
            <a:off x="5312935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0899C6AB-8AD7-F745-A78A-36559C4DF148}"/>
              </a:ext>
            </a:extLst>
          </p:cNvPr>
          <p:cNvCxnSpPr>
            <a:cxnSpLocks/>
          </p:cNvCxnSpPr>
          <p:nvPr/>
        </p:nvCxnSpPr>
        <p:spPr>
          <a:xfrm flipV="1">
            <a:off x="5416928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A309635-7254-984A-8551-F85F611F13A0}"/>
              </a:ext>
            </a:extLst>
          </p:cNvPr>
          <p:cNvCxnSpPr>
            <a:cxnSpLocks/>
          </p:cNvCxnSpPr>
          <p:nvPr/>
        </p:nvCxnSpPr>
        <p:spPr>
          <a:xfrm flipV="1">
            <a:off x="5520921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0AC5C59D-18EF-5449-95AA-8BDA103A5007}"/>
              </a:ext>
            </a:extLst>
          </p:cNvPr>
          <p:cNvCxnSpPr>
            <a:cxnSpLocks/>
          </p:cNvCxnSpPr>
          <p:nvPr/>
        </p:nvCxnSpPr>
        <p:spPr>
          <a:xfrm flipV="1">
            <a:off x="5624914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D60C1B5A-8626-0D4A-8459-A04D5ABE5429}"/>
              </a:ext>
            </a:extLst>
          </p:cNvPr>
          <p:cNvCxnSpPr>
            <a:cxnSpLocks/>
          </p:cNvCxnSpPr>
          <p:nvPr/>
        </p:nvCxnSpPr>
        <p:spPr>
          <a:xfrm flipV="1">
            <a:off x="5728906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7935566D-B27E-C140-9078-7FE4009D2364}"/>
              </a:ext>
            </a:extLst>
          </p:cNvPr>
          <p:cNvCxnSpPr>
            <a:cxnSpLocks/>
          </p:cNvCxnSpPr>
          <p:nvPr/>
        </p:nvCxnSpPr>
        <p:spPr>
          <a:xfrm flipV="1">
            <a:off x="5832899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339D3F69-8A21-AC44-BE88-63B59D64EA15}"/>
              </a:ext>
            </a:extLst>
          </p:cNvPr>
          <p:cNvCxnSpPr>
            <a:cxnSpLocks/>
          </p:cNvCxnSpPr>
          <p:nvPr/>
        </p:nvCxnSpPr>
        <p:spPr>
          <a:xfrm flipV="1">
            <a:off x="5936892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07CC6FFC-0FAE-1047-A77F-21A3A04D9D5B}"/>
              </a:ext>
            </a:extLst>
          </p:cNvPr>
          <p:cNvCxnSpPr>
            <a:cxnSpLocks/>
          </p:cNvCxnSpPr>
          <p:nvPr/>
        </p:nvCxnSpPr>
        <p:spPr>
          <a:xfrm flipV="1">
            <a:off x="6040885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46CBB329-A65D-3643-92E9-EA14EDBAFBBC}"/>
              </a:ext>
            </a:extLst>
          </p:cNvPr>
          <p:cNvCxnSpPr>
            <a:cxnSpLocks/>
          </p:cNvCxnSpPr>
          <p:nvPr/>
        </p:nvCxnSpPr>
        <p:spPr>
          <a:xfrm flipV="1">
            <a:off x="6144878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9A6B280-686D-7749-97A7-E4ECB9BF301E}"/>
              </a:ext>
            </a:extLst>
          </p:cNvPr>
          <p:cNvCxnSpPr>
            <a:cxnSpLocks/>
          </p:cNvCxnSpPr>
          <p:nvPr/>
        </p:nvCxnSpPr>
        <p:spPr>
          <a:xfrm flipV="1">
            <a:off x="6248870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CE72A62D-FA60-114E-9A16-AA5BA2FDE749}"/>
              </a:ext>
            </a:extLst>
          </p:cNvPr>
          <p:cNvCxnSpPr>
            <a:cxnSpLocks/>
          </p:cNvCxnSpPr>
          <p:nvPr/>
        </p:nvCxnSpPr>
        <p:spPr>
          <a:xfrm flipV="1">
            <a:off x="6352863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0FB6D77C-39EB-2244-B89D-81D9005D3BD0}"/>
              </a:ext>
            </a:extLst>
          </p:cNvPr>
          <p:cNvCxnSpPr>
            <a:cxnSpLocks/>
          </p:cNvCxnSpPr>
          <p:nvPr/>
        </p:nvCxnSpPr>
        <p:spPr>
          <a:xfrm flipV="1">
            <a:off x="6456856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639C833C-D081-8040-96A6-B995E62F0BD3}"/>
              </a:ext>
            </a:extLst>
          </p:cNvPr>
          <p:cNvCxnSpPr>
            <a:cxnSpLocks/>
          </p:cNvCxnSpPr>
          <p:nvPr/>
        </p:nvCxnSpPr>
        <p:spPr>
          <a:xfrm flipV="1">
            <a:off x="6560849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695892C1-AA39-6342-8BA6-2F4B16F9EB15}"/>
              </a:ext>
            </a:extLst>
          </p:cNvPr>
          <p:cNvCxnSpPr>
            <a:cxnSpLocks/>
          </p:cNvCxnSpPr>
          <p:nvPr/>
        </p:nvCxnSpPr>
        <p:spPr>
          <a:xfrm flipV="1">
            <a:off x="6664842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7F5EE1A4-F4A8-514C-8A1F-CE49A4748EFB}"/>
              </a:ext>
            </a:extLst>
          </p:cNvPr>
          <p:cNvCxnSpPr>
            <a:cxnSpLocks/>
          </p:cNvCxnSpPr>
          <p:nvPr/>
        </p:nvCxnSpPr>
        <p:spPr>
          <a:xfrm flipV="1">
            <a:off x="6768834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A0983934-3DE6-BC4C-8475-D1D2F38324CF}"/>
              </a:ext>
            </a:extLst>
          </p:cNvPr>
          <p:cNvCxnSpPr>
            <a:cxnSpLocks/>
          </p:cNvCxnSpPr>
          <p:nvPr/>
        </p:nvCxnSpPr>
        <p:spPr>
          <a:xfrm flipV="1">
            <a:off x="6872827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AF48948E-77C7-414C-ACD3-7D11B9ED2E09}"/>
              </a:ext>
            </a:extLst>
          </p:cNvPr>
          <p:cNvCxnSpPr>
            <a:cxnSpLocks/>
          </p:cNvCxnSpPr>
          <p:nvPr/>
        </p:nvCxnSpPr>
        <p:spPr>
          <a:xfrm flipV="1">
            <a:off x="6976820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91BC595-692E-E646-80AE-206E488A747B}"/>
              </a:ext>
            </a:extLst>
          </p:cNvPr>
          <p:cNvCxnSpPr>
            <a:cxnSpLocks/>
          </p:cNvCxnSpPr>
          <p:nvPr/>
        </p:nvCxnSpPr>
        <p:spPr>
          <a:xfrm flipV="1">
            <a:off x="7080813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EE5C445F-3488-6049-AE60-DCAAA8AC7BC3}"/>
              </a:ext>
            </a:extLst>
          </p:cNvPr>
          <p:cNvCxnSpPr>
            <a:cxnSpLocks/>
          </p:cNvCxnSpPr>
          <p:nvPr/>
        </p:nvCxnSpPr>
        <p:spPr>
          <a:xfrm flipV="1">
            <a:off x="7184806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CE872B54-344E-DA4B-80C6-EF2339E274C8}"/>
              </a:ext>
            </a:extLst>
          </p:cNvPr>
          <p:cNvCxnSpPr>
            <a:cxnSpLocks/>
          </p:cNvCxnSpPr>
          <p:nvPr/>
        </p:nvCxnSpPr>
        <p:spPr>
          <a:xfrm flipV="1">
            <a:off x="7288798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50CE0971-C5DB-DA43-9D36-CAE90896B220}"/>
              </a:ext>
            </a:extLst>
          </p:cNvPr>
          <p:cNvCxnSpPr>
            <a:cxnSpLocks/>
          </p:cNvCxnSpPr>
          <p:nvPr/>
        </p:nvCxnSpPr>
        <p:spPr>
          <a:xfrm flipV="1">
            <a:off x="7392791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C1BB4162-96CB-2D41-88AC-D7919445C51C}"/>
              </a:ext>
            </a:extLst>
          </p:cNvPr>
          <p:cNvCxnSpPr>
            <a:cxnSpLocks/>
          </p:cNvCxnSpPr>
          <p:nvPr/>
        </p:nvCxnSpPr>
        <p:spPr>
          <a:xfrm flipV="1">
            <a:off x="7496784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1DD52633-470A-FB40-9215-611B584B7054}"/>
              </a:ext>
            </a:extLst>
          </p:cNvPr>
          <p:cNvCxnSpPr>
            <a:cxnSpLocks/>
          </p:cNvCxnSpPr>
          <p:nvPr/>
        </p:nvCxnSpPr>
        <p:spPr>
          <a:xfrm flipV="1">
            <a:off x="7600777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3E616250-FE64-984E-AEE0-789D8F6A1E77}"/>
              </a:ext>
            </a:extLst>
          </p:cNvPr>
          <p:cNvCxnSpPr>
            <a:cxnSpLocks/>
          </p:cNvCxnSpPr>
          <p:nvPr/>
        </p:nvCxnSpPr>
        <p:spPr>
          <a:xfrm flipV="1">
            <a:off x="7704770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>
            <a:extLst>
              <a:ext uri="{FF2B5EF4-FFF2-40B4-BE49-F238E27FC236}">
                <a16:creationId xmlns:a16="http://schemas.microsoft.com/office/drawing/2014/main" id="{4BE34F22-9445-D449-8A4D-6B7D2853AC65}"/>
              </a:ext>
            </a:extLst>
          </p:cNvPr>
          <p:cNvCxnSpPr>
            <a:cxnSpLocks/>
          </p:cNvCxnSpPr>
          <p:nvPr/>
        </p:nvCxnSpPr>
        <p:spPr>
          <a:xfrm flipV="1">
            <a:off x="7808762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A2BD6A64-2DBB-DA44-8D34-CB4AF118C9B2}"/>
              </a:ext>
            </a:extLst>
          </p:cNvPr>
          <p:cNvCxnSpPr>
            <a:cxnSpLocks/>
          </p:cNvCxnSpPr>
          <p:nvPr/>
        </p:nvCxnSpPr>
        <p:spPr>
          <a:xfrm flipV="1">
            <a:off x="7912755" y="6568099"/>
            <a:ext cx="0" cy="27491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BCCDB0DB-5E21-AD4D-91E2-9DFF4EFB7DE2}"/>
              </a:ext>
            </a:extLst>
          </p:cNvPr>
          <p:cNvCxnSpPr>
            <a:cxnSpLocks/>
          </p:cNvCxnSpPr>
          <p:nvPr/>
        </p:nvCxnSpPr>
        <p:spPr>
          <a:xfrm flipV="1">
            <a:off x="8017500" y="6568099"/>
            <a:ext cx="0" cy="274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BE6E1C88-118D-144B-8BC1-7CD27BDDE0D7}"/>
              </a:ext>
            </a:extLst>
          </p:cNvPr>
          <p:cNvSpPr txBox="1"/>
          <p:nvPr/>
        </p:nvSpPr>
        <p:spPr>
          <a:xfrm>
            <a:off x="4560620" y="6412215"/>
            <a:ext cx="289359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/>
              <a:t>0</a:t>
            </a:r>
            <a:endParaRPr kumimoji="1" lang="ko-KR" altLang="en-US" sz="1418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CE85A7B-C9A7-824F-8691-9890008CD268}"/>
              </a:ext>
            </a:extLst>
          </p:cNvPr>
          <p:cNvSpPr txBox="1"/>
          <p:nvPr/>
        </p:nvSpPr>
        <p:spPr>
          <a:xfrm>
            <a:off x="4657162" y="6412215"/>
            <a:ext cx="289359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/>
              <a:t>1</a:t>
            </a:r>
            <a:endParaRPr kumimoji="1" lang="ko-KR" altLang="en-US" sz="1418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D7A0F99-A5AA-D744-AD42-522D6C94D45D}"/>
              </a:ext>
            </a:extLst>
          </p:cNvPr>
          <p:cNvSpPr txBox="1"/>
          <p:nvPr/>
        </p:nvSpPr>
        <p:spPr>
          <a:xfrm>
            <a:off x="4764237" y="6412215"/>
            <a:ext cx="289359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/>
              <a:t>2</a:t>
            </a:r>
            <a:endParaRPr kumimoji="1" lang="ko-KR" altLang="en-US" sz="1418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1D70711-BAE6-6E4A-8161-C29FA11F0C06}"/>
              </a:ext>
            </a:extLst>
          </p:cNvPr>
          <p:cNvSpPr txBox="1"/>
          <p:nvPr/>
        </p:nvSpPr>
        <p:spPr>
          <a:xfrm>
            <a:off x="4862302" y="6412215"/>
            <a:ext cx="289359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/>
              <a:t>3</a:t>
            </a:r>
            <a:endParaRPr kumimoji="1" lang="ko-KR" altLang="en-US" sz="1418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2AF241E-8AC0-A546-903C-F0BB95E9EE8D}"/>
              </a:ext>
            </a:extLst>
          </p:cNvPr>
          <p:cNvSpPr txBox="1"/>
          <p:nvPr/>
        </p:nvSpPr>
        <p:spPr>
          <a:xfrm>
            <a:off x="4969140" y="6412215"/>
            <a:ext cx="289359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/>
              <a:t>0</a:t>
            </a:r>
            <a:endParaRPr kumimoji="1" lang="ko-KR" altLang="en-US" sz="1418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6BB4813-9FE4-8543-B992-2C374EEDE7F0}"/>
              </a:ext>
            </a:extLst>
          </p:cNvPr>
          <p:cNvSpPr txBox="1"/>
          <p:nvPr/>
        </p:nvSpPr>
        <p:spPr>
          <a:xfrm>
            <a:off x="8061005" y="6551434"/>
            <a:ext cx="817087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>
                <a:solidFill>
                  <a:srgbClr val="0070C0"/>
                </a:solidFill>
              </a:rPr>
              <a:t>Rcvd=1</a:t>
            </a:r>
            <a:endParaRPr kumimoji="1" lang="ko-KR" altLang="en-US" sz="1418" dirty="0">
              <a:solidFill>
                <a:srgbClr val="0070C0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68E02AD-5CB4-F84F-B378-35CA0C25A88C}"/>
              </a:ext>
            </a:extLst>
          </p:cNvPr>
          <p:cNvSpPr txBox="1"/>
          <p:nvPr/>
        </p:nvSpPr>
        <p:spPr>
          <a:xfrm>
            <a:off x="3377037" y="6410659"/>
            <a:ext cx="1263628" cy="314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18" dirty="0" err="1">
                <a:solidFill>
                  <a:srgbClr val="FF0000"/>
                </a:solidFill>
              </a:rPr>
              <a:t>cycleCounter</a:t>
            </a:r>
            <a:endParaRPr kumimoji="1" lang="ko-KR" altLang="en-US" sz="1418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197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930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Display</a:t>
            </a:r>
            <a:endParaRPr lang="ko-KR" altLang="en-US" sz="2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9" y="3026970"/>
            <a:ext cx="3524194" cy="276039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4677069" y="3048684"/>
          <a:ext cx="3764604" cy="2760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868">
                  <a:extLst>
                    <a:ext uri="{9D8B030D-6E8A-4147-A177-3AD203B41FA5}">
                      <a16:colId xmlns:a16="http://schemas.microsoft.com/office/drawing/2014/main" val="3084626432"/>
                    </a:ext>
                  </a:extLst>
                </a:gridCol>
                <a:gridCol w="537324">
                  <a:extLst>
                    <a:ext uri="{9D8B030D-6E8A-4147-A177-3AD203B41FA5}">
                      <a16:colId xmlns:a16="http://schemas.microsoft.com/office/drawing/2014/main" val="637628523"/>
                    </a:ext>
                  </a:extLst>
                </a:gridCol>
                <a:gridCol w="1972412">
                  <a:extLst>
                    <a:ext uri="{9D8B030D-6E8A-4147-A177-3AD203B41FA5}">
                      <a16:colId xmlns:a16="http://schemas.microsoft.com/office/drawing/2014/main" val="2956096068"/>
                    </a:ext>
                  </a:extLst>
                </a:gridCol>
              </a:tblGrid>
              <a:tr h="4548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Operation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RS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DB7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. . . DB0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437231"/>
                  </a:ext>
                </a:extLst>
              </a:tr>
              <a:tr h="46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Clear display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0000        0001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95372"/>
                  </a:ext>
                </a:extLst>
              </a:tr>
              <a:tr h="46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 set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0011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        0011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916793"/>
                  </a:ext>
                </a:extLst>
              </a:tr>
              <a:tr h="46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Display on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0000        1100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770574"/>
                  </a:ext>
                </a:extLst>
              </a:tr>
              <a:tr h="46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Entry</a:t>
                      </a:r>
                      <a:r>
                        <a:rPr lang="en-US" altLang="ko-KR" sz="1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 set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0000        0110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792037"/>
                  </a:ext>
                </a:extLst>
              </a:tr>
              <a:tr h="4611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Write character</a:t>
                      </a:r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DDDD       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Hack" panose="020B0609030202020204" pitchFamily="49" charset="0"/>
                          <a:ea typeface="Hack" panose="020B0609030202020204" pitchFamily="49" charset="0"/>
                          <a:cs typeface="Hack" panose="020B0609030202020204" pitchFamily="49" charset="0"/>
                        </a:rPr>
                        <a:t>DDDD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Hack" panose="020B0609030202020204" pitchFamily="49" charset="0"/>
                        <a:cs typeface="Hack" panose="020B060903020202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01313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58021" y="6052417"/>
            <a:ext cx="338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Timing of LCD screen interface</a:t>
            </a:r>
            <a:endParaRPr lang="ko-KR" alt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287035" y="6052417"/>
            <a:ext cx="2544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LCD screen operations</a:t>
            </a:r>
            <a:endParaRPr lang="ko-KR" altLang="en-US" sz="20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885" y="252981"/>
            <a:ext cx="2273970" cy="230985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3282215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85244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DisplayControl</a:t>
            </a:r>
            <a:endParaRPr lang="ko-KR" alt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1596" y="1291842"/>
            <a:ext cx="4500015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module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DisplayControl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Rcvd,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>
                <a:solidFill>
                  <a:srgbClr val="FF000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DB, RS, Enable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);</a:t>
            </a: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Rcvd;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input 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, RS, Enable;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output [7:0] DB;</a:t>
            </a: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[7:0]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  // internal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that can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be connected to DB lines</a:t>
            </a: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Enable;     // register aliasing for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LCD screen E signal</a:t>
            </a: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RS;         // register aliasing for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//screen RS signal</a:t>
            </a: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     // signal to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Rcvr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module to 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clear its Rcvd output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this implements a four-cycle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handshake with Rcvd</a:t>
            </a: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initMode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 // indicates whether the initialize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// sequence is in progress</a:t>
            </a: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reg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[4:0]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;  // states for initialization sequence</a:t>
            </a: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start = 0;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step1 = 1;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endstep1 = 2;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step2 = 3;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endstep2 = 4;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step3 = 5;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endstep3 = 6;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step4 = 7;</a:t>
            </a:r>
            <a:endParaRPr lang="da-DK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da-DK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endstep4 = 8;</a:t>
            </a:r>
          </a:p>
          <a:p>
            <a:r>
              <a:rPr lang="da-DK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parameter final = 9;</a:t>
            </a: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latin typeface="Hack" panose="020B0609030202020204" pitchFamily="49" charset="0"/>
                <a:cs typeface="Hack" panose="020B0609030202020204" pitchFamily="49" charset="0"/>
              </a:rPr>
              <a:t>// drive DB lines from internal </a:t>
            </a:r>
            <a:r>
              <a:rPr lang="en-US" altLang="ko-KR" sz="900" dirty="0" err="1">
                <a:latin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cs typeface="Hack" panose="020B0609030202020204" pitchFamily="49" charset="0"/>
              </a:rPr>
              <a:t> during</a:t>
            </a:r>
          </a:p>
          <a:p>
            <a:r>
              <a:rPr lang="en-US" altLang="ko-KR" sz="900" dirty="0">
                <a:latin typeface="Hack" panose="020B0609030202020204" pitchFamily="49" charset="0"/>
                <a:cs typeface="Hack" panose="020B0609030202020204" pitchFamily="49" charset="0"/>
              </a:rPr>
              <a:t>// initialization sequence</a:t>
            </a:r>
          </a:p>
          <a:p>
            <a:r>
              <a:rPr lang="en-US" altLang="ko-KR" sz="900" dirty="0">
                <a:latin typeface="Hack" panose="020B0609030202020204" pitchFamily="49" charset="0"/>
                <a:cs typeface="Hack" panose="020B0609030202020204" pitchFamily="49" charset="0"/>
              </a:rPr>
              <a:t>// or from </a:t>
            </a:r>
            <a:r>
              <a:rPr lang="en-US" altLang="ko-KR" sz="900" dirty="0" err="1">
                <a:latin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latin typeface="Hack" panose="020B0609030202020204" pitchFamily="49" charset="0"/>
                <a:cs typeface="Hack" panose="020B0609030202020204" pitchFamily="49" charset="0"/>
              </a:rPr>
              <a:t> register when displaying characters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assign DB = (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initMode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) ?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 :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CharRcvd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cs typeface="Hack" panose="020B0609030202020204" pitchFamily="49" charset="0"/>
              </a:rPr>
              <a:t>;</a:t>
            </a:r>
            <a:endParaRPr lang="ko-KR" altLang="en-US" sz="900" dirty="0">
              <a:solidFill>
                <a:srgbClr val="0070C0"/>
              </a:solidFill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66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48640" y="768795"/>
            <a:ext cx="2535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DisplayControl</a:t>
            </a:r>
            <a:r>
              <a:rPr lang="en-US" altLang="ko-KR" sz="2000" dirty="0"/>
              <a:t>(Cont’d)</a:t>
            </a:r>
            <a:endParaRPr lang="ko-KR" alt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43970" y="1242351"/>
            <a:ext cx="450001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always @(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posedge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ClkR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ResetR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initMode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start;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Enable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else if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initMode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// do initialization sequence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case (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start: // set display to receive commands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RS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step1;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step1: // 1st step of initialization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sequence - clear display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1;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8'b00000001;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endstep1;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endstep1: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step2;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step2: // 2nd step of initialization sequence -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function set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1;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8'b00110011;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endstep2;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endstep2: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step3; end     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step3: // 3rd step of initialization sequence -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display on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1;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8'b00001100;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endstep3;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endstep3: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step4;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step4: // 4th step of initialization sequence -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// entry mode set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1;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databus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8'b00000110;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endstep4;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endstep4: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begin Enable &lt;= 0;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final; end</a:t>
            </a: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5773" y="1242351"/>
            <a:ext cx="450001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final: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begin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RS &lt;= 1;            // Set display to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      // receive characters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initMode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      // indicate initialize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      // completed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initState</a:t>
            </a:r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final; // stay in this state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              // until next reset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</a:t>
            </a:r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endcase</a:t>
            </a:r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else begin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// or see if character has been received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if (Rcvd &amp;&amp; !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) begin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character has been received by Receiver module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display character on display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begin handshake with Receiver module by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raising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endParaRPr lang="en-US" altLang="ko-KR" sz="900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case (Enable)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0: begin Enable &lt;= 1; end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    1: begin Enable &lt;= 0;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1; end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    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endcase</a:t>
            </a:r>
            <a:endParaRPr lang="en-US" altLang="ko-KR" sz="900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end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else begin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complete handshake with Receiver module by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lowering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endParaRPr lang="en-US" altLang="ko-KR" sz="900" dirty="0">
              <a:solidFill>
                <a:srgbClr val="0070C0"/>
              </a:solidFill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// after Rcvd is lowered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if (!Rcvd) </a:t>
            </a:r>
            <a:r>
              <a:rPr lang="en-US" altLang="ko-KR" sz="900" dirty="0" err="1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AckR</a:t>
            </a:r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&lt;= 0;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    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   end</a:t>
            </a:r>
          </a:p>
          <a:p>
            <a:r>
              <a:rPr lang="en-US" altLang="ko-KR" sz="900" dirty="0">
                <a:solidFill>
                  <a:srgbClr val="0070C0"/>
                </a:solidFill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   end</a:t>
            </a:r>
          </a:p>
          <a:p>
            <a:r>
              <a:rPr lang="en-US" altLang="ko-KR" sz="900" dirty="0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</a:t>
            </a:r>
          </a:p>
          <a:p>
            <a:endParaRPr lang="en-US" altLang="ko-KR" sz="900" dirty="0">
              <a:latin typeface="Hack" panose="020B0609030202020204" pitchFamily="49" charset="0"/>
              <a:ea typeface="Hack" panose="020B0609030202020204" pitchFamily="49" charset="0"/>
              <a:cs typeface="Hack" panose="020B0609030202020204" pitchFamily="49" charset="0"/>
            </a:endParaRPr>
          </a:p>
          <a:p>
            <a:r>
              <a:rPr lang="en-US" altLang="ko-KR" sz="900" dirty="0" err="1">
                <a:latin typeface="Hack" panose="020B0609030202020204" pitchFamily="49" charset="0"/>
                <a:ea typeface="Hack" panose="020B0609030202020204" pitchFamily="49" charset="0"/>
                <a:cs typeface="Hack" panose="020B0609030202020204" pitchFamily="49" charset="0"/>
              </a:rPr>
              <a:t>endmodule</a:t>
            </a:r>
            <a:endParaRPr lang="ko-KR" altLang="en-US" sz="900" dirty="0">
              <a:latin typeface="Hack" panose="020B0609030202020204" pitchFamily="49" charset="0"/>
              <a:cs typeface="Hack" panose="020B0609030202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157" y="1663610"/>
            <a:ext cx="2273970" cy="230985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33" y="4301697"/>
            <a:ext cx="2382494" cy="2349272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005254" y="296677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FF0000"/>
                </a:solidFill>
              </a:rPr>
              <a:t>(1)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005254" y="3916439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FF0000"/>
                </a:solidFill>
              </a:rPr>
              <a:t>(2)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004756" y="486610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(3)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7171984" y="592735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FF0000"/>
                </a:solidFill>
              </a:rPr>
              <a:t>(1)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텍스트 상자 15"/>
          <p:cNvSpPr txBox="1"/>
          <p:nvPr/>
        </p:nvSpPr>
        <p:spPr>
          <a:xfrm>
            <a:off x="7712928" y="5911994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>
                <a:solidFill>
                  <a:srgbClr val="FF0000"/>
                </a:solidFill>
              </a:rPr>
              <a:t>(2)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8226191" y="5905166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0000"/>
                </a:solidFill>
              </a:rPr>
              <a:t>(3)</a:t>
            </a:r>
            <a:endParaRPr kumimoji="1"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678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231900" y="800100"/>
            <a:ext cx="7380225" cy="1699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S2, S5 with incomplete transitions</a:t>
            </a:r>
          </a:p>
          <a:p>
            <a:pPr>
              <a:lnSpc>
                <a:spcPct val="85000"/>
              </a:lnSpc>
            </a:pPr>
            <a:endParaRPr lang="en-US" altLang="ko-K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S2 = …01; If next input is 1, then string could be prefix of (01)1(00)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            S4 handles just this case!</a:t>
            </a:r>
          </a:p>
          <a:p>
            <a:pPr>
              <a:lnSpc>
                <a:spcPct val="85000"/>
              </a:lnSpc>
            </a:pPr>
            <a:endParaRPr lang="en-US" altLang="ko-KR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S5 = …10; If next input is 1, then string could be prefix of (10)1(0)</a:t>
            </a:r>
          </a:p>
          <a:p>
            <a:pPr>
              <a:lnSpc>
                <a:spcPct val="85000"/>
              </a:lnSpc>
            </a:pPr>
            <a:r>
              <a:rPr lang="en-US" altLang="ko-KR" b="1">
                <a:latin typeface="Arial" panose="020B0604020202020204" pitchFamily="34" charset="0"/>
                <a:cs typeface="Arial" panose="020B0604020202020204" pitchFamily="34" charset="0"/>
              </a:rPr>
              <a:t>                  S2 handles just this case!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515100" y="3860802"/>
            <a:ext cx="2282676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>
                <a:latin typeface="Arial" panose="020B0604020202020204" pitchFamily="34" charset="0"/>
                <a:cs typeface="Arial" panose="020B0604020202020204" pitchFamily="34" charset="0"/>
              </a:rPr>
              <a:t>Final State Diagram</a:t>
            </a:r>
          </a:p>
        </p:txBody>
      </p:sp>
      <p:pic>
        <p:nvPicPr>
          <p:cNvPr id="8" name="Content Placeholder 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40" y="2492375"/>
            <a:ext cx="4173537" cy="43815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</p:spTree>
    <p:extLst>
      <p:ext uri="{BB962C8B-B14F-4D97-AF65-F5344CB8AC3E}">
        <p14:creationId xmlns:p14="http://schemas.microsoft.com/office/powerpoint/2010/main" val="1332867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811658" y="870388"/>
            <a:ext cx="775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Block diagram of serial line transmitter/receiver(Cont’d)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30" y="1609540"/>
            <a:ext cx="4857647" cy="24983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56817" y="1570460"/>
            <a:ext cx="2193634" cy="2568181"/>
          </a:xfrm>
          <a:prstGeom prst="rect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56826" y="1564540"/>
            <a:ext cx="2442651" cy="2543323"/>
          </a:xfrm>
          <a:prstGeom prst="rect">
            <a:avLst/>
          </a:prstGeom>
          <a:noFill/>
          <a:ln w="28575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56952" y="1256763"/>
            <a:ext cx="11644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41719C"/>
                </a:solidFill>
              </a:rPr>
              <a:t>Sender part</a:t>
            </a:r>
            <a:endParaRPr lang="ko-KR" altLang="en-US" sz="1400" dirty="0">
              <a:solidFill>
                <a:srgbClr val="41719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88100" y="1248241"/>
            <a:ext cx="1180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CC0066"/>
                </a:solidFill>
              </a:rPr>
              <a:t>Receiver part</a:t>
            </a:r>
            <a:endParaRPr lang="ko-KR" altLang="en-US" sz="1400" dirty="0">
              <a:solidFill>
                <a:srgbClr val="CC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088" y="4333932"/>
            <a:ext cx="28084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err="1"/>
              <a:t>KeyboardDecode</a:t>
            </a:r>
            <a:r>
              <a:rPr lang="en-US" altLang="ko-KR" sz="1400" dirty="0"/>
              <a:t>: Decoding the signals from the keypad and turn them in to the appropriate character code for the button that was pressed</a:t>
            </a:r>
          </a:p>
          <a:p>
            <a:pPr algn="r"/>
            <a:endParaRPr lang="en-US" altLang="ko-KR" sz="1400" dirty="0"/>
          </a:p>
          <a:p>
            <a:pPr algn="r"/>
            <a:r>
              <a:rPr lang="en-US" altLang="ko-KR" sz="1400" b="1" dirty="0"/>
              <a:t>Sender</a:t>
            </a:r>
            <a:r>
              <a:rPr lang="en-US" altLang="ko-KR" sz="1400" dirty="0"/>
              <a:t>: Taking the byte and serially transmits it over the single wire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691573" y="4325172"/>
            <a:ext cx="28084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Receiver</a:t>
            </a:r>
            <a:r>
              <a:rPr lang="en-US" altLang="ko-KR" sz="1400" dirty="0"/>
              <a:t>: Observing the signal wire coming from the sender and determines when a byte has been received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 err="1"/>
              <a:t>DisplayControl</a:t>
            </a:r>
            <a:r>
              <a:rPr lang="en-US" altLang="ko-KR" sz="1400" dirty="0"/>
              <a:t>: Taking the data and controls the LCD appropriately to get the corresponding character to show up on the screen</a:t>
            </a:r>
            <a:endParaRPr lang="ko-KR" altLang="en-US" sz="1400" dirty="0"/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977900" y="508002"/>
            <a:ext cx="3378810" cy="28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/>
              <a:t>A Serial Line Transmitter/Receiver</a:t>
            </a:r>
            <a:endParaRPr lang="en-US" altLang="ko-KR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743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ea typeface="굴림" panose="020B0600000101010101" pitchFamily="34" charset="-127"/>
              </a:rPr>
              <a:t>FSM Design Examples</a:t>
            </a:r>
            <a:endParaRPr lang="ko-KR" altLang="en-US" dirty="0">
              <a:latin typeface="+mn-lt"/>
              <a:ea typeface="굴림" panose="020B0600000101010101" pitchFamily="34" charset="-127"/>
            </a:endParaRPr>
          </a:p>
        </p:txBody>
      </p:sp>
      <p:sp>
        <p:nvSpPr>
          <p:cNvPr id="75778" name="내용 개체 틀 2">
            <a:extLst>
              <a:ext uri="{FF2B5EF4-FFF2-40B4-BE49-F238E27FC236}">
                <a16:creationId xmlns:a16="http://schemas.microsoft.com/office/drawing/2014/main" id="{3A4A94D3-A58F-314F-9DDC-DD2EA4408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07697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ea typeface="굴림" panose="020B0600000101010101" pitchFamily="34" charset="-127"/>
              </a:rPr>
              <a:t>Example 1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A: FSM design from scratch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Scenario B: Utilizing design patterns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2: Design Reuse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Complex counter design by reusing an existing counter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3: Data path + control path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State encoding to simplify control signal generation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4: Memory controller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Understanding memory architecture and operation details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How to generate pulses at desired time and period?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Memory controller example in detail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5: Multiplier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Simplifying control logic by modifying data path</a:t>
            </a:r>
          </a:p>
          <a:p>
            <a:r>
              <a:rPr lang="en-US" altLang="ko-KR" dirty="0">
                <a:ea typeface="굴림" panose="020B0600000101010101" pitchFamily="34" charset="-127"/>
              </a:rPr>
              <a:t>Example 6: Serial communication design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</a:rPr>
              <a:t>Key board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</a:t>
            </a:r>
            <a:r>
              <a:rPr lang="en-US" altLang="ko-KR" dirty="0">
                <a:ea typeface="굴림" panose="020B0600000101010101" pitchFamily="34" charset="-127"/>
              </a:rPr>
              <a:t> RS232 cable </a:t>
            </a:r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 Display</a:t>
            </a:r>
          </a:p>
          <a:p>
            <a:pPr lvl="1"/>
            <a:r>
              <a:rPr lang="en-US" altLang="ko-KR" dirty="0">
                <a:ea typeface="굴림" panose="020B0600000101010101" pitchFamily="34" charset="-127"/>
                <a:sym typeface="Wingdings" pitchFamily="2" charset="2"/>
              </a:rPr>
              <a:t>Designing multiple FSMs running in parallel</a:t>
            </a:r>
            <a:endParaRPr lang="en-US" altLang="ko-KR" dirty="0">
              <a:ea typeface="굴림" panose="020B0600000101010101" pitchFamily="34" charset="-127"/>
            </a:endParaRPr>
          </a:p>
          <a:p>
            <a:pPr lvl="1"/>
            <a:endParaRPr lang="ko-KR" altLang="en-US" dirty="0">
              <a:ea typeface="굴림" panose="020B0600000101010101" pitchFamily="34" charset="-127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81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0116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제목 1">
            <a:extLst>
              <a:ext uri="{FF2B5EF4-FFF2-40B4-BE49-F238E27FC236}">
                <a16:creationId xmlns:a16="http://schemas.microsoft.com/office/drawing/2014/main" id="{BC90E2BF-8031-0B43-B0BB-0409850B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Calibri" panose="020F0502020204030204" pitchFamily="34" charset="0"/>
                <a:ea typeface="굴림" panose="020B0600000101010101" pitchFamily="34" charset="-127"/>
                <a:cs typeface="Calibri" panose="020F0502020204030204" pitchFamily="34" charset="0"/>
              </a:rPr>
              <a:t>Schedule</a:t>
            </a:r>
            <a:endParaRPr lang="ko-KR" altLang="en-US" dirty="0">
              <a:latin typeface="Calibri" panose="020F0502020204030204" pitchFamily="34" charset="0"/>
              <a:ea typeface="굴림" panose="020B0600000101010101" pitchFamily="34" charset="-127"/>
              <a:cs typeface="Calibri" panose="020F0502020204030204" pitchFamily="34" charset="0"/>
            </a:endParaRPr>
          </a:p>
        </p:txBody>
      </p:sp>
      <p:sp>
        <p:nvSpPr>
          <p:cNvPr id="75779" name="바닥글 개체 틀 3">
            <a:extLst>
              <a:ext uri="{FF2B5EF4-FFF2-40B4-BE49-F238E27FC236}">
                <a16:creationId xmlns:a16="http://schemas.microsoft.com/office/drawing/2014/main" id="{0C6D6C8B-7D58-A64A-869B-07098ECE2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32772" indent="-281835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27341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78277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29214" indent="-225468" defTabSz="914399"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80150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31086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82023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2959" indent="-225468" defTabSz="914399" eaLnBrk="0" fontAlgn="base" hangingPunct="0">
              <a:spcBef>
                <a:spcPct val="0"/>
              </a:spcBef>
              <a:spcAft>
                <a:spcPct val="0"/>
              </a:spcAft>
              <a:defRPr sz="2367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t>CS 150 - Fall  2000 - Sequential Logic Implementation - </a:t>
            </a:r>
            <a:fld id="{8B58DC67-2212-3845-96B9-032D83FF983D}" type="slidenum">
              <a:rPr lang="en-US" altLang="ko-KR" sz="1184">
                <a:solidFill>
                  <a:schemeClr val="bg2"/>
                </a:solidFill>
                <a:latin typeface="Arial" panose="020B0604020202020204" pitchFamily="34" charset="0"/>
                <a:ea typeface="굴림" panose="020B0600000101010101" pitchFamily="34" charset="-127"/>
              </a:rPr>
              <a:pPr/>
              <a:t>82</a:t>
            </a:fld>
            <a:endParaRPr lang="en-US" altLang="ko-KR" sz="1184">
              <a:solidFill>
                <a:schemeClr val="bg2"/>
              </a:solidFill>
              <a:latin typeface="Arial" panose="020B0604020202020204" pitchFamily="34" charset="0"/>
              <a:ea typeface="굴림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721390-431B-A442-9A81-48F9DA8E8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A14AF-4BF8-8847-B42D-8F66C1A0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879"/>
            <a:ext cx="9144000" cy="29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46200" y="1308100"/>
            <a:ext cx="7168694" cy="3347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1. Write sample inputs and outputs to understand specification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2. Write sequences of states and transitions for the strings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    to be recognized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3. Add missing transitions;  reuse states as much as possible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4. Verify I/O behavior of your state diagram to insure it functions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      like the specification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06500" y="812802"/>
            <a:ext cx="2244204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Review of Process: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4700" y="177802"/>
            <a:ext cx="4089400" cy="28416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 in Sequential Logic Design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977900" y="508002"/>
            <a:ext cx="2782813" cy="286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i="1" dirty="0">
                <a:latin typeface="Arial" panose="020B0604020202020204" pitchFamily="34" charset="0"/>
                <a:cs typeface="Arial" panose="020B0604020202020204" pitchFamily="34" charset="0"/>
              </a:rPr>
              <a:t>Finite String Recognizer</a:t>
            </a: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3391043" y="1640882"/>
            <a:ext cx="2192908" cy="1228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X:   00101010010…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Z:   000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>
              <a:lnSpc>
                <a:spcPct val="85000"/>
              </a:lnSpc>
            </a:pP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X:   11011010010…</a:t>
            </a:r>
          </a:p>
          <a:p>
            <a:pPr>
              <a:lnSpc>
                <a:spcPct val="85000"/>
              </a:lnSpc>
            </a:pP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Z:   0000000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2" y="4582688"/>
            <a:ext cx="1957807" cy="2281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553" y="4615222"/>
            <a:ext cx="2009998" cy="221597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9396" y="4582688"/>
            <a:ext cx="2052068" cy="220688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238" y="4582688"/>
            <a:ext cx="2063322" cy="216613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오른쪽 화살표 1"/>
          <p:cNvSpPr/>
          <p:nvPr/>
        </p:nvSpPr>
        <p:spPr>
          <a:xfrm>
            <a:off x="2003457" y="5609691"/>
            <a:ext cx="393843" cy="24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4296437" y="5609691"/>
            <a:ext cx="393843" cy="24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6686692" y="5609690"/>
            <a:ext cx="393843" cy="243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75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03-WorkComb">
  <a:themeElements>
    <a:clrScheme name="03-WorkComb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03-WorkComb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03-WorkComb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03-WorkComb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3-WorkComb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3-WorkComb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6187</TotalTime>
  <Words>7245</Words>
  <Application>Microsoft Macintosh PowerPoint</Application>
  <PresentationFormat>On-screen Show (4:3)</PresentationFormat>
  <Paragraphs>1475</Paragraphs>
  <Slides>82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6" baseType="lpstr">
      <vt:lpstr>맑은 고딕</vt:lpstr>
      <vt:lpstr>Arial</vt:lpstr>
      <vt:lpstr>Calibri</vt:lpstr>
      <vt:lpstr>Calibri Light</vt:lpstr>
      <vt:lpstr>Cambria Math</vt:lpstr>
      <vt:lpstr>Courier New</vt:lpstr>
      <vt:lpstr>Garamond</vt:lpstr>
      <vt:lpstr>Hack</vt:lpstr>
      <vt:lpstr>Symbol</vt:lpstr>
      <vt:lpstr>Tahoma</vt:lpstr>
      <vt:lpstr>Times New Roman</vt:lpstr>
      <vt:lpstr>Wingdings</vt:lpstr>
      <vt:lpstr>Office 테마</vt:lpstr>
      <vt:lpstr>03-WorkComb</vt:lpstr>
      <vt:lpstr>Chapter 10</vt:lpstr>
      <vt:lpstr>Schedule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DRAM: Activation and Precharge</vt:lpstr>
      <vt:lpstr>PowerPoint Presentation</vt:lpstr>
      <vt:lpstr>PowerPoint Presentation</vt:lpstr>
      <vt:lpstr>PowerPoint Presentation</vt:lpstr>
      <vt:lpstr>PowerPoint Presentation</vt:lpstr>
      <vt:lpstr>DRAM: Activation and Precharge</vt:lpstr>
      <vt:lpstr>PowerPoint Presentation</vt:lpstr>
      <vt:lpstr>DRAM: Activation and Precharge</vt:lpstr>
      <vt:lpstr>PowerPoint Presentation</vt:lpstr>
      <vt:lpstr>PowerPoint Presentation</vt:lpstr>
      <vt:lpstr>PowerPoint Presentation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Making connections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FSM Design Examples</vt:lpstr>
      <vt:lpstr>Schedule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10</dc:title>
  <dc:creator>Soobeom</dc:creator>
  <cp:lastModifiedBy>이동주</cp:lastModifiedBy>
  <cp:revision>85</cp:revision>
  <dcterms:created xsi:type="dcterms:W3CDTF">2016-11-15T17:20:41Z</dcterms:created>
  <dcterms:modified xsi:type="dcterms:W3CDTF">2019-11-19T07:05:32Z</dcterms:modified>
</cp:coreProperties>
</file>